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276" r:id="rId4"/>
    <p:sldId id="277" r:id="rId5"/>
    <p:sldId id="259" r:id="rId6"/>
    <p:sldId id="274" r:id="rId7"/>
    <p:sldId id="258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74C34-B824-42B8-A491-BF423A690697}" type="datetimeFigureOut">
              <a:rPr lang="ru-RU" smtClean="0"/>
              <a:pPr/>
              <a:t>06.05.2019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3C9E8-55FC-4077-B587-C64939C581D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74C34-B824-42B8-A491-BF423A690697}" type="datetimeFigureOut">
              <a:rPr lang="ru-RU" smtClean="0"/>
              <a:pPr/>
              <a:t>06.05.2019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3C9E8-55FC-4077-B587-C64939C581D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74C34-B824-42B8-A491-BF423A690697}" type="datetimeFigureOut">
              <a:rPr lang="ru-RU" smtClean="0"/>
              <a:pPr/>
              <a:t>06.05.2019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3C9E8-55FC-4077-B587-C64939C581D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74C34-B824-42B8-A491-BF423A690697}" type="datetimeFigureOut">
              <a:rPr lang="ru-RU" smtClean="0"/>
              <a:pPr/>
              <a:t>06.05.2019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3C9E8-55FC-4077-B587-C64939C581D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74C34-B824-42B8-A491-BF423A690697}" type="datetimeFigureOut">
              <a:rPr lang="ru-RU" smtClean="0"/>
              <a:pPr/>
              <a:t>06.05.2019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3C9E8-55FC-4077-B587-C64939C581D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74C34-B824-42B8-A491-BF423A690697}" type="datetimeFigureOut">
              <a:rPr lang="ru-RU" smtClean="0"/>
              <a:pPr/>
              <a:t>06.05.2019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3C9E8-55FC-4077-B587-C64939C581D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74C34-B824-42B8-A491-BF423A690697}" type="datetimeFigureOut">
              <a:rPr lang="ru-RU" smtClean="0"/>
              <a:pPr/>
              <a:t>06.05.2019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3C9E8-55FC-4077-B587-C64939C581D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74C34-B824-42B8-A491-BF423A690697}" type="datetimeFigureOut">
              <a:rPr lang="ru-RU" smtClean="0"/>
              <a:pPr/>
              <a:t>06.05.2019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3C9E8-55FC-4077-B587-C64939C581D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74C34-B824-42B8-A491-BF423A690697}" type="datetimeFigureOut">
              <a:rPr lang="ru-RU" smtClean="0"/>
              <a:pPr/>
              <a:t>06.05.2019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3C9E8-55FC-4077-B587-C64939C581D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74C34-B824-42B8-A491-BF423A690697}" type="datetimeFigureOut">
              <a:rPr lang="ru-RU" smtClean="0"/>
              <a:pPr/>
              <a:t>06.05.2019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3C9E8-55FC-4077-B587-C64939C581D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74C34-B824-42B8-A491-BF423A690697}" type="datetimeFigureOut">
              <a:rPr lang="ru-RU" smtClean="0"/>
              <a:pPr/>
              <a:t>06.05.2019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3C9E8-55FC-4077-B587-C64939C581D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674C34-B824-42B8-A491-BF423A690697}" type="datetimeFigureOut">
              <a:rPr lang="ru-RU" smtClean="0"/>
              <a:pPr/>
              <a:t>06.05.2019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43C9E8-55FC-4077-B587-C64939C581D1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2714620"/>
            <a:ext cx="9144000" cy="1470025"/>
          </a:xfrm>
        </p:spPr>
        <p:txBody>
          <a:bodyPr>
            <a:normAutofit fontScale="90000"/>
          </a:bodyPr>
          <a:lstStyle/>
          <a:p>
            <a:r>
              <a:rPr lang="ru-RU" sz="3600" dirty="0" smtClean="0"/>
              <a:t>Разработка общего подхода управления всеми видами технологической оснастки, используемых на Редуктор-ПМ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-108520" y="54694"/>
            <a:ext cx="9396536" cy="1538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indent="450850"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Министерство образования и науки Российской Федерации</a:t>
            </a: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0" indent="45085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Федеральное государственное бюджетное образовательное учреждение</a:t>
            </a: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	высшего образования</a:t>
            </a: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Пермский национальный исследовательский</a:t>
            </a:r>
            <a:endParaRPr kumimoji="0" lang="ru-RU" altLang="ru-RU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политехнический университет</a:t>
            </a:r>
            <a:endParaRPr kumimoji="0" lang="ru-RU" altLang="ru-RU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Факультет прикладной математики и механики</a:t>
            </a:r>
            <a:endParaRPr kumimoji="0" lang="ru-RU" altLang="ru-RU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Кафедра «Вычислительная математика и механика»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55774" y="222492"/>
            <a:ext cx="1017389" cy="1053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одзаголовок 2"/>
          <p:cNvSpPr txBox="1">
            <a:spLocks/>
          </p:cNvSpPr>
          <p:nvPr/>
        </p:nvSpPr>
        <p:spPr>
          <a:xfrm>
            <a:off x="5220072" y="4509120"/>
            <a:ext cx="3672408" cy="2160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Выполнила студент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гр. ИТСИ-17-1м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Боталова</a:t>
            </a:r>
            <a:r>
              <a:rPr kumimoji="0" lang="ru-RU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Ю.Е.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Научный руководитель: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проф., д.т.н. Федосеев</a:t>
            </a:r>
            <a:r>
              <a:rPr kumimoji="0" lang="ru-RU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С.А.</a:t>
            </a:r>
            <a:endParaRPr kumimoji="0" lang="ru-RU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Содержательная постановка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 smtClean="0"/>
              <a:t>Найти метод, который позволяет </a:t>
            </a:r>
            <a:r>
              <a:rPr lang="ru-RU" b="1" dirty="0" smtClean="0"/>
              <a:t>автоматически</a:t>
            </a:r>
            <a:r>
              <a:rPr lang="ru-RU" dirty="0" smtClean="0"/>
              <a:t> подбирать технологическую оснастку (далее ТО) для производства, если она имеется в наличии. Если таковой нет, то вести подбор так, чтоб проектируемая модель ТО была максимально близка к необходимой ТО.</a:t>
            </a: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Концептуальная постановка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b="1" u="sng" dirty="0" smtClean="0"/>
              <a:t>Гипотеза:</a:t>
            </a:r>
          </a:p>
          <a:p>
            <a:pPr algn="just">
              <a:buNone/>
            </a:pPr>
            <a:r>
              <a:rPr lang="ru-RU" dirty="0" smtClean="0"/>
              <a:t>	ТО может быть описана некоторым конечным набором измеримых параметров. Исходя из этого, необходимо определить алгоритм (метод), который позволяет решить задачу в автоматическом режиме и находит ТО, параметры которой максимально близки к требуемой.</a:t>
            </a:r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Математическая постановка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b="1" dirty="0" smtClean="0"/>
              <a:t>Критерий близости</a:t>
            </a:r>
          </a:p>
          <a:p>
            <a:r>
              <a:rPr lang="ru-RU" dirty="0" smtClean="0"/>
              <a:t>Измеримые параметры</a:t>
            </a:r>
          </a:p>
          <a:p>
            <a:r>
              <a:rPr lang="ru-RU" dirty="0" smtClean="0"/>
              <a:t>Качественные параметры</a:t>
            </a:r>
          </a:p>
          <a:p>
            <a:endParaRPr lang="ru-RU" b="1" dirty="0"/>
          </a:p>
        </p:txBody>
      </p:sp>
      <p:pic>
        <p:nvPicPr>
          <p:cNvPr id="1026" name="Picture 2" descr="https://www.coursepath.com/wp-content/uploads/2017/12/question-mark-1829459_192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984" y="2060848"/>
            <a:ext cx="5709099" cy="432048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Выбор программного продукта для проектирования интерфейса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5362" name="Picture 2" descr="ÐÐ¾ÑÐ¾Ð¶ÐµÐµ Ð¸Ð·Ð¾Ð±ÑÐ°Ð¶ÐµÐ½Ð¸Ðµ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0980" y="2000240"/>
            <a:ext cx="2786082" cy="2786082"/>
          </a:xfrm>
          <a:prstGeom prst="rect">
            <a:avLst/>
          </a:prstGeom>
          <a:noFill/>
        </p:spPr>
      </p:pic>
      <p:pic>
        <p:nvPicPr>
          <p:cNvPr id="15364" name="Picture 4" descr="ÐÐ°ÑÑÐ¸Ð½ÐºÐ¸ Ð¿Ð¾ Ð·Ð°Ð¿ÑÐ¾ÑÑ Justinmind Prototyper Ð»Ð¾Ð³Ð¾ÑÐ¸Ð¿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628" y="2143116"/>
            <a:ext cx="1905000" cy="1905000"/>
          </a:xfrm>
          <a:prstGeom prst="rect">
            <a:avLst/>
          </a:prstGeom>
          <a:noFill/>
        </p:spPr>
      </p:pic>
      <p:pic>
        <p:nvPicPr>
          <p:cNvPr id="15366" name="Picture 6" descr="ÐÐ°ÑÑÐ¸Ð½ÐºÐ¸ Ð¿Ð¾ Ð·Ð°Ð¿ÑÐ¾ÑÑ Mockplus Ð»Ð¾Ð³Ð¾ÑÐ¸Ð¿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15140" y="4071942"/>
            <a:ext cx="1643074" cy="1643074"/>
          </a:xfrm>
          <a:prstGeom prst="rect">
            <a:avLst/>
          </a:prstGeom>
          <a:noFill/>
        </p:spPr>
      </p:pic>
      <p:pic>
        <p:nvPicPr>
          <p:cNvPr id="15368" name="Picture 8" descr="ÐÐ°ÑÑÐ¸Ð½ÐºÐ¸ Ð¿Ð¾ Ð·Ð°Ð¿ÑÐ¾ÑÑ axure rp Ð»Ð¾Ð³Ð¾ÑÐ¸Ð¿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643306" y="4071942"/>
            <a:ext cx="1771628" cy="177162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 smtClean="0"/>
              <a:t>Прототип интерфейса системы управления жизненным циклом технологической оснастки был создан в программном пакете </a:t>
            </a:r>
            <a:r>
              <a:rPr lang="en-US" dirty="0" smtClean="0"/>
              <a:t>Pencil</a:t>
            </a:r>
            <a:r>
              <a:rPr lang="ru-RU" dirty="0" smtClean="0"/>
              <a:t>. Задача, которая была поставлена, выполнена. Макеты разделов были спроектированы приблизительно. В дальнейшем будет дорабатываться до окончательного вида. </a:t>
            </a:r>
          </a:p>
          <a:p>
            <a:pPr algn="just"/>
            <a:endParaRPr lang="ru-R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/>
          <p:cNvSpPr txBox="1">
            <a:spLocks/>
          </p:cNvSpPr>
          <p:nvPr/>
        </p:nvSpPr>
        <p:spPr>
          <a:xfrm>
            <a:off x="4961868" y="5301208"/>
            <a:ext cx="4039288" cy="122413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Студент</a:t>
            </a:r>
            <a:r>
              <a:rPr kumimoji="0" lang="ru-RU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гр.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ИТСИ-17-1м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Боталова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Юлия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E-mail: botalowa.yu@yandex.ru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539552" y="2636912"/>
            <a:ext cx="8229600" cy="1143000"/>
          </a:xfrm>
        </p:spPr>
        <p:txBody>
          <a:bodyPr/>
          <a:lstStyle/>
          <a:p>
            <a:r>
              <a:rPr lang="ru-RU" b="1" dirty="0" smtClean="0"/>
              <a:t>Спасибо за внимание!</a:t>
            </a:r>
            <a:endParaRPr lang="ru-RU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470</TotalTime>
  <Words>154</Words>
  <Application>Microsoft Office PowerPoint</Application>
  <PresentationFormat>Экран (4:3)</PresentationFormat>
  <Paragraphs>29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Тема Office</vt:lpstr>
      <vt:lpstr>Разработка общего подхода управления всеми видами технологической оснастки, используемых на Редуктор-ПМ </vt:lpstr>
      <vt:lpstr>Содержательная постановка</vt:lpstr>
      <vt:lpstr>Концептуальная постановка</vt:lpstr>
      <vt:lpstr>Математическая постановка</vt:lpstr>
      <vt:lpstr>Выбор программного продукта для проектирования интерфейса</vt:lpstr>
      <vt:lpstr>Заключение</vt:lpstr>
      <vt:lpstr>Спасибо за внимание!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Прототипирование интерфейса для модуля управления жизненным циклом различных видов технологической оснастки, серийного машиностроительного производства</dc:title>
  <dc:creator>secretary</dc:creator>
  <cp:lastModifiedBy>secretary</cp:lastModifiedBy>
  <cp:revision>25</cp:revision>
  <dcterms:created xsi:type="dcterms:W3CDTF">2018-09-24T05:38:55Z</dcterms:created>
  <dcterms:modified xsi:type="dcterms:W3CDTF">2019-05-06T10:48:57Z</dcterms:modified>
</cp:coreProperties>
</file>