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59" r:id="rId7"/>
    <p:sldId id="260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74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462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Разработка общего подхода управления всеми видами технологической оснастки, используемых на Редуктор-ПМ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образования и науки 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 и 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9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548587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428868"/>
            <a:ext cx="5500726" cy="325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Рисунок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3214686"/>
            <a:ext cx="5500726" cy="34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4"/>
            <a:ext cx="695155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6156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214686"/>
            <a:ext cx="4341807" cy="333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58119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928934"/>
            <a:ext cx="5870573" cy="366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42878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742878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Прототип интерфейса системы управления жизненным циклом технологической оснастки был создан в программном пакете </a:t>
            </a:r>
            <a:r>
              <a:rPr lang="en-US" dirty="0" smtClean="0"/>
              <a:t>Pencil</a:t>
            </a:r>
            <a:r>
              <a:rPr lang="ru-RU" dirty="0" smtClean="0"/>
              <a:t>. Задача, которая была поставлена, выполнена. Макеты разделов были спроектированы приблизительно. В дальнейшем будет дорабатываться до окончательного вида.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961868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Содержательная постановка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Концептуальная постановка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измеримых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постановка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Критерий близости</a:t>
            </a:r>
          </a:p>
          <a:p>
            <a:r>
              <a:rPr lang="ru-RU" dirty="0" smtClean="0"/>
              <a:t>Измеримые параметры</a:t>
            </a:r>
          </a:p>
          <a:p>
            <a:r>
              <a:rPr lang="ru-RU" dirty="0" smtClean="0"/>
              <a:t>Качественные параметры</a:t>
            </a:r>
          </a:p>
          <a:p>
            <a:endParaRPr lang="ru-RU" b="1" dirty="0"/>
          </a:p>
        </p:txBody>
      </p:sp>
      <p:pic>
        <p:nvPicPr>
          <p:cNvPr id="1026" name="Picture 2" descr="https://www.coursepath.com/wp-content/uploads/2017/12/question-mark-1829459_1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0848"/>
            <a:ext cx="5709099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оздать прототип пользовательского интерфейса для модуля управления жизненным циклом различных видов технологической оснастки, серийного машиностроительного производства.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программного продукта для проектирования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80" y="2000240"/>
            <a:ext cx="2786082" cy="2786082"/>
          </a:xfrm>
          <a:prstGeom prst="rect">
            <a:avLst/>
          </a:prstGeom>
          <a:noFill/>
        </p:spPr>
      </p:pic>
      <p:pic>
        <p:nvPicPr>
          <p:cNvPr id="15364" name="Picture 4" descr="ÐÐ°ÑÑÐ¸Ð½ÐºÐ¸ Ð¿Ð¾ Ð·Ð°Ð¿ÑÐ¾ÑÑ Justinmind Prototyper Ð»Ð¾Ð³Ð¾ÑÐ¸Ð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143116"/>
            <a:ext cx="1905000" cy="1905000"/>
          </a:xfrm>
          <a:prstGeom prst="rect">
            <a:avLst/>
          </a:prstGeom>
          <a:noFill/>
        </p:spPr>
      </p:pic>
      <p:pic>
        <p:nvPicPr>
          <p:cNvPr id="15366" name="Picture 6" descr="ÐÐ°ÑÑÐ¸Ð½ÐºÐ¸ Ð¿Ð¾ Ð·Ð°Ð¿ÑÐ¾ÑÑ Mockplus Ð»Ð¾Ð³Ð¾ÑÐ¸Ð¿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071942"/>
            <a:ext cx="1643074" cy="1643074"/>
          </a:xfrm>
          <a:prstGeom prst="rect">
            <a:avLst/>
          </a:prstGeom>
          <a:noFill/>
        </p:spPr>
      </p:pic>
      <p:pic>
        <p:nvPicPr>
          <p:cNvPr id="15368" name="Picture 8" descr="ÐÐ°ÑÑÐ¸Ð½ÐºÐ¸ Ð¿Ð¾ Ð·Ð°Ð¿ÑÐ¾ÑÑ axure rp Ð»Ð¾Ð³Ð¾ÑÐ¸Ð¿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4071942"/>
            <a:ext cx="1771628" cy="1771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63531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1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61339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Прототипирование</a:t>
            </a:r>
            <a:r>
              <a:rPr lang="ru-RU" dirty="0"/>
              <a:t>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571445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14818"/>
            <a:ext cx="4270369" cy="21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200</Words>
  <Application>Microsoft Office PowerPoint</Application>
  <PresentationFormat>Экран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общего подхода управления всеми видами технологической оснастки, используемых на Редуктор-ПМ </vt:lpstr>
      <vt:lpstr>Содержательная постановка</vt:lpstr>
      <vt:lpstr>Концептуальная постановка</vt:lpstr>
      <vt:lpstr>Математическая постановка</vt:lpstr>
      <vt:lpstr>Задача</vt:lpstr>
      <vt:lpstr>Выбор программного продукта для проектирования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Прототипирование пользовательского интерфейса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 </dc:title>
  <dc:creator>secretary</dc:creator>
  <cp:lastModifiedBy>secretary</cp:lastModifiedBy>
  <cp:revision>22</cp:revision>
  <dcterms:created xsi:type="dcterms:W3CDTF">2018-09-24T05:38:55Z</dcterms:created>
  <dcterms:modified xsi:type="dcterms:W3CDTF">2018-10-01T09:12:11Z</dcterms:modified>
</cp:coreProperties>
</file>