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CE883-6A2C-4426-AEC6-0EE56B92E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F11DC3-80AE-45DE-93FD-847AD659D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05EEDE-1076-42DB-91EB-B5343A85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7C96E-23B5-48D7-AA85-8872E25D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B6195-5C24-4BF2-816A-AB89258E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7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365EB-9352-4AB5-9E8C-60FF1DD4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63C9A6-1EA9-43A8-A78A-97E541ECC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B6606-44FB-4B5D-8E05-7460DAB1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D63EA6-97DC-4719-B935-2F474480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40CEB-51A9-424A-A223-6FD22DC1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3B98DD-5EF0-4FFB-B2E1-CD2517C41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3448E1-EDA1-4E8B-8393-7302EBC84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831DE-E276-450A-A8F2-D072E38E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13AD2-14CB-45D9-B25E-FEB8697D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3B86C-4979-4A1F-B290-4BFA4295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0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9C4F1-A89D-4376-B564-6F4CB304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65B6B-206A-4220-958C-9EE8D3FA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CBE37C-B134-4764-8AA7-C671AB5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22F3EC-1899-43DF-B113-C63E1A0F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5B94B-2943-478E-911F-841FAA0B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0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6840C-9F44-4609-B4F5-3F4F8E43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B49774-DFDF-48E4-987F-0804B6B4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FE593-CF7F-4A75-AF88-B96F9CB1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3804C0-327E-43F9-BD70-1673990A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9C4A18-5545-439A-81AE-D6C87431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6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0F307-466A-4718-9558-C7947E49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FDF218-3AA1-47BD-9F70-8EFDD36EC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3CA546-9300-4F77-8B70-D9BDA519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259B5C-77D1-48C7-BA3E-99555492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FEEEC7-178F-41AE-BD9C-5AD532F1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1082B-68C8-42CE-ACE0-066C72A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75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3A753-E633-46F8-B518-450D947C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21D1DE-BE5A-4624-A4AB-F2A8085C6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5563C1-AD41-4E05-BAEE-50A4CB53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654312-8E1F-4CA2-9BA4-B76490D36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787CC6-6AF3-4F8D-9114-A28A5EB5E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F3EDDA-F3DC-458A-97BD-A4697150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D90B90-E7DC-4110-AB64-B9532F14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5AA91C-80B6-47D4-AFD3-50461F4B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2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54BED-4CA6-4908-8BB5-CECFE022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4202F6-9758-4445-80A3-9331126B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6508B4-8231-4FC7-A127-2EC7698D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151B11-87CB-44B6-A096-E17EA7D6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2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5DF4CE-FE96-49DF-A19B-270F6586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5DE1EC-76C5-496D-AA9C-C28C5D7B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7069E6-3553-466A-8B7A-94D2DBA4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10027-7113-4F41-9F3F-26070644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3AF05-08E4-4F2C-BCDE-2077D183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C02B0D-80B7-48CB-AFEA-EE44FFB5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5E0CFD-B69F-4BA7-A416-9167577C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EECE0C-4F42-440E-8220-1064597F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0ADC70-E22F-4941-85E5-DC7DAEDE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C6C8F-B05B-41B3-B3FC-620C31F7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4E7B91-90F4-46AD-9E38-34A516BBC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D7BA90-7DAD-49A0-A621-0460E1057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38AE8C-4959-4E5E-8C30-A9710B1A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A4D4CE-5F63-4CC0-B154-D3DF6F5C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3E6861-B333-4B2B-851C-54197597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36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1648D-6C6B-4BE8-8792-ED50E8DC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B81CAC-7157-41C8-B164-95A5AC0C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CED05-DE4A-45EC-885F-A3B194445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71F3-0000-4348-A8F3-9219E85A0C60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47082-7CAB-4576-817D-F3F1A440E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D99850-AAFF-49FE-AA07-FBAA55F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6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06623-AF38-40A8-AC19-ABBCE97D6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065220-A21A-4223-9D69-D16D7B720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8CCDE3-6360-44F8-84DF-C9FA7C0A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8"/>
            <a:ext cx="12192000" cy="68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6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4FD4D8-E97B-4E7A-8BA6-C5D57DEE3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5"/>
            <a:ext cx="12192000" cy="68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8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365790-E8E6-4B29-8D86-49B29B59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" y="0"/>
            <a:ext cx="12171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0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A75135-8B96-4D75-A1FC-03087DC54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8"/>
            <a:ext cx="12192000" cy="68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44AA7B-C93D-40CF-A16A-4B791A5F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"/>
            <a:ext cx="12192000" cy="68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DD953E-1602-462E-AF91-1AFE5325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7"/>
            <a:ext cx="12192000" cy="68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B30EA1-E5B1-4A1E-9D59-9E87A478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6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CBA9C1-523B-4E74-92E7-69A7AA8A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85"/>
            <a:ext cx="12277817" cy="68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5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4AC500-5D8A-4CEB-A52D-818C8C15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"/>
            <a:ext cx="12192000" cy="68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8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F27E30-2EB8-4273-998C-BD6AD608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9"/>
            <a:ext cx="12192000" cy="68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8B664A-9D70-47C2-ACD2-1353A9A4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"/>
            <a:ext cx="12192000" cy="68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2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C19123-E9CB-476C-A60E-8825BA4B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"/>
            <a:ext cx="12192000" cy="68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0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FA0D7-1842-43A6-BA89-7664B2E07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3"/>
            <a:ext cx="12192000" cy="68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7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FEB40C-4661-4753-8A68-9F42C95D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4"/>
            <a:ext cx="12192000" cy="68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4D4D05-5CF3-4B22-9A02-A0A7EC60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0"/>
            <a:ext cx="12192000" cy="68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6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Юля Иванова</dc:creator>
  <cp:lastModifiedBy>Юля Иванова</cp:lastModifiedBy>
  <cp:revision>13</cp:revision>
  <dcterms:created xsi:type="dcterms:W3CDTF">2025-04-22T14:50:32Z</dcterms:created>
  <dcterms:modified xsi:type="dcterms:W3CDTF">2025-04-30T20:27:01Z</dcterms:modified>
</cp:coreProperties>
</file>