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CE883-6A2C-4426-AEC6-0EE56B92E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F11DC3-80AE-45DE-93FD-847AD659D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05EEDE-1076-42DB-91EB-B5343A85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57C96E-23B5-48D7-AA85-8872E25D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5B6195-5C24-4BF2-816A-AB89258E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17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365EB-9352-4AB5-9E8C-60FF1DD4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63C9A6-1EA9-43A8-A78A-97E541ECC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B6606-44FB-4B5D-8E05-7460DAB1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D63EA6-97DC-4719-B935-2F474480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40CEB-51A9-424A-A223-6FD22DC1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73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3B98DD-5EF0-4FFB-B2E1-CD2517C41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3448E1-EDA1-4E8B-8393-7302EBC84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3831DE-E276-450A-A8F2-D072E38E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13AD2-14CB-45D9-B25E-FEB8697D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F3B86C-4979-4A1F-B290-4BFA4295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30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9C4F1-A89D-4376-B564-6F4CB304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65B6B-206A-4220-958C-9EE8D3FA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CBE37C-B134-4764-8AA7-C671AB55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22F3EC-1899-43DF-B113-C63E1A0F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B5B94B-2943-478E-911F-841FAA0B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20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6840C-9F44-4609-B4F5-3F4F8E43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B49774-DFDF-48E4-987F-0804B6B4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3FE593-CF7F-4A75-AF88-B96F9CB1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3804C0-327E-43F9-BD70-1673990A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9C4A18-5545-439A-81AE-D6C87431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36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0F307-466A-4718-9558-C7947E49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FDF218-3AA1-47BD-9F70-8EFDD36EC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3CA546-9300-4F77-8B70-D9BDA519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259B5C-77D1-48C7-BA3E-99555492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FEEEC7-178F-41AE-BD9C-5AD532F1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21082B-68C8-42CE-ACE0-066C72A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75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3A753-E633-46F8-B518-450D947C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21D1DE-BE5A-4624-A4AB-F2A8085C6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5563C1-AD41-4E05-BAEE-50A4CB53A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E654312-8E1F-4CA2-9BA4-B76490D36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787CC6-6AF3-4F8D-9114-A28A5EB5E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F3EDDA-F3DC-458A-97BD-A4697150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D90B90-E7DC-4110-AB64-B9532F14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5AA91C-80B6-47D4-AFD3-50461F4B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2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54BED-4CA6-4908-8BB5-CECFE022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4202F6-9758-4445-80A3-9331126B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6508B4-8231-4FC7-A127-2EC7698D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151B11-87CB-44B6-A096-E17EA7D6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2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5DF4CE-FE96-49DF-A19B-270F6586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5DE1EC-76C5-496D-AA9C-C28C5D7B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7069E6-3553-466A-8B7A-94D2DBA4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0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10027-7113-4F41-9F3F-26070644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F3AF05-08E4-4F2C-BCDE-2077D183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C02B0D-80B7-48CB-AFEA-EE44FFB58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5E0CFD-B69F-4BA7-A416-9167577C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EECE0C-4F42-440E-8220-1064597F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0ADC70-E22F-4941-85E5-DC7DAEDE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1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C6C8F-B05B-41B3-B3FC-620C31F7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4E7B91-90F4-46AD-9E38-34A516BBC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D7BA90-7DAD-49A0-A621-0460E1057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38AE8C-4959-4E5E-8C30-A9710B1A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A4D4CE-5F63-4CC0-B154-D3DF6F5C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3E6861-B333-4B2B-851C-54197597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36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1648D-6C6B-4BE8-8792-ED50E8DC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B81CAC-7157-41C8-B164-95A5AC0C8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4CED05-DE4A-45EC-885F-A3B194445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F71F3-0000-4348-A8F3-9219E85A0C60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47082-7CAB-4576-817D-F3F1A440E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D99850-AAFF-49FE-AA07-FBAA55F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6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EC1E54-63D0-4116-AE3A-D579B4277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9"/>
            <a:ext cx="12192000" cy="684934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EC30049-FD57-4DA2-9EF6-8A64B640F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5864" y="1145989"/>
            <a:ext cx="5957055" cy="3507708"/>
          </a:xfrm>
          <a:prstGeom prst="rect">
            <a:avLst/>
          </a:prstGeom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065220-A21A-4223-9D69-D16D7B720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6849" y="3606132"/>
            <a:ext cx="3731581" cy="437302"/>
          </a:xfrm>
        </p:spPr>
        <p:txBody>
          <a:bodyPr>
            <a:normAutofit/>
          </a:bodyPr>
          <a:lstStyle/>
          <a:p>
            <a:r>
              <a:rPr lang="ru-RU" dirty="0">
                <a:effectLst/>
                <a:cs typeface="Arial" panose="020B0604020202020204" pitchFamily="34" charset="0"/>
              </a:rPr>
              <a:t>Соцсеть нового поколения</a:t>
            </a:r>
            <a:endParaRPr lang="ru-RU" dirty="0"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A8C0C7-97AD-4C68-98E5-E1EFFBACA2E5}"/>
              </a:ext>
            </a:extLst>
          </p:cNvPr>
          <p:cNvSpPr txBox="1"/>
          <p:nvPr/>
        </p:nvSpPr>
        <p:spPr>
          <a:xfrm>
            <a:off x="112450" y="5431373"/>
            <a:ext cx="64984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cs typeface="Arial" panose="020B0604020202020204" pitchFamily="34" charset="0"/>
              </a:rPr>
              <a:t>Авторы: </a:t>
            </a:r>
          </a:p>
          <a:p>
            <a:r>
              <a:rPr lang="ru-RU" dirty="0">
                <a:effectLst/>
                <a:cs typeface="Arial" panose="020B0604020202020204" pitchFamily="34" charset="0"/>
              </a:rPr>
              <a:t>Иванова Юлия Александровна</a:t>
            </a:r>
            <a:br>
              <a:rPr lang="ru-RU" dirty="0">
                <a:effectLst/>
                <a:cs typeface="Arial" panose="020B0604020202020204" pitchFamily="34" charset="0"/>
              </a:rPr>
            </a:br>
            <a:r>
              <a:rPr lang="ru-RU" dirty="0">
                <a:effectLst/>
                <a:cs typeface="Arial" panose="020B0604020202020204" pitchFamily="34" charset="0"/>
              </a:rPr>
              <a:t>Русанов Андрей Сергеевич</a:t>
            </a:r>
            <a:br>
              <a:rPr lang="ru-RU" dirty="0">
                <a:effectLst/>
                <a:cs typeface="Arial" panose="020B0604020202020204" pitchFamily="34" charset="0"/>
              </a:rPr>
            </a:br>
            <a:r>
              <a:rPr lang="ru-RU" dirty="0">
                <a:effectLst/>
                <a:cs typeface="Arial" panose="020B0604020202020204" pitchFamily="34" charset="0"/>
              </a:rPr>
              <a:t>Муратов Богдан Евгеньевич</a:t>
            </a:r>
            <a:endParaRPr lang="ru-RU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56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E29C7B-6051-4412-A1BC-D50E7F34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369259" cy="923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CFCC9-37DB-4A93-BB90-E1C6C623AC4A}"/>
              </a:ext>
            </a:extLst>
          </p:cNvPr>
          <p:cNvSpPr txBox="1"/>
          <p:nvPr/>
        </p:nvSpPr>
        <p:spPr>
          <a:xfrm>
            <a:off x="2966621" y="143208"/>
            <a:ext cx="62587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/>
              </a:rPr>
              <a:t>Лайки и пример поста с кодом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D623B-C254-488A-A545-664D4B991FB8}"/>
              </a:ext>
            </a:extLst>
          </p:cNvPr>
          <p:cNvSpPr txBox="1"/>
          <p:nvPr/>
        </p:nvSpPr>
        <p:spPr>
          <a:xfrm>
            <a:off x="11439617" y="6287155"/>
            <a:ext cx="752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619D4-E02A-438E-995F-03A9D4ACFEF1}"/>
              </a:ext>
            </a:extLst>
          </p:cNvPr>
          <p:cNvSpPr txBox="1"/>
          <p:nvPr/>
        </p:nvSpPr>
        <p:spPr>
          <a:xfrm>
            <a:off x="175703" y="752823"/>
            <a:ext cx="55818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effectLst/>
              </a:rPr>
              <a:t>Список постов, которым пользователь поставил «лайк»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4B992F-B24E-4909-A062-048B50863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55" y="1670214"/>
            <a:ext cx="11097088" cy="43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6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E29C7B-6051-4412-A1BC-D50E7F34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369259" cy="923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CFCC9-37DB-4A93-BB90-E1C6C623AC4A}"/>
              </a:ext>
            </a:extLst>
          </p:cNvPr>
          <p:cNvSpPr txBox="1"/>
          <p:nvPr/>
        </p:nvSpPr>
        <p:spPr>
          <a:xfrm>
            <a:off x="5715000" y="107697"/>
            <a:ext cx="1493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/>
              </a:rPr>
              <a:t>Чаты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D623B-C254-488A-A545-664D4B991FB8}"/>
              </a:ext>
            </a:extLst>
          </p:cNvPr>
          <p:cNvSpPr txBox="1"/>
          <p:nvPr/>
        </p:nvSpPr>
        <p:spPr>
          <a:xfrm>
            <a:off x="11439617" y="6287155"/>
            <a:ext cx="752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1E6FE9-37E7-4D51-AB69-8089D72D2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94" y="882670"/>
            <a:ext cx="11088914" cy="540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13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E29C7B-6051-4412-A1BC-D50E7F34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369259" cy="923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CFCC9-37DB-4A93-BB90-E1C6C623AC4A}"/>
              </a:ext>
            </a:extLst>
          </p:cNvPr>
          <p:cNvSpPr txBox="1"/>
          <p:nvPr/>
        </p:nvSpPr>
        <p:spPr>
          <a:xfrm>
            <a:off x="4971495" y="107697"/>
            <a:ext cx="3112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/>
              </a:rPr>
              <a:t>База данных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D623B-C254-488A-A545-664D4B991FB8}"/>
              </a:ext>
            </a:extLst>
          </p:cNvPr>
          <p:cNvSpPr txBox="1"/>
          <p:nvPr/>
        </p:nvSpPr>
        <p:spPr>
          <a:xfrm>
            <a:off x="11439617" y="6287155"/>
            <a:ext cx="752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5DF5D9-951C-4777-9ED9-B3ED329C0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" y="1077090"/>
            <a:ext cx="11974596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5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E29C7B-6051-4412-A1BC-D50E7F34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369259" cy="923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CFCC9-37DB-4A93-BB90-E1C6C623AC4A}"/>
              </a:ext>
            </a:extLst>
          </p:cNvPr>
          <p:cNvSpPr txBox="1"/>
          <p:nvPr/>
        </p:nvSpPr>
        <p:spPr>
          <a:xfrm>
            <a:off x="4616387" y="107697"/>
            <a:ext cx="3266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/>
              </a:rPr>
              <a:t>Рекомендации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D623B-C254-488A-A545-664D4B991FB8}"/>
              </a:ext>
            </a:extLst>
          </p:cNvPr>
          <p:cNvSpPr txBox="1"/>
          <p:nvPr/>
        </p:nvSpPr>
        <p:spPr>
          <a:xfrm>
            <a:off x="11439617" y="6287155"/>
            <a:ext cx="752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097967-07F5-4EDF-9EA0-70DC510B49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37" t="18501" r="9708" b="17918"/>
          <a:stretch/>
        </p:blipFill>
        <p:spPr>
          <a:xfrm>
            <a:off x="958788" y="1249531"/>
            <a:ext cx="9942991" cy="43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65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E29C7B-6051-4412-A1BC-D50E7F34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369259" cy="923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CFCC9-37DB-4A93-BB90-E1C6C623AC4A}"/>
              </a:ext>
            </a:extLst>
          </p:cNvPr>
          <p:cNvSpPr txBox="1"/>
          <p:nvPr/>
        </p:nvSpPr>
        <p:spPr>
          <a:xfrm>
            <a:off x="3264024" y="81064"/>
            <a:ext cx="5663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effectLst/>
              </a:rPr>
              <a:t>Перспективы для развития проекта в будущем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D623B-C254-488A-A545-664D4B991FB8}"/>
              </a:ext>
            </a:extLst>
          </p:cNvPr>
          <p:cNvSpPr txBox="1"/>
          <p:nvPr/>
        </p:nvSpPr>
        <p:spPr>
          <a:xfrm>
            <a:off x="11439617" y="6287155"/>
            <a:ext cx="752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2F34D4-E6BF-42A8-9379-C44141C2E8C2}"/>
              </a:ext>
            </a:extLst>
          </p:cNvPr>
          <p:cNvSpPr txBox="1"/>
          <p:nvPr/>
        </p:nvSpPr>
        <p:spPr>
          <a:xfrm>
            <a:off x="1184629" y="1865142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>
                <a:effectLst/>
              </a:rPr>
              <a:t>Улучшить алгоритм рекомендаций.</a:t>
            </a:r>
            <a:endParaRPr lang="en-US" sz="24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effectLst/>
              </a:rPr>
              <a:t>Встроить в посты возможность запуска не только питон-кода но и кода на других языках.</a:t>
            </a:r>
            <a:endParaRPr lang="en-US" sz="24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effectLst/>
              </a:rPr>
              <a:t>Создать мобильную версию приложения.</a:t>
            </a:r>
            <a:endParaRPr lang="en-US" sz="24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effectLst/>
              </a:rPr>
              <a:t>Развить соцсеть, добавив различные сервисы.</a:t>
            </a:r>
            <a:endParaRPr lang="en-US" sz="2400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effectLst/>
              </a:rPr>
              <a:t>Усилить безопасность аккаунта, добавив привязку к почте или номеру телефона.</a:t>
            </a:r>
            <a:br>
              <a:rPr lang="ru-RU" dirty="0">
                <a:effectLst/>
              </a:rPr>
            </a:b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216756-5D5D-4980-8F11-EF055310A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157" y="2411457"/>
            <a:ext cx="2610214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56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E29C7B-6051-4412-A1BC-D50E7F34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369259" cy="923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CFCC9-37DB-4A93-BB90-E1C6C623AC4A}"/>
              </a:ext>
            </a:extLst>
          </p:cNvPr>
          <p:cNvSpPr txBox="1"/>
          <p:nvPr/>
        </p:nvSpPr>
        <p:spPr>
          <a:xfrm>
            <a:off x="4023064" y="134330"/>
            <a:ext cx="4145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Собственное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D623B-C254-488A-A545-664D4B991FB8}"/>
              </a:ext>
            </a:extLst>
          </p:cNvPr>
          <p:cNvSpPr txBox="1"/>
          <p:nvPr/>
        </p:nvSpPr>
        <p:spPr>
          <a:xfrm>
            <a:off x="11439617" y="6287155"/>
            <a:ext cx="752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A7E43E-2196-4672-B7F1-9362BD83A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81" y="1708271"/>
            <a:ext cx="2286319" cy="4763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E541C1-9582-4DB0-8B38-3DACC3536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81" y="2693315"/>
            <a:ext cx="2314898" cy="2762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133D58A-5F1E-40BC-8C5A-7732F9C12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81" y="2969579"/>
            <a:ext cx="1267002" cy="23815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671E933-9A7C-4C16-A14E-52483E2BB0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681" y="3207737"/>
            <a:ext cx="1876687" cy="24768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9889294-9006-40F7-91DF-6D5699CE49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681" y="3445895"/>
            <a:ext cx="2057687" cy="2381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09FF5E-3A25-48E0-B457-F63ED920FDBF}"/>
              </a:ext>
            </a:extLst>
          </p:cNvPr>
          <p:cNvSpPr txBox="1"/>
          <p:nvPr/>
        </p:nvSpPr>
        <p:spPr>
          <a:xfrm>
            <a:off x="3258104" y="1623263"/>
            <a:ext cx="406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Класс,</a:t>
            </a:r>
            <a:r>
              <a:rPr lang="en-US" dirty="0"/>
              <a:t> </a:t>
            </a:r>
            <a:r>
              <a:rPr lang="ru-RU" dirty="0"/>
              <a:t>который сохраняет лайки, поставленные пользователем, в БД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48FBFF-934C-4A10-876B-C31D75E60C61}"/>
              </a:ext>
            </a:extLst>
          </p:cNvPr>
          <p:cNvSpPr txBox="1"/>
          <p:nvPr/>
        </p:nvSpPr>
        <p:spPr>
          <a:xfrm>
            <a:off x="3258104" y="2607572"/>
            <a:ext cx="3861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Класс,</a:t>
            </a:r>
            <a:r>
              <a:rPr lang="en-US" dirty="0"/>
              <a:t> </a:t>
            </a:r>
            <a:r>
              <a:rPr lang="ru-RU" dirty="0"/>
              <a:t>который управляет чатами:</a:t>
            </a:r>
            <a:br>
              <a:rPr lang="ru-RU" dirty="0"/>
            </a:br>
            <a:r>
              <a:rPr lang="ru-RU" dirty="0"/>
              <a:t>1. Создание чата</a:t>
            </a:r>
          </a:p>
          <a:p>
            <a:r>
              <a:rPr lang="ru-RU" dirty="0"/>
              <a:t>2. Редактирование чата</a:t>
            </a:r>
            <a:br>
              <a:rPr lang="ru-RU" dirty="0"/>
            </a:br>
            <a:r>
              <a:rPr lang="ru-RU" dirty="0"/>
              <a:t>3. Удаление чата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1BC0135-40D4-43B3-BDB2-20FA1DE81C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681" y="4127311"/>
            <a:ext cx="2553056" cy="4286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A76F9B-DEEA-4541-9E93-D7C3290CED6D}"/>
              </a:ext>
            </a:extLst>
          </p:cNvPr>
          <p:cNvSpPr txBox="1"/>
          <p:nvPr/>
        </p:nvSpPr>
        <p:spPr>
          <a:xfrm>
            <a:off x="3258104" y="4018487"/>
            <a:ext cx="406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Класс, который сохраняет сообщения, отправленные пользователем, в БД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5126B65-778F-478E-BDE3-937E7DFDE4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7801" y="1681578"/>
            <a:ext cx="2667372" cy="419158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246C34E-745E-412A-9F04-AB1BE31FE6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4384" y="4751290"/>
            <a:ext cx="3372321" cy="42868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E9C6004-BB56-4269-AF99-48933B912D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43437" y="3043398"/>
            <a:ext cx="3353268" cy="419158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10F6F0C-C8F0-41CF-BEC1-733DBF6CD6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1707" y="5763469"/>
            <a:ext cx="2953162" cy="447737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E01FC161-60B2-465D-8E5E-7A8296D7C6C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1707" y="4965633"/>
            <a:ext cx="2715004" cy="40963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0E89B58-7DDB-4011-BAE2-428E3283652A}"/>
              </a:ext>
            </a:extLst>
          </p:cNvPr>
          <p:cNvSpPr txBox="1"/>
          <p:nvPr/>
        </p:nvSpPr>
        <p:spPr>
          <a:xfrm>
            <a:off x="3316711" y="4875404"/>
            <a:ext cx="3098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Класс, который отвечает за удаление постов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1D33FF-EC25-4EC8-91BF-37C0D90A79B5}"/>
              </a:ext>
            </a:extLst>
          </p:cNvPr>
          <p:cNvSpPr txBox="1"/>
          <p:nvPr/>
        </p:nvSpPr>
        <p:spPr>
          <a:xfrm>
            <a:off x="3554869" y="5640824"/>
            <a:ext cx="2953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Класс, который отвечает за удаление друзей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8D766B-7D4B-4AF0-ADFD-2BD797F31004}"/>
              </a:ext>
            </a:extLst>
          </p:cNvPr>
          <p:cNvSpPr txBox="1"/>
          <p:nvPr/>
        </p:nvSpPr>
        <p:spPr>
          <a:xfrm>
            <a:off x="10146806" y="1237585"/>
            <a:ext cx="1811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Класс, который отвечает за отправку заявки в друзья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96456C-0DAE-4BED-87AA-1C71DA7E955C}"/>
              </a:ext>
            </a:extLst>
          </p:cNvPr>
          <p:cNvSpPr txBox="1"/>
          <p:nvPr/>
        </p:nvSpPr>
        <p:spPr>
          <a:xfrm>
            <a:off x="9996705" y="2640283"/>
            <a:ext cx="2228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Класс, который отвечает за принятие заявки в друзья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34F50D-EAED-40F0-9032-87F5B6367A96}"/>
              </a:ext>
            </a:extLst>
          </p:cNvPr>
          <p:cNvSpPr txBox="1"/>
          <p:nvPr/>
        </p:nvSpPr>
        <p:spPr>
          <a:xfrm>
            <a:off x="10090662" y="4440495"/>
            <a:ext cx="18675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Класс, который отвечает за отклонение заявки в друзья</a:t>
            </a:r>
          </a:p>
        </p:txBody>
      </p:sp>
    </p:spTree>
    <p:extLst>
      <p:ext uri="{BB962C8B-B14F-4D97-AF65-F5344CB8AC3E}">
        <p14:creationId xmlns:p14="http://schemas.microsoft.com/office/powerpoint/2010/main" val="1197126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E29C7B-6051-4412-A1BC-D50E7F34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369259" cy="9232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3D623B-C254-488A-A545-664D4B991FB8}"/>
              </a:ext>
            </a:extLst>
          </p:cNvPr>
          <p:cNvSpPr txBox="1"/>
          <p:nvPr/>
        </p:nvSpPr>
        <p:spPr>
          <a:xfrm>
            <a:off x="11439617" y="6287155"/>
            <a:ext cx="752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5/1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9D514F-6B53-4045-8D12-4AFFF2F646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70" b="11414"/>
          <a:stretch/>
        </p:blipFill>
        <p:spPr>
          <a:xfrm>
            <a:off x="0" y="854475"/>
            <a:ext cx="12192000" cy="514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9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E29C7B-6051-4412-A1BC-D50E7F34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369259" cy="923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CFCC9-37DB-4A93-BB90-E1C6C623AC4A}"/>
              </a:ext>
            </a:extLst>
          </p:cNvPr>
          <p:cNvSpPr txBox="1"/>
          <p:nvPr/>
        </p:nvSpPr>
        <p:spPr>
          <a:xfrm>
            <a:off x="5715000" y="107697"/>
            <a:ext cx="1493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/>
                <a:cs typeface="Arial" panose="020B0604020202020204" pitchFamily="34" charset="0"/>
              </a:rPr>
              <a:t>Цель</a:t>
            </a:r>
            <a:endParaRPr lang="ru-RU" sz="3600" dirty="0"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512223-1F38-4020-A13C-588782950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339" y="2393685"/>
            <a:ext cx="2714275" cy="23113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3D623B-C254-488A-A545-664D4B991FB8}"/>
              </a:ext>
            </a:extLst>
          </p:cNvPr>
          <p:cNvSpPr txBox="1"/>
          <p:nvPr/>
        </p:nvSpPr>
        <p:spPr>
          <a:xfrm>
            <a:off x="11439617" y="6287155"/>
            <a:ext cx="752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1/1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60CA6-994E-4308-B270-F92E0AF1ED3E}"/>
              </a:ext>
            </a:extLst>
          </p:cNvPr>
          <p:cNvSpPr txBox="1"/>
          <p:nvPr/>
        </p:nvSpPr>
        <p:spPr>
          <a:xfrm>
            <a:off x="1037136" y="2282077"/>
            <a:ext cx="62010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effectLst/>
                <a:cs typeface="Arial" panose="020B0604020202020204" pitchFamily="34" charset="0"/>
              </a:rPr>
              <a:t>Создать социальную сеть для общения пользователей с возможностью публикации постов, обмена сообщениями и управления друзьями.</a:t>
            </a:r>
            <a:br>
              <a:rPr lang="ru-RU" sz="3200" dirty="0">
                <a:effectLst/>
              </a:rPr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3235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E29C7B-6051-4412-A1BC-D50E7F34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369259" cy="923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CFCC9-37DB-4A93-BB90-E1C6C623AC4A}"/>
              </a:ext>
            </a:extLst>
          </p:cNvPr>
          <p:cNvSpPr txBox="1"/>
          <p:nvPr/>
        </p:nvSpPr>
        <p:spPr>
          <a:xfrm>
            <a:off x="3752295" y="138474"/>
            <a:ext cx="46874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effectLst/>
                <a:cs typeface="Arial" panose="020B0604020202020204" pitchFamily="34" charset="0"/>
              </a:rPr>
              <a:t>Задачи проекта</a:t>
            </a:r>
            <a:endParaRPr lang="ru-RU" sz="3600" dirty="0"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D623B-C254-488A-A545-664D4B991FB8}"/>
              </a:ext>
            </a:extLst>
          </p:cNvPr>
          <p:cNvSpPr txBox="1"/>
          <p:nvPr/>
        </p:nvSpPr>
        <p:spPr>
          <a:xfrm>
            <a:off x="11439617" y="6287155"/>
            <a:ext cx="752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2B2C9-4EB2-4CC1-AD3C-4BA4F0699FCD}"/>
              </a:ext>
            </a:extLst>
          </p:cNvPr>
          <p:cNvSpPr txBox="1"/>
          <p:nvPr/>
        </p:nvSpPr>
        <p:spPr>
          <a:xfrm>
            <a:off x="1109260" y="1582340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Реализовать систему регистрации и авторизации пользователей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Разработать функционал публикации постов с возможностью комментирования и оценки (лайки)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Внедрить механизм добавления в друзья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Создать систему личных сообщений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Реализовать ленту активности</a:t>
            </a:r>
            <a:br>
              <a:rPr lang="ru-RU" dirty="0">
                <a:effectLst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882A4B-F55C-42F1-BAB0-A01743303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182" y="2185814"/>
            <a:ext cx="3548558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6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E29C7B-6051-4412-A1BC-D50E7F34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369259" cy="923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CFCC9-37DB-4A93-BB90-E1C6C623AC4A}"/>
              </a:ext>
            </a:extLst>
          </p:cNvPr>
          <p:cNvSpPr txBox="1"/>
          <p:nvPr/>
        </p:nvSpPr>
        <p:spPr>
          <a:xfrm>
            <a:off x="2115105" y="75564"/>
            <a:ext cx="87367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effectLst/>
              </a:rPr>
              <a:t>Используемые технологии</a:t>
            </a:r>
            <a:endParaRPr lang="ru-RU" sz="3600" dirty="0"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D623B-C254-488A-A545-664D4B991FB8}"/>
              </a:ext>
            </a:extLst>
          </p:cNvPr>
          <p:cNvSpPr txBox="1"/>
          <p:nvPr/>
        </p:nvSpPr>
        <p:spPr>
          <a:xfrm>
            <a:off x="11439617" y="6287155"/>
            <a:ext cx="752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EE7DE-113F-4575-B377-80ADD8ACDB01}"/>
              </a:ext>
            </a:extLst>
          </p:cNvPr>
          <p:cNvSpPr txBox="1"/>
          <p:nvPr/>
        </p:nvSpPr>
        <p:spPr>
          <a:xfrm>
            <a:off x="2115105" y="1166841"/>
            <a:ext cx="60945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Backend:</a:t>
            </a:r>
            <a:b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  Flask 3.1.0</a:t>
            </a:r>
            <a:b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  </a:t>
            </a:r>
            <a:r>
              <a:rPr lang="en-US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2.0.40</a:t>
            </a:r>
            <a:b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  pip 24.3.1</a:t>
            </a:r>
            <a:b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  </a:t>
            </a:r>
            <a:r>
              <a:rPr lang="en-US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WTForms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3.2.1</a:t>
            </a:r>
            <a:b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 Flask-Login 0.6.3</a:t>
            </a:r>
            <a:b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 </a:t>
            </a:r>
            <a:r>
              <a:rPr lang="en-US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Flask_socketio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5.5.1</a:t>
            </a:r>
            <a:b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 </a:t>
            </a:r>
            <a:r>
              <a:rPr lang="en-US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Flask_restful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0.3.10</a:t>
            </a:r>
            <a:b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 </a:t>
            </a:r>
            <a:r>
              <a:rPr lang="en-US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Flask_wtf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1.2.2</a:t>
            </a:r>
            <a:b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Sqlalchemy_serializer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1.4.22</a:t>
            </a:r>
            <a:b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Frontend:</a:t>
            </a:r>
            <a:b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  HTML/CSS/</a:t>
            </a:r>
            <a:r>
              <a:rPr lang="en-US" sz="2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89793F-3CE3-4CD5-BC64-2C4CD010C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668" y="1883797"/>
            <a:ext cx="3676951" cy="309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24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E29C7B-6051-4412-A1BC-D50E7F34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369259" cy="923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CFCC9-37DB-4A93-BB90-E1C6C623AC4A}"/>
              </a:ext>
            </a:extLst>
          </p:cNvPr>
          <p:cNvSpPr txBox="1"/>
          <p:nvPr/>
        </p:nvSpPr>
        <p:spPr>
          <a:xfrm>
            <a:off x="4728300" y="138474"/>
            <a:ext cx="2735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effectLst/>
              </a:rPr>
              <a:t>Авторизация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D623B-C254-488A-A545-664D4B991FB8}"/>
              </a:ext>
            </a:extLst>
          </p:cNvPr>
          <p:cNvSpPr txBox="1"/>
          <p:nvPr/>
        </p:nvSpPr>
        <p:spPr>
          <a:xfrm>
            <a:off x="11439617" y="6287155"/>
            <a:ext cx="752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158FAB9-7DD0-4B79-A813-FEA9805F1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505" y="923279"/>
            <a:ext cx="4807940" cy="536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0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E29C7B-6051-4412-A1BC-D50E7F34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369259" cy="923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CFCC9-37DB-4A93-BB90-E1C6C623AC4A}"/>
              </a:ext>
            </a:extLst>
          </p:cNvPr>
          <p:cNvSpPr txBox="1"/>
          <p:nvPr/>
        </p:nvSpPr>
        <p:spPr>
          <a:xfrm>
            <a:off x="5715000" y="107697"/>
            <a:ext cx="1493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/>
              </a:rPr>
              <a:t>Лента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D623B-C254-488A-A545-664D4B991FB8}"/>
              </a:ext>
            </a:extLst>
          </p:cNvPr>
          <p:cNvSpPr txBox="1"/>
          <p:nvPr/>
        </p:nvSpPr>
        <p:spPr>
          <a:xfrm>
            <a:off x="11439617" y="6287155"/>
            <a:ext cx="752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2D8E5-5C89-4C19-A0C0-5A6715607BAB}"/>
              </a:ext>
            </a:extLst>
          </p:cNvPr>
          <p:cNvSpPr txBox="1"/>
          <p:nvPr/>
        </p:nvSpPr>
        <p:spPr>
          <a:xfrm>
            <a:off x="7941755" y="1410628"/>
            <a:ext cx="35066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</a:rPr>
              <a:t>- </a:t>
            </a:r>
            <a:r>
              <a:rPr lang="ru-RU" sz="2400" dirty="0">
                <a:effectLst/>
              </a:rPr>
              <a:t>Создать пост: описание, картинки, категория</a:t>
            </a:r>
            <a:br>
              <a:rPr lang="ru-RU" sz="2400" dirty="0">
                <a:effectLst/>
              </a:rPr>
            </a:br>
            <a:r>
              <a:rPr lang="en-US" sz="2400" dirty="0">
                <a:effectLst/>
              </a:rPr>
              <a:t>- </a:t>
            </a:r>
            <a:r>
              <a:rPr lang="ru-RU" sz="2400" dirty="0">
                <a:effectLst/>
              </a:rPr>
              <a:t>Сортировка: дата / рекомендации / фильтры, топ активных пользователей</a:t>
            </a:r>
            <a:br>
              <a:rPr lang="ru-RU" sz="2400" dirty="0">
                <a:effectLst/>
              </a:rPr>
            </a:br>
            <a:r>
              <a:rPr lang="en-US" sz="2400" dirty="0">
                <a:effectLst/>
              </a:rPr>
              <a:t>- </a:t>
            </a:r>
            <a:r>
              <a:rPr lang="ru-RU" sz="2400" dirty="0">
                <a:effectLst/>
              </a:rPr>
              <a:t>Лайки, комментарии, редактирование</a:t>
            </a:r>
            <a:endParaRPr lang="ru-RU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42FF72-25B1-49EB-8E67-7A5C06971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65" y="935401"/>
            <a:ext cx="6465103" cy="498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47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E29C7B-6051-4412-A1BC-D50E7F34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369259" cy="923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CFCC9-37DB-4A93-BB90-E1C6C623AC4A}"/>
              </a:ext>
            </a:extLst>
          </p:cNvPr>
          <p:cNvSpPr txBox="1"/>
          <p:nvPr/>
        </p:nvSpPr>
        <p:spPr>
          <a:xfrm>
            <a:off x="4163627" y="107697"/>
            <a:ext cx="3568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/>
              </a:rPr>
              <a:t>Личная страница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D623B-C254-488A-A545-664D4B991FB8}"/>
              </a:ext>
            </a:extLst>
          </p:cNvPr>
          <p:cNvSpPr txBox="1"/>
          <p:nvPr/>
        </p:nvSpPr>
        <p:spPr>
          <a:xfrm>
            <a:off x="11439617" y="6287155"/>
            <a:ext cx="752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9410D0-F717-412F-BEAB-AC460DEEE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30" y="923279"/>
            <a:ext cx="5602101" cy="5027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02A35D-7D70-49E9-8D0E-E3756A350700}"/>
              </a:ext>
            </a:extLst>
          </p:cNvPr>
          <p:cNvSpPr txBox="1"/>
          <p:nvPr/>
        </p:nvSpPr>
        <p:spPr>
          <a:xfrm>
            <a:off x="8114190" y="1914903"/>
            <a:ext cx="28674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 err="1">
                <a:effectLst/>
              </a:rPr>
              <a:t>Аватарка</a:t>
            </a:r>
            <a:r>
              <a:rPr lang="ru-RU" sz="3600" dirty="0">
                <a:effectLst/>
              </a:rPr>
              <a:t>, фон, имя, собственные посты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30012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E29C7B-6051-4412-A1BC-D50E7F34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369259" cy="9232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3D623B-C254-488A-A545-664D4B991FB8}"/>
              </a:ext>
            </a:extLst>
          </p:cNvPr>
          <p:cNvSpPr txBox="1"/>
          <p:nvPr/>
        </p:nvSpPr>
        <p:spPr>
          <a:xfrm>
            <a:off x="11439617" y="6287155"/>
            <a:ext cx="752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C42E9E-6387-4DBF-B300-240CE72C7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048" y="754028"/>
            <a:ext cx="6730760" cy="5303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29BB7F-F2AF-48B9-B8BD-7BCE1FAA9244}"/>
              </a:ext>
            </a:extLst>
          </p:cNvPr>
          <p:cNvSpPr txBox="1"/>
          <p:nvPr/>
        </p:nvSpPr>
        <p:spPr>
          <a:xfrm>
            <a:off x="935484" y="1932657"/>
            <a:ext cx="40448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effectLst/>
              </a:rPr>
              <a:t>Страница «Друзья» </a:t>
            </a:r>
            <a:endParaRPr lang="ru-RU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3D9EF-4BFB-49E5-8BC1-A0D4F73F29B3}"/>
              </a:ext>
            </a:extLst>
          </p:cNvPr>
          <p:cNvSpPr txBox="1"/>
          <p:nvPr/>
        </p:nvSpPr>
        <p:spPr>
          <a:xfrm>
            <a:off x="935484" y="4897799"/>
            <a:ext cx="33180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effectLst/>
              </a:rPr>
              <a:t>Заявка в друзья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143785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E29C7B-6051-4412-A1BC-D50E7F34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2369259" cy="9232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0CFCC9-37DB-4A93-BB90-E1C6C623AC4A}"/>
              </a:ext>
            </a:extLst>
          </p:cNvPr>
          <p:cNvSpPr txBox="1"/>
          <p:nvPr/>
        </p:nvSpPr>
        <p:spPr>
          <a:xfrm>
            <a:off x="3952043" y="116574"/>
            <a:ext cx="4287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>
                <a:effectLst/>
              </a:rPr>
              <a:t>Настройки профиля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D623B-C254-488A-A545-664D4B991FB8}"/>
              </a:ext>
            </a:extLst>
          </p:cNvPr>
          <p:cNvSpPr txBox="1"/>
          <p:nvPr/>
        </p:nvSpPr>
        <p:spPr>
          <a:xfrm>
            <a:off x="11439617" y="6287155"/>
            <a:ext cx="7523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/1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DB8F0A-8BE9-46D2-AAFC-95F286BC3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141" y="1028365"/>
            <a:ext cx="11888859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896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374</Words>
  <Application>Microsoft Office PowerPoint</Application>
  <PresentationFormat>Широкоэкранный</PresentationFormat>
  <Paragraphs>57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Юля Иванова</dc:creator>
  <cp:lastModifiedBy>Юля Иванова</cp:lastModifiedBy>
  <cp:revision>22</cp:revision>
  <dcterms:created xsi:type="dcterms:W3CDTF">2025-04-22T14:50:32Z</dcterms:created>
  <dcterms:modified xsi:type="dcterms:W3CDTF">2025-05-13T15:57:45Z</dcterms:modified>
</cp:coreProperties>
</file>