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9296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134200" y="228600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125172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469296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134200" y="4162680"/>
            <a:ext cx="327708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51720" y="382320"/>
            <a:ext cx="10177920" cy="6916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3593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467040" y="416268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467040" y="2286000"/>
            <a:ext cx="496656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51720" y="4162680"/>
            <a:ext cx="10177920" cy="1713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b3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6" hidden="1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Rectangle 11" hidden="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Freeform 6"/>
          <p:cNvSpPr/>
          <p:nvPr/>
        </p:nvSpPr>
        <p:spPr>
          <a:xfrm>
            <a:off x="3557160" y="631080"/>
            <a:ext cx="5235120" cy="5229000"/>
          </a:xfrm>
          <a:custGeom>
            <a:avLst/>
            <a:gdLst/>
            <a:ahLst/>
            <a:rect l="l" t="t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78560" y="1098360"/>
            <a:ext cx="10317960" cy="4394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10000" spc="797" strike="noStrike" cap="all">
                <a:solidFill>
                  <a:srgbClr val="2a1a00"/>
                </a:solidFill>
                <a:latin typeface="Impact"/>
              </a:rPr>
              <a:t>Образец заголовка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/>
          </p:nvPr>
        </p:nvSpPr>
        <p:spPr>
          <a:xfrm>
            <a:off x="1078560" y="6375600"/>
            <a:ext cx="232920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450E8642-D919-4589-8577-C82172CF65E5}" type="datetime">
              <a:rPr b="0" lang="ru-RU" sz="1200" spc="-1" strike="noStrike">
                <a:solidFill>
                  <a:srgbClr val="b07906"/>
                </a:solidFill>
                <a:latin typeface="Gill Sans MT"/>
              </a:rPr>
              <a:t>16.1.25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/>
          </p:nvPr>
        </p:nvSpPr>
        <p:spPr>
          <a:xfrm>
            <a:off x="418032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/>
          </p:nvPr>
        </p:nvSpPr>
        <p:spPr>
          <a:xfrm>
            <a:off x="9067320" y="6375600"/>
            <a:ext cx="232920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FD946E1-29CD-49B4-A4DF-A396C25F90C2}" type="slidenum">
              <a:rPr b="0" lang="ru-RU" sz="1200" spc="-1" strike="noStrike">
                <a:solidFill>
                  <a:srgbClr val="b07906"/>
                </a:solidFill>
                <a:latin typeface="Gill Sans M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0" y="0"/>
            <a:ext cx="28296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Для правки структуры щёлкните мышью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595959"/>
                </a:solidFill>
                <a:latin typeface="Gill Sans MT"/>
              </a:rPr>
              <a:t>Второй уровень структуры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Третий уровень структуры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595959"/>
                </a:solidFill>
                <a:latin typeface="Gill Sans MT"/>
              </a:rPr>
              <a:t>Четвёртый уровень структуры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Пятый уровень структуры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Шестой уровень структуры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595959"/>
                </a:solidFill>
                <a:latin typeface="Gill Sans MT"/>
              </a:rPr>
              <a:t>Седьмой уровень структуры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6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Rectangle 1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Образец заголовка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51720" y="2286000"/>
            <a:ext cx="10177920" cy="35931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Образец текста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ru-RU" sz="1800" spc="-1" strike="noStrike">
                <a:solidFill>
                  <a:srgbClr val="595959"/>
                </a:solidFill>
                <a:latin typeface="Gill Sans MT"/>
              </a:rPr>
              <a:t>Второй уровень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595959"/>
                </a:solidFill>
                <a:latin typeface="Gill Sans MT"/>
              </a:rPr>
              <a:t>Третий уровень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Четвертый уровень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Пятый уровень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C41E6EF-E7D3-45E4-8C91-B022C59FC59F}" type="datetime">
              <a:rPr b="0" lang="ru-RU" sz="1200" spc="-1" strike="noStrike">
                <a:solidFill>
                  <a:srgbClr val="595959"/>
                </a:solidFill>
                <a:latin typeface="Gill Sans MT"/>
              </a:rPr>
              <a:t>16.1.25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A0C4C81-29DC-4D09-9510-16C5B6BEB61B}" type="slidenum">
              <a:rPr b="0" lang="ru-RU" sz="1200" spc="-1" strike="noStrike">
                <a:solidFill>
                  <a:srgbClr val="595959"/>
                </a:solidFill>
                <a:latin typeface="Gill Sans M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3f3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 6"/>
          <p:cNvSpPr/>
          <p:nvPr/>
        </p:nvSpPr>
        <p:spPr>
          <a:xfrm>
            <a:off x="0" y="0"/>
            <a:ext cx="885600" cy="6857640"/>
          </a:xfrm>
          <a:custGeom>
            <a:avLst/>
            <a:gdLst/>
            <a:ahLst/>
            <a:rect l="l" t="t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Rectangle 11"/>
          <p:cNvSpPr/>
          <p:nvPr/>
        </p:nvSpPr>
        <p:spPr>
          <a:xfrm>
            <a:off x="11908440" y="0"/>
            <a:ext cx="28296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51720" y="382320"/>
            <a:ext cx="10177920" cy="149184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Образец заголовка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57480" y="2286000"/>
            <a:ext cx="4800240" cy="36190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Образец текста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ru-RU" sz="1800" spc="-1" strike="noStrike">
                <a:solidFill>
                  <a:srgbClr val="595959"/>
                </a:solidFill>
                <a:latin typeface="Gill Sans MT"/>
              </a:rPr>
              <a:t>Второй уровень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595959"/>
                </a:solidFill>
                <a:latin typeface="Gill Sans MT"/>
              </a:rPr>
              <a:t>Третий уровень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Четвертый уровень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Пятый уровень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6647760" y="2286000"/>
            <a:ext cx="4800240" cy="361908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Образец текста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ru-RU" sz="1800" spc="-1" strike="noStrike">
                <a:solidFill>
                  <a:srgbClr val="595959"/>
                </a:solidFill>
                <a:latin typeface="Gill Sans MT"/>
              </a:rPr>
              <a:t>Второй уровень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2" marL="11430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595959"/>
                </a:solidFill>
                <a:latin typeface="Gill Sans MT"/>
              </a:rPr>
              <a:t>Третий уровень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3" marL="16002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Четвертый уровень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  <a:p>
            <a:pPr lvl="4" marL="20574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1400" spc="-1" strike="noStrike">
                <a:solidFill>
                  <a:srgbClr val="595959"/>
                </a:solidFill>
                <a:latin typeface="Gill Sans MT"/>
              </a:rPr>
              <a:t>Пятый уровень</a:t>
            </a:r>
            <a:endParaRPr b="0" lang="en-US" sz="1400" spc="-1" strike="noStrike">
              <a:solidFill>
                <a:srgbClr val="595959"/>
              </a:solidFill>
              <a:latin typeface="Gill Sans MT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/>
          </p:nvPr>
        </p:nvSpPr>
        <p:spPr>
          <a:xfrm>
            <a:off x="1251720" y="6375600"/>
            <a:ext cx="2329200" cy="34812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2CE40E8-E462-4443-9B83-D7EF0DD9AF91}" type="datetime">
              <a:rPr b="0" lang="ru-RU" sz="1200" spc="-1" strike="noStrike">
                <a:solidFill>
                  <a:srgbClr val="595959"/>
                </a:solidFill>
                <a:latin typeface="Gill Sans MT"/>
              </a:rPr>
              <a:t>16.1.25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/>
          </p:nvPr>
        </p:nvSpPr>
        <p:spPr>
          <a:xfrm>
            <a:off x="4038480" y="6375600"/>
            <a:ext cx="4114440" cy="345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sldNum"/>
          </p:nvPr>
        </p:nvSpPr>
        <p:spPr>
          <a:xfrm>
            <a:off x="8610480" y="6375600"/>
            <a:ext cx="2819160" cy="345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F980447-3163-4A94-915B-C463C7E0D095}" type="slidenum">
              <a:rPr b="0" lang="ru-RU" sz="1200" spc="-1" strike="noStrike">
                <a:solidFill>
                  <a:srgbClr val="595959"/>
                </a:solidFill>
                <a:latin typeface="Gill Sans MT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1"/>
          <p:cNvSpPr txBox="1"/>
          <p:nvPr/>
        </p:nvSpPr>
        <p:spPr>
          <a:xfrm>
            <a:off x="1078560" y="1098360"/>
            <a:ext cx="10317960" cy="4394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ru-RU" sz="10000" spc="797" strike="noStrike" cap="all">
                <a:solidFill>
                  <a:srgbClr val="2a1a00"/>
                </a:solidFill>
                <a:latin typeface="Impact"/>
              </a:rPr>
              <a:t>Проект Игра-платформер</a:t>
            </a:r>
            <a:endParaRPr b="0" lang="en-US" sz="100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3" name="Подзаголовок 2"/>
          <p:cNvSpPr txBox="1"/>
          <p:nvPr/>
        </p:nvSpPr>
        <p:spPr>
          <a:xfrm>
            <a:off x="2260440" y="5676120"/>
            <a:ext cx="8044920" cy="7419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ru-RU" sz="2000" spc="398" strike="noStrike" cap="all">
                <a:solidFill>
                  <a:srgbClr val="2a1a00"/>
                </a:solidFill>
                <a:latin typeface="Gill Sans MT"/>
              </a:rPr>
              <a:t>Автор: Иванова Юлия Александровна, Русанов Андрей Сергеевич 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5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Вступление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Объект 6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  <a:buClr>
                <a:srgbClr val="2a1a00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Название проекта</a:t>
            </a:r>
            <a:r>
              <a:rPr b="0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: «Самое ценное сокровище»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  <a:buClr>
                <a:srgbClr val="2a1a00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Цель проекта: </a:t>
            </a:r>
            <a:r>
              <a:rPr b="0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Создать игру-платформер на </a:t>
            </a:r>
            <a:r>
              <a:rPr b="0" lang="en-US" sz="1800" spc="-1" strike="noStrike">
                <a:solidFill>
                  <a:srgbClr val="595959"/>
                </a:solidFill>
                <a:latin typeface="Calibri"/>
                <a:ea typeface="Calibri"/>
              </a:rPr>
              <a:t>pygame</a:t>
            </a:r>
            <a:r>
              <a:rPr b="0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.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  <a:buClr>
                <a:srgbClr val="2a1a00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595959"/>
                </a:solidFill>
                <a:latin typeface="Calibri"/>
                <a:ea typeface="Calibri"/>
              </a:rPr>
              <a:t>Используемые библиотеки: </a:t>
            </a:r>
            <a:endParaRPr b="0" lang="en-US" sz="18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  <a:buClr>
                <a:srgbClr val="2a1a00"/>
              </a:buClr>
              <a:buFont typeface="Gill Sans MT"/>
              <a:buChar char="–"/>
            </a:pPr>
            <a:r>
              <a:rPr b="0" lang="en-US" sz="1600" spc="-1" strike="noStrike">
                <a:solidFill>
                  <a:srgbClr val="595959"/>
                </a:solidFill>
                <a:latin typeface="Calibri"/>
                <a:ea typeface="Calibri"/>
              </a:rPr>
              <a:t>pygame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  <a:buClr>
                <a:srgbClr val="2a1a00"/>
              </a:buClr>
              <a:buFont typeface="Gill Sans MT"/>
              <a:buChar char="–"/>
            </a:pPr>
            <a:r>
              <a:rPr b="0" lang="en-US" sz="1600" spc="-1" strike="noStrike">
                <a:solidFill>
                  <a:srgbClr val="595959"/>
                </a:solidFill>
                <a:latin typeface="Calibri"/>
                <a:ea typeface="Calibri"/>
              </a:rPr>
              <a:t>sqlite3 3.3.3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 lvl="1" marL="685800" indent="-228240"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  <a:buClr>
                <a:srgbClr val="2a1a00"/>
              </a:buClr>
              <a:buFont typeface="Gill Sans MT"/>
              <a:buChar char="–"/>
            </a:pPr>
            <a:r>
              <a:rPr b="0" lang="en-US" sz="1600" spc="-1" strike="noStrike">
                <a:solidFill>
                  <a:srgbClr val="595959"/>
                </a:solidFill>
                <a:latin typeface="Calibri"/>
                <a:ea typeface="Calibri"/>
              </a:rPr>
              <a:t>pip 24.3.1</a:t>
            </a: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</a:pP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16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Заголовок 3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Приветственный экран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7" name="Объект 4"/>
          <p:cNvSpPr txBox="1"/>
          <p:nvPr/>
        </p:nvSpPr>
        <p:spPr>
          <a:xfrm>
            <a:off x="1251720" y="2081880"/>
            <a:ext cx="4800240" cy="3619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595959"/>
                </a:solidFill>
                <a:latin typeface="Gill Sans MT"/>
              </a:rPr>
              <a:t>Приветственный экран приложения. Для запуска игры нужно нажать на кнопку </a:t>
            </a:r>
            <a:r>
              <a:rPr b="0" lang="en-US" sz="2800" spc="-1" strike="noStrike">
                <a:solidFill>
                  <a:srgbClr val="595959"/>
                </a:solidFill>
                <a:latin typeface="Gill Sans MT"/>
              </a:rPr>
              <a:t>start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38" name="Объект 6" descr=""/>
          <p:cNvPicPr/>
          <p:nvPr/>
        </p:nvPicPr>
        <p:blipFill>
          <a:blip r:embed="rId1"/>
          <a:stretch/>
        </p:blipFill>
        <p:spPr>
          <a:xfrm>
            <a:off x="6629400" y="2081880"/>
            <a:ext cx="4800240" cy="319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Заголовок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Экран с уровнями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Объект 2"/>
          <p:cNvSpPr txBox="1"/>
          <p:nvPr/>
        </p:nvSpPr>
        <p:spPr>
          <a:xfrm>
            <a:off x="1257480" y="2286000"/>
            <a:ext cx="4800240" cy="3619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595959"/>
                </a:solidFill>
                <a:latin typeface="Calibri"/>
                <a:ea typeface="Calibri"/>
              </a:rPr>
              <a:t>Экран с уровнями включает в себя 5 кнопок. Четыре кнопки для входа на уровни (пока не пройден предыдущий уровень, следующий не открывается) и кнопка </a:t>
            </a:r>
            <a:r>
              <a:rPr b="0" lang="en-US" sz="2400" spc="-1" strike="noStrike">
                <a:solidFill>
                  <a:srgbClr val="595959"/>
                </a:solidFill>
                <a:latin typeface="Calibri"/>
                <a:ea typeface="Calibri"/>
              </a:rPr>
              <a:t>exit </a:t>
            </a:r>
            <a:r>
              <a:rPr b="0" lang="ru-RU" sz="2400" spc="-1" strike="noStrike">
                <a:solidFill>
                  <a:srgbClr val="595959"/>
                </a:solidFill>
                <a:latin typeface="Calibri"/>
                <a:ea typeface="Calibri"/>
              </a:rPr>
              <a:t>для выхода из игры. 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41" name="Объект 7" descr=""/>
          <p:cNvPicPr/>
          <p:nvPr/>
        </p:nvPicPr>
        <p:blipFill>
          <a:blip r:embed="rId1"/>
          <a:stretch/>
        </p:blipFill>
        <p:spPr>
          <a:xfrm>
            <a:off x="6701760" y="2286000"/>
            <a:ext cx="4800240" cy="319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Заголовок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Уровни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3" name="Объект 2"/>
          <p:cNvSpPr txBox="1"/>
          <p:nvPr/>
        </p:nvSpPr>
        <p:spPr>
          <a:xfrm>
            <a:off x="1097640" y="1874520"/>
            <a:ext cx="4800240" cy="36190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Gill Sans MT"/>
              </a:rPr>
              <a:t>Пример одного из уровней</a:t>
            </a: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</a:pPr>
            <a:endParaRPr b="0" lang="en-US" sz="24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44" name="Объект 9" descr=""/>
          <p:cNvPicPr/>
          <p:nvPr/>
        </p:nvPicPr>
        <p:blipFill>
          <a:blip r:embed="rId1"/>
          <a:stretch/>
        </p:blipFill>
        <p:spPr>
          <a:xfrm>
            <a:off x="5104800" y="1601640"/>
            <a:ext cx="6413760" cy="427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Заголовок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Описание персонаже: Маг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6" name="Объект 2"/>
          <p:cNvSpPr txBox="1"/>
          <p:nvPr/>
        </p:nvSpPr>
        <p:spPr>
          <a:xfrm>
            <a:off x="1158480" y="1544400"/>
            <a:ext cx="5181840" cy="4731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ru-RU" sz="3600" spc="-1" strike="noStrike">
                <a:solidFill>
                  <a:srgbClr val="2a1a00"/>
                </a:solidFill>
                <a:latin typeface="Impact"/>
              </a:rPr>
              <a:t>Характеристики:</a:t>
            </a:r>
            <a:endParaRPr b="0" lang="en-US" sz="3600" spc="-1" strike="noStrike">
              <a:solidFill>
                <a:srgbClr val="595959"/>
              </a:solidFill>
              <a:latin typeface="Gill Sans MT"/>
            </a:endParaRPr>
          </a:p>
          <a:p>
            <a:pPr marL="343080" indent="-342720">
              <a:lnSpc>
                <a:spcPct val="107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595959"/>
                </a:solidFill>
                <a:latin typeface="Calibri"/>
                <a:ea typeface="Calibri"/>
              </a:rPr>
              <a:t>Способен открывать магические двери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  <a:p>
            <a:pPr marL="343080" indent="-342720">
              <a:lnSpc>
                <a:spcPct val="107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595959"/>
                </a:solidFill>
                <a:latin typeface="Calibri"/>
                <a:ea typeface="Calibri"/>
              </a:rPr>
              <a:t>Низкого роста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  <a:p>
            <a:pPr marL="343080" indent="-342720">
              <a:lnSpc>
                <a:spcPct val="107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595959"/>
                </a:solidFill>
                <a:latin typeface="Calibri"/>
                <a:ea typeface="Calibri"/>
              </a:rPr>
              <a:t>Высоко прыгает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  <a:p>
            <a:pPr marL="343080" indent="-342720"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  <a:buClr>
                <a:srgbClr val="2a1a00"/>
              </a:buClr>
              <a:buFont typeface="Gill Sans MT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595959"/>
                </a:solidFill>
                <a:latin typeface="Calibri"/>
                <a:ea typeface="Calibri"/>
              </a:rPr>
              <a:t>Не может убивать монстров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47" name="Объект 7" descr=""/>
          <p:cNvPicPr/>
          <p:nvPr/>
        </p:nvPicPr>
        <p:blipFill>
          <a:blip r:embed="rId1"/>
          <a:stretch/>
        </p:blipFill>
        <p:spPr>
          <a:xfrm>
            <a:off x="8238600" y="1874520"/>
            <a:ext cx="1924920" cy="33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Заголовок 1"/>
          <p:cNvSpPr txBox="1"/>
          <p:nvPr/>
        </p:nvSpPr>
        <p:spPr>
          <a:xfrm>
            <a:off x="1251720" y="382320"/>
            <a:ext cx="10244520" cy="1491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Описание персонаже: Разбойник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Объект 2"/>
          <p:cNvSpPr txBox="1"/>
          <p:nvPr/>
        </p:nvSpPr>
        <p:spPr>
          <a:xfrm>
            <a:off x="1158480" y="1544400"/>
            <a:ext cx="5181840" cy="473148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r>
              <a:rPr b="1" lang="ru-RU" sz="3600" spc="-1" strike="noStrike">
                <a:solidFill>
                  <a:srgbClr val="2a1a00"/>
                </a:solidFill>
                <a:latin typeface="Impact"/>
              </a:rPr>
              <a:t>Характеристики:</a:t>
            </a:r>
            <a:endParaRPr b="0" lang="en-US" sz="3600" spc="-1" strike="noStrike">
              <a:solidFill>
                <a:srgbClr val="595959"/>
              </a:solidFill>
              <a:latin typeface="Gill Sans MT"/>
            </a:endParaRPr>
          </a:p>
          <a:p>
            <a:pPr marL="343080" indent="-342720">
              <a:lnSpc>
                <a:spcPct val="107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595959"/>
                </a:solidFill>
                <a:latin typeface="Calibri"/>
                <a:ea typeface="Calibri"/>
              </a:rPr>
              <a:t>Высокого роста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  <a:p>
            <a:pPr marL="343080" indent="-342720">
              <a:lnSpc>
                <a:spcPct val="107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595959"/>
                </a:solidFill>
                <a:latin typeface="Calibri"/>
                <a:ea typeface="Calibri"/>
              </a:rPr>
              <a:t>Низко прыгает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  <a:p>
            <a:pPr marL="343080" indent="-342720">
              <a:lnSpc>
                <a:spcPct val="107000"/>
              </a:lnSpc>
              <a:spcBef>
                <a:spcPts val="700"/>
              </a:spcBef>
              <a:buClr>
                <a:srgbClr val="2a1a00"/>
              </a:buClr>
              <a:buFont typeface="Gill Sans MT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595959"/>
                </a:solidFill>
                <a:latin typeface="Calibri"/>
                <a:ea typeface="Calibri"/>
              </a:rPr>
              <a:t>Может убивать монстров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  <a:p>
            <a:pPr marL="343080" indent="-342720">
              <a:lnSpc>
                <a:spcPct val="107000"/>
              </a:lnSpc>
              <a:spcBef>
                <a:spcPts val="700"/>
              </a:spcBef>
              <a:spcAft>
                <a:spcPts val="799"/>
              </a:spcAft>
              <a:buClr>
                <a:srgbClr val="2a1a00"/>
              </a:buClr>
              <a:buFont typeface="Gill Sans MT"/>
              <a:buChar char="–"/>
              <a:tabLst>
                <a:tab algn="l" pos="0"/>
              </a:tabLst>
            </a:pPr>
            <a:r>
              <a:rPr b="0" lang="ru-RU" sz="2800" spc="-1" strike="noStrike">
                <a:solidFill>
                  <a:srgbClr val="595959"/>
                </a:solidFill>
                <a:latin typeface="Calibri"/>
                <a:ea typeface="Calibri"/>
              </a:rPr>
              <a:t>Может двигать коробки</a:t>
            </a: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  <a:p>
            <a:pPr>
              <a:lnSpc>
                <a:spcPct val="110000"/>
              </a:lnSpc>
              <a:spcBef>
                <a:spcPts val="700"/>
              </a:spcBef>
              <a:tabLst>
                <a:tab algn="l" pos="0"/>
              </a:tabLst>
            </a:pPr>
            <a:endParaRPr b="0" lang="en-US" sz="2800" spc="-1" strike="noStrike">
              <a:solidFill>
                <a:srgbClr val="595959"/>
              </a:solidFill>
              <a:latin typeface="Gill Sans MT"/>
            </a:endParaRPr>
          </a:p>
        </p:txBody>
      </p:sp>
      <p:pic>
        <p:nvPicPr>
          <p:cNvPr id="150" name="Объект 6" descr=""/>
          <p:cNvPicPr/>
          <p:nvPr/>
        </p:nvPicPr>
        <p:blipFill>
          <a:blip r:embed="rId1"/>
          <a:stretch/>
        </p:blipFill>
        <p:spPr>
          <a:xfrm>
            <a:off x="8353440" y="1874520"/>
            <a:ext cx="2358000" cy="314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головок 1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Базы данных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Заголовок 4"/>
          <p:cNvSpPr txBox="1"/>
          <p:nvPr/>
        </p:nvSpPr>
        <p:spPr>
          <a:xfrm>
            <a:off x="1251720" y="382320"/>
            <a:ext cx="10177920" cy="14918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7000"/>
          </a:bodyPr>
          <a:p>
            <a:pPr>
              <a:lnSpc>
                <a:spcPct val="90000"/>
              </a:lnSpc>
            </a:pPr>
            <a:r>
              <a:rPr b="0" lang="ru-RU" sz="5100" spc="199" strike="noStrike" cap="all">
                <a:solidFill>
                  <a:srgbClr val="2a1a00"/>
                </a:solidFill>
                <a:latin typeface="Impact"/>
              </a:rPr>
              <a:t>Перспективы для развития проекта в будущем</a:t>
            </a:r>
            <a:endParaRPr b="0" lang="en-US" sz="51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3" name="Объект 5"/>
          <p:cNvSpPr txBox="1"/>
          <p:nvPr/>
        </p:nvSpPr>
        <p:spPr>
          <a:xfrm>
            <a:off x="1251720" y="2286000"/>
            <a:ext cx="10177920" cy="35931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- Разработать больше уровней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- Создать сетевой мультиплеер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  <a:p>
            <a:pPr marL="228600" indent="-228240">
              <a:lnSpc>
                <a:spcPct val="110000"/>
              </a:lnSpc>
              <a:spcBef>
                <a:spcPts val="700"/>
              </a:spcBef>
              <a:buClr>
                <a:srgbClr val="2a1a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595959"/>
                </a:solidFill>
                <a:latin typeface="Gill Sans MT"/>
              </a:rPr>
              <a:t>-Добавить новые сюжетные линии и персонажей с новыми механиками.</a:t>
            </a:r>
            <a:endParaRPr b="0" lang="en-US" sz="2000" spc="-1" strike="noStrike">
              <a:solidFill>
                <a:srgbClr val="595959"/>
              </a:solidFill>
              <a:latin typeface="Gill Sans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35</TotalTime>
  <Application>LibreOffice/7.1.7.2$Windows_X86_64 LibreOffice_project/c6a4e3954236145e2acb0b65f68614365aeee33f</Application>
  <AppVersion>15.0000</AppVersion>
  <Words>151</Words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2025-01-16T09:51:19Z</dcterms:created>
  <dc:creator>Юля Иванова</dc:creator>
  <dc:description/>
  <dc:language>ru-RU</dc:language>
  <cp:lastModifiedBy/>
  <dcterms:modified xsi:type="dcterms:W3CDTF">2025-01-16T17:05:48Z</dcterms:modified>
  <cp:revision>6</cp:revision>
  <dc:subject/>
  <dc:title>Проект Игра-платформер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9</vt:i4>
  </property>
</Properties>
</file>