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30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1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3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0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177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610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106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9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6954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B4151A-D2D9-4D2B-AC83-D0325149E464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587569-44E9-4FE0-B80C-4C8AF81CA55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6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C8F87-3247-4D7C-A06C-0128B8A22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Игра-</a:t>
            </a:r>
            <a:r>
              <a:rPr lang="ru-RU" dirty="0" err="1"/>
              <a:t>платформер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A6F0E0-606F-44BE-AD9D-45A30A639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Автор: Иванова Юлия Александровна, Андрей</a:t>
            </a:r>
          </a:p>
        </p:txBody>
      </p:sp>
    </p:spTree>
    <p:extLst>
      <p:ext uri="{BB962C8B-B14F-4D97-AF65-F5344CB8AC3E}">
        <p14:creationId xmlns:p14="http://schemas.microsoft.com/office/powerpoint/2010/main" val="22556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4B9E14F-3555-4878-B025-127182B9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Вступление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AED4FF2-8FA0-4F64-8C6F-FA38F9AF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«Самое ценное сокровище»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игру-</a:t>
            </a:r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платформер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Используемые библиотеки: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sqlite3 3.3.3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 24.3.1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8631BA-F049-4D74-BB7B-355319A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Приветственный экран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A373DF8-EFA6-4122-B1F2-7262DBB8B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2081813"/>
            <a:ext cx="4800600" cy="3619500"/>
          </a:xfrm>
        </p:spPr>
        <p:txBody>
          <a:bodyPr>
            <a:normAutofit/>
          </a:bodyPr>
          <a:lstStyle/>
          <a:p>
            <a:r>
              <a:rPr lang="ru-RU" sz="2800" dirty="0"/>
              <a:t>Приветственный экран приложения. Для запуска игры нужно нажать на кнопку </a:t>
            </a:r>
            <a:r>
              <a:rPr lang="en-US" sz="2800" dirty="0"/>
              <a:t>start</a:t>
            </a:r>
            <a:endParaRPr lang="ru-RU" sz="2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C5C4DF5-B841-4FFE-9A81-0E4F49EC08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081813"/>
            <a:ext cx="4800600" cy="3198499"/>
          </a:xfrm>
        </p:spPr>
      </p:pic>
    </p:spTree>
    <p:extLst>
      <p:ext uri="{BB962C8B-B14F-4D97-AF65-F5344CB8AC3E}">
        <p14:creationId xmlns:p14="http://schemas.microsoft.com/office/powerpoint/2010/main" val="308613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319EC-20B2-4150-8BB1-20811C82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с уровнями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5E04B-8CE3-46BF-9861-861F1BBEBF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Экран с уровнями включает в себя 5 кнопок. Четыре кнопки для входа на уровни (пока не пройден предыдущий уровень, следующий не открывается) и кнопка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выхода из игры. </a:t>
            </a:r>
            <a:endParaRPr lang="ru-RU" sz="24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5A0D3B9-F72B-4DCE-8753-22D0ADD3D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16" y="2286000"/>
            <a:ext cx="4800600" cy="3198900"/>
          </a:xfrm>
        </p:spPr>
      </p:pic>
    </p:spTree>
    <p:extLst>
      <p:ext uri="{BB962C8B-B14F-4D97-AF65-F5344CB8AC3E}">
        <p14:creationId xmlns:p14="http://schemas.microsoft.com/office/powerpoint/2010/main" val="376815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8C5D3-E7BA-4B07-A0BD-708E8377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C1387-66B3-4231-8DC9-45BF8E3E4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503" y="1874517"/>
            <a:ext cx="4800600" cy="3619500"/>
          </a:xfrm>
        </p:spPr>
        <p:txBody>
          <a:bodyPr>
            <a:normAutofit/>
          </a:bodyPr>
          <a:lstStyle/>
          <a:p>
            <a:r>
              <a:rPr lang="ru-RU" sz="2400" b="0" dirty="0">
                <a:solidFill>
                  <a:schemeClr val="tx1"/>
                </a:solidFill>
                <a:effectLst/>
              </a:rPr>
              <a:t>Пример одного из уровней</a:t>
            </a:r>
          </a:p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3F2B046-237A-42C7-B0AD-5610B97DE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60" y="1601680"/>
            <a:ext cx="6414117" cy="4276078"/>
          </a:xfrm>
        </p:spPr>
      </p:pic>
    </p:spTree>
    <p:extLst>
      <p:ext uri="{BB962C8B-B14F-4D97-AF65-F5344CB8AC3E}">
        <p14:creationId xmlns:p14="http://schemas.microsoft.com/office/powerpoint/2010/main" val="3485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07BC4-5158-4380-A22D-2BFD080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персонаже: Маг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9356-A81C-4132-BF89-9F3CCFFF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634" y="1544539"/>
            <a:ext cx="5182205" cy="473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2A1A00"/>
                </a:solidFill>
                <a:latin typeface="+mj-lt"/>
              </a:rPr>
              <a:t>Характеристики: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Способен открывать магические двери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Низкого роста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 прыгает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может убивать монстров</a:t>
            </a:r>
          </a:p>
          <a:p>
            <a:pPr marL="0" indent="0">
              <a:buNone/>
            </a:pPr>
            <a:endParaRPr lang="ru-RU" sz="2400" b="1" dirty="0">
              <a:solidFill>
                <a:srgbClr val="2A1A00"/>
              </a:solidFill>
              <a:latin typeface="+mj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B8459A-FEB9-486D-AA66-2BA98240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78" y="1874517"/>
            <a:ext cx="1925118" cy="3348030"/>
          </a:xfrm>
        </p:spPr>
      </p:pic>
    </p:spTree>
    <p:extLst>
      <p:ext uri="{BB962C8B-B14F-4D97-AF65-F5344CB8AC3E}">
        <p14:creationId xmlns:p14="http://schemas.microsoft.com/office/powerpoint/2010/main" val="297115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07BC4-5158-4380-A22D-2BFD0809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382385"/>
            <a:ext cx="10244905" cy="1492132"/>
          </a:xfrm>
        </p:spPr>
        <p:txBody>
          <a:bodyPr/>
          <a:lstStyle/>
          <a:p>
            <a:r>
              <a:rPr lang="ru-RU" dirty="0"/>
              <a:t>Описание персонаже: Разбойник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99356-A81C-4132-BF89-9F3CCFFF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634" y="1544539"/>
            <a:ext cx="5182205" cy="47319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2A1A00"/>
                </a:solidFill>
                <a:latin typeface="+mj-lt"/>
              </a:rPr>
              <a:t>Характеристики: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Высокого роста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Низко прыгает</a:t>
            </a:r>
          </a:p>
          <a:p>
            <a:pPr marL="342900" lvl="0" indent="-342900">
              <a:lnSpc>
                <a:spcPct val="107000"/>
              </a:lnSpc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убивать монстров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Gill Sans MT" panose="020B0502020104020203" pitchFamily="34" charset="0"/>
              <a:buChar char="–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двигать коробки</a:t>
            </a:r>
          </a:p>
          <a:p>
            <a:pPr marL="0" indent="0">
              <a:buNone/>
            </a:pPr>
            <a:endParaRPr lang="ru-RU" sz="2400" b="1" dirty="0">
              <a:solidFill>
                <a:srgbClr val="2A1A00"/>
              </a:solidFill>
              <a:latin typeface="+mj-lt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B75CA9C-C100-4C01-96C7-E42B0CDBF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27" y="1874517"/>
            <a:ext cx="2358499" cy="3150050"/>
          </a:xfrm>
        </p:spPr>
      </p:pic>
    </p:spTree>
    <p:extLst>
      <p:ext uri="{BB962C8B-B14F-4D97-AF65-F5344CB8AC3E}">
        <p14:creationId xmlns:p14="http://schemas.microsoft.com/office/powerpoint/2010/main" val="7912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3EB6F-7C05-463A-B056-05A7568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C8D4D5A-49F5-401D-A498-B0A0FFFC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Перспективы для развития проекта в будущем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1469F8-1529-483F-AB4C-F24CA50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Разработать больше уровней</a:t>
            </a:r>
          </a:p>
          <a:p>
            <a:r>
              <a:rPr lang="ru-RU" dirty="0"/>
              <a:t>- Создать сетевой мультиплеер</a:t>
            </a:r>
          </a:p>
          <a:p>
            <a:r>
              <a:rPr lang="ru-RU" dirty="0"/>
              <a:t>-Добавить новые сюжетные линии и персонажей с новыми механиками.</a:t>
            </a:r>
          </a:p>
        </p:txBody>
      </p:sp>
    </p:spTree>
    <p:extLst>
      <p:ext uri="{BB962C8B-B14F-4D97-AF65-F5344CB8AC3E}">
        <p14:creationId xmlns:p14="http://schemas.microsoft.com/office/powerpoint/2010/main" val="329500795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20</TotalTime>
  <Words>151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Impact</vt:lpstr>
      <vt:lpstr>Эмблема</vt:lpstr>
      <vt:lpstr>Проект Игра-платформер</vt:lpstr>
      <vt:lpstr>Вступление</vt:lpstr>
      <vt:lpstr>Приветственный экран</vt:lpstr>
      <vt:lpstr>Экран с уровнями</vt:lpstr>
      <vt:lpstr>Уровни</vt:lpstr>
      <vt:lpstr>Описание персонаже: Маг</vt:lpstr>
      <vt:lpstr>Описание персонаже: Разбойник</vt:lpstr>
      <vt:lpstr>Базы данных</vt:lpstr>
      <vt:lpstr>Перспективы для развития проекта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Игра-платформер</dc:title>
  <dc:creator>Юля Иванова</dc:creator>
  <cp:lastModifiedBy>Юля Иванова</cp:lastModifiedBy>
  <cp:revision>5</cp:revision>
  <dcterms:created xsi:type="dcterms:W3CDTF">2025-01-16T09:51:19Z</dcterms:created>
  <dcterms:modified xsi:type="dcterms:W3CDTF">2025-01-16T10:12:08Z</dcterms:modified>
</cp:coreProperties>
</file>