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8C6F-D41F-456A-9BD7-F02832DF6A1A}" type="datetimeFigureOut">
              <a:rPr lang="fr-BE" smtClean="0"/>
              <a:t>20/07/2016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956E-F626-4D57-8569-8C61FC92927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118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8C6F-D41F-456A-9BD7-F02832DF6A1A}" type="datetimeFigureOut">
              <a:rPr lang="fr-BE" smtClean="0"/>
              <a:t>20/07/2016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956E-F626-4D57-8569-8C61FC92927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31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8C6F-D41F-456A-9BD7-F02832DF6A1A}" type="datetimeFigureOut">
              <a:rPr lang="fr-BE" smtClean="0"/>
              <a:t>20/07/2016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956E-F626-4D57-8569-8C61FC92927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021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8C6F-D41F-456A-9BD7-F02832DF6A1A}" type="datetimeFigureOut">
              <a:rPr lang="fr-BE" smtClean="0"/>
              <a:t>20/07/2016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956E-F626-4D57-8569-8C61FC92927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1839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8C6F-D41F-456A-9BD7-F02832DF6A1A}" type="datetimeFigureOut">
              <a:rPr lang="fr-BE" smtClean="0"/>
              <a:t>20/07/2016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956E-F626-4D57-8569-8C61FC92927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503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8C6F-D41F-456A-9BD7-F02832DF6A1A}" type="datetimeFigureOut">
              <a:rPr lang="fr-BE" smtClean="0"/>
              <a:t>20/07/2016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956E-F626-4D57-8569-8C61FC92927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015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8C6F-D41F-456A-9BD7-F02832DF6A1A}" type="datetimeFigureOut">
              <a:rPr lang="fr-BE" smtClean="0"/>
              <a:t>20/07/2016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956E-F626-4D57-8569-8C61FC92927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909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8C6F-D41F-456A-9BD7-F02832DF6A1A}" type="datetimeFigureOut">
              <a:rPr lang="fr-BE" smtClean="0"/>
              <a:t>20/07/2016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956E-F626-4D57-8569-8C61FC92927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497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8C6F-D41F-456A-9BD7-F02832DF6A1A}" type="datetimeFigureOut">
              <a:rPr lang="fr-BE" smtClean="0"/>
              <a:t>20/07/2016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956E-F626-4D57-8569-8C61FC92927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8922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8C6F-D41F-456A-9BD7-F02832DF6A1A}" type="datetimeFigureOut">
              <a:rPr lang="fr-BE" smtClean="0"/>
              <a:t>20/07/2016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956E-F626-4D57-8569-8C61FC92927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124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8C6F-D41F-456A-9BD7-F02832DF6A1A}" type="datetimeFigureOut">
              <a:rPr lang="fr-BE" smtClean="0"/>
              <a:t>20/07/2016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956E-F626-4D57-8569-8C61FC92927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1558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58C6F-D41F-456A-9BD7-F02832DF6A1A}" type="datetimeFigureOut">
              <a:rPr lang="fr-BE" smtClean="0"/>
              <a:t>20/07/2016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A956E-F626-4D57-8569-8C61FC92927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7036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7" Type="http://schemas.openxmlformats.org/officeDocument/2006/relationships/image" Target="../media/image1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audio1.wav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2.mp3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Sound 3">
            <a:hlinkClick r:id="" action="ppaction://noaction" highlightClick="1">
              <a:snd r:embed="rId6" name="applause.wav"/>
            </a:hlinkClick>
          </p:cNvPr>
          <p:cNvSpPr/>
          <p:nvPr/>
        </p:nvSpPr>
        <p:spPr>
          <a:xfrm>
            <a:off x="1547664" y="1772816"/>
            <a:ext cx="936104" cy="900100"/>
          </a:xfrm>
          <a:prstGeom prst="actionButtonSound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  <a:p>
            <a:pPr algn="ctr"/>
            <a:endParaRPr lang="fr-BE" dirty="0"/>
          </a:p>
          <a:p>
            <a:pPr algn="ctr"/>
            <a:endParaRPr lang="fr-BE" dirty="0"/>
          </a:p>
          <a:p>
            <a:pPr algn="ctr"/>
            <a:endParaRPr lang="fr-BE" dirty="0"/>
          </a:p>
          <a:p>
            <a:pPr algn="ctr"/>
            <a:r>
              <a:rPr lang="fr-BE" dirty="0">
                <a:solidFill>
                  <a:schemeClr val="tx1"/>
                </a:solidFill>
              </a:rPr>
              <a:t>Mono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72" y="1213520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800 Hz</a:t>
            </a:r>
            <a:br>
              <a:rPr lang="en-US" sz="1400" dirty="0"/>
            </a:br>
            <a:r>
              <a:rPr lang="en-US" sz="1400" dirty="0">
                <a:sym typeface="Wingdings" panose="05000000000000000000" pitchFamily="2" charset="2"/>
              </a:rPr>
              <a:t>Left</a:t>
            </a:r>
            <a:endParaRPr lang="fr-B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619671" y="2905780"/>
            <a:ext cx="772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1000 Hz</a:t>
            </a:r>
            <a:br>
              <a:rPr lang="en-US" sz="1400" dirty="0"/>
            </a:br>
            <a:r>
              <a:rPr lang="en-US" sz="1400" dirty="0">
                <a:sym typeface="Wingdings" panose="05000000000000000000" pitchFamily="2" charset="2"/>
              </a:rPr>
              <a:t>Right</a:t>
            </a:r>
            <a:endParaRPr lang="fr-BE" sz="1400" dirty="0"/>
          </a:p>
        </p:txBody>
      </p:sp>
      <p:pic>
        <p:nvPicPr>
          <p:cNvPr id="7" name="800 Hz (mp3cut.net)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619672" y="980728"/>
            <a:ext cx="232792" cy="232792"/>
          </a:xfrm>
          <a:prstGeom prst="rect">
            <a:avLst/>
          </a:prstGeom>
        </p:spPr>
      </p:pic>
      <p:pic>
        <p:nvPicPr>
          <p:cNvPr id="8" name="1000 Hz (mp3cut.net)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746920" y="3384700"/>
            <a:ext cx="232792" cy="232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0349" y="5989349"/>
            <a:ext cx="3287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Attend to right or attend to left hand </a:t>
            </a:r>
          </a:p>
          <a:p>
            <a:pPr algn="ctr"/>
            <a:r>
              <a:rPr lang="en-US" sz="1600" dirty="0"/>
              <a:t>(counterbalanced)</a:t>
            </a:r>
            <a:endParaRPr lang="fr-BE" sz="16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869149" y="3861048"/>
            <a:ext cx="21987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71800" y="40050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 err="1"/>
              <a:t>ms</a:t>
            </a:r>
            <a:endParaRPr lang="fr-BE" dirty="0"/>
          </a:p>
        </p:txBody>
      </p:sp>
      <p:sp>
        <p:nvSpPr>
          <p:cNvPr id="13" name="Rectangle 12"/>
          <p:cNvSpPr/>
          <p:nvPr/>
        </p:nvSpPr>
        <p:spPr>
          <a:xfrm>
            <a:off x="4211959" y="1340768"/>
            <a:ext cx="1512169" cy="756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Laser stimulus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11959" y="2744924"/>
            <a:ext cx="1512169" cy="766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Vibrotactile stimulus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fr-BE" sz="1200" dirty="0">
                <a:solidFill>
                  <a:schemeClr val="tx1"/>
                </a:solidFill>
              </a:rPr>
              <a:t>300/500  Hz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7801" y="1423227"/>
            <a:ext cx="1944216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Intensity (between High and Low)?</a:t>
            </a:r>
          </a:p>
          <a:p>
            <a:pPr algn="ctr"/>
            <a:r>
              <a:rPr lang="en-US" dirty="0"/>
              <a:t>Response to task (vocal from subject</a:t>
            </a:r>
            <a:br>
              <a:rPr lang="en-US" dirty="0"/>
            </a:br>
            <a:r>
              <a:rPr lang="en-US" dirty="0"/>
              <a:t>written by experimenter)</a:t>
            </a:r>
            <a:endParaRPr lang="fr-BE" dirty="0"/>
          </a:p>
        </p:txBody>
      </p:sp>
      <p:sp>
        <p:nvSpPr>
          <p:cNvPr id="17" name="TextBox 16"/>
          <p:cNvSpPr txBox="1"/>
          <p:nvPr/>
        </p:nvSpPr>
        <p:spPr>
          <a:xfrm>
            <a:off x="7039460" y="6097070"/>
            <a:ext cx="15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participants</a:t>
            </a:r>
            <a:endParaRPr lang="fr-BE" dirty="0"/>
          </a:p>
        </p:txBody>
      </p:sp>
      <p:sp>
        <p:nvSpPr>
          <p:cNvPr id="2" name="TextBox 1"/>
          <p:cNvSpPr txBox="1"/>
          <p:nvPr/>
        </p:nvSpPr>
        <p:spPr>
          <a:xfrm>
            <a:off x="4680011" y="225422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rgbClr val="FF0000"/>
                </a:solidFill>
              </a:rPr>
              <a:t>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-4794"/>
            <a:ext cx="35093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Que des essais congruents (1000Hz == droite)</a:t>
            </a:r>
            <a:br>
              <a:rPr lang="fr-BE" sz="1400" dirty="0"/>
            </a:br>
            <a:r>
              <a:rPr lang="fr-BE" sz="1400" dirty="0"/>
              <a:t>Design par bloc</a:t>
            </a:r>
          </a:p>
          <a:p>
            <a:r>
              <a:rPr lang="fr-BE" sz="1400" dirty="0">
                <a:solidFill>
                  <a:srgbClr val="FF0000"/>
                </a:solidFill>
              </a:rPr>
              <a:t>XX</a:t>
            </a:r>
            <a:r>
              <a:rPr lang="fr-BE" sz="1400" dirty="0"/>
              <a:t> essais par bloc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067944" y="3645024"/>
            <a:ext cx="0" cy="540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311858" y="4408301"/>
            <a:ext cx="1620181" cy="8929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Trigger EEG + </a:t>
            </a:r>
            <a:r>
              <a:rPr lang="en-US" dirty="0" err="1">
                <a:solidFill>
                  <a:schemeClr val="tx1"/>
                </a:solidFill>
              </a:rPr>
              <a:t>Manipulendum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861524" y="3645024"/>
            <a:ext cx="0" cy="540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17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9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Sorties : </a:t>
            </a:r>
          </a:p>
          <a:p>
            <a:pPr lvl="1"/>
            <a:r>
              <a:rPr lang="fr-BE" dirty="0"/>
              <a:t>TTL laser</a:t>
            </a:r>
          </a:p>
          <a:p>
            <a:pPr lvl="1"/>
            <a:r>
              <a:rPr lang="fr-BE" dirty="0"/>
              <a:t>TTL EEG</a:t>
            </a:r>
          </a:p>
          <a:p>
            <a:pPr lvl="1"/>
            <a:r>
              <a:rPr lang="fr-BE" dirty="0"/>
              <a:t>TTL </a:t>
            </a:r>
            <a:r>
              <a:rPr lang="fr-BE" dirty="0" err="1"/>
              <a:t>Manipulendum</a:t>
            </a:r>
            <a:endParaRPr lang="fr-BE" dirty="0"/>
          </a:p>
          <a:p>
            <a:pPr lvl="1"/>
            <a:r>
              <a:rPr lang="fr-BE" dirty="0"/>
              <a:t>Intensité Laser</a:t>
            </a:r>
          </a:p>
          <a:p>
            <a:pPr lvl="1"/>
            <a:r>
              <a:rPr lang="fr-BE" dirty="0"/>
              <a:t>2 pour vibrotactile</a:t>
            </a:r>
          </a:p>
          <a:p>
            <a:pPr lvl="1"/>
            <a:r>
              <a:rPr lang="fr-BE" dirty="0"/>
              <a:t>2 pour son</a:t>
            </a:r>
          </a:p>
        </p:txBody>
      </p:sp>
    </p:spTree>
    <p:extLst>
      <p:ext uri="{BB962C8B-B14F-4D97-AF65-F5344CB8AC3E}">
        <p14:creationId xmlns:p14="http://schemas.microsoft.com/office/powerpoint/2010/main" val="218071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9928</TotalTime>
  <Words>68</Words>
  <Application>Microsoft Office PowerPoint</Application>
  <PresentationFormat>On-screen Show (4:3)</PresentationFormat>
  <Paragraphs>26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Company>Université catholique de Louvain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</dc:creator>
  <cp:lastModifiedBy>Julien Lambert</cp:lastModifiedBy>
  <cp:revision>19</cp:revision>
  <cp:lastPrinted>2016-07-19T12:31:11Z</cp:lastPrinted>
  <dcterms:created xsi:type="dcterms:W3CDTF">2016-07-07T12:49:38Z</dcterms:created>
  <dcterms:modified xsi:type="dcterms:W3CDTF">2016-07-26T16:24:26Z</dcterms:modified>
</cp:coreProperties>
</file>