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67FC-04F8-4400-D4C4-5E347A537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11E6-3A00-D709-45F6-A7B2D21F6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B1CA-8A7D-8F27-D58E-FDCA6886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2A7A-E96C-EFFC-39B1-95236F3C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F414-0C93-95EC-0B0F-FA3EFE1F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5296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2574-B102-F004-D03A-AA9D7BD1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1FD9A-6BBE-801F-F2D0-B6B93D7D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76C6-0F45-B694-0110-826DFEC0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D083-8323-FFAC-F890-94CD8B4B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FD0C-BD85-A7DD-7902-94D9949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13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5D65F-9D38-1DD4-F40C-2573BFED1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4CF85-F8DD-BA76-10FF-624ECCB5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7A2A-5ADE-EC1D-9FF6-66CDA699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02C4-4681-987B-74C2-17150473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C2B2-186D-8EC4-D832-73E5C9FD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3094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627A-A22E-3005-4B99-0D0DC61E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2227-22E3-4FCB-EE67-06189DEF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D981-1807-C2B8-2E39-28470CA6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4F72-6F33-F3C4-A175-E92F8BC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4C18-808F-DA81-89D7-7B9A54D0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826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2463-7E99-4977-9F47-D1091CD4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2FA2-5AC5-5078-534F-763F8923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5F4C-2677-534E-727E-95627C3F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B80A-F0F9-378A-F65D-0B2F0C6A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61910-1DFD-2CFE-E579-35EE49F5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81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895D-2B22-2FE2-46C3-17D93C01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63C4-A32B-C7D8-EDDF-DC61DC3DA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69E53-029A-2B9A-03D7-A2554A48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6B42-A665-9F35-C856-C41D7F99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A8F97-A409-232A-5D49-8E71E6C5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CFCB-1CEA-CEA0-CB1C-B6BBEAF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989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4AD3-9A07-0652-16A0-A6B9D69B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F8CB-CA67-DFA2-FB0D-51CE1056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95AF3-C63B-985D-AE98-B58CF999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4548E-B199-7BDA-FE89-B93AC2CF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5AF4B-0E63-D937-7B7C-FF7DC24DD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AB0CF-C79D-FB02-8BBE-A348BE31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F6ADC-FDAB-066A-0223-129741B6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FE583-0A0E-688A-EA24-97258C25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85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0FE3-C77A-F233-0268-ADB4AA71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1CE15-8AC9-1E2F-C66B-F9FF00B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61012-CBC7-9034-92C3-4ADFC0A8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095D8-EDC9-4FD4-1323-07D3108E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128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A4D6E-2523-1B17-7823-089E00E1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43E3A-66A4-9F09-FB82-BC52EB72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23B8-07AF-E81F-555D-AF0FA17A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6094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874-D06D-58A1-4A0F-BEEE45A2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243B-D6B2-7880-2491-39BC9611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87A1D-A236-6E30-F4FC-B9408EE2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5DEE4-0DF2-3C9A-B1EC-3CEA83D5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161F-CA0D-C688-A2AA-BD1683D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D3C6C-BA01-F303-3019-800590C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9437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5C84-A1E5-9FA6-E26A-E47C9FFF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DB817-AD4A-D30E-0D32-7679694BB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A5C8B-98F5-6F52-C591-D1F75D45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3DE5-5C40-E580-9ACE-9D6792FC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F87D-F9C9-8799-3209-A23BEA92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7B574-0C45-9AF0-EB73-5CD7820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562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99281-5529-ABB2-7298-0679A54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CA03-7975-BEE9-D7C0-3809E767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4B62-5003-B2D5-3F85-F6C8AE75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E4B30-9DAF-474A-B19A-AFD263E88A79}" type="datetimeFigureOut">
              <a:rPr lang="en-BR" smtClean="0"/>
              <a:t>14/10/24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659B-BE06-3D89-627D-8DA2BBBD0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0D10-BD05-28FA-DF70-967F6C45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43D3D-2585-0744-BF32-862BA701E3D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12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8D3F96-EAA7-8F66-A112-69367ECCFF26}"/>
              </a:ext>
            </a:extLst>
          </p:cNvPr>
          <p:cNvGrpSpPr/>
          <p:nvPr/>
        </p:nvGrpSpPr>
        <p:grpSpPr>
          <a:xfrm>
            <a:off x="2039698" y="1037571"/>
            <a:ext cx="7019528" cy="4782858"/>
            <a:chOff x="1800345" y="1433118"/>
            <a:chExt cx="7019528" cy="47828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B9C689-C29B-F60D-E327-10BAC95A2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869"/>
            <a:stretch/>
          </p:blipFill>
          <p:spPr>
            <a:xfrm>
              <a:off x="1800345" y="1433118"/>
              <a:ext cx="1071364" cy="9273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D8C4BB-68BD-5D24-8ACB-14FA6DF41D14}"/>
                </a:ext>
              </a:extLst>
            </p:cNvPr>
            <p:cNvSpPr txBox="1"/>
            <p:nvPr/>
          </p:nvSpPr>
          <p:spPr>
            <a:xfrm>
              <a:off x="2977055" y="1523047"/>
              <a:ext cx="58428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3000" b="1" dirty="0">
                  <a:solidFill>
                    <a:srgbClr val="FF0000"/>
                  </a:solidFill>
                  <a:latin typeface="Amasis MT Pro" panose="020F0502020204030204" pitchFamily="34" charset="0"/>
                  <a:cs typeface="Amasis MT Pro" panose="020F0502020204030204" pitchFamily="34" charset="0"/>
                </a:rPr>
                <a:t>TeS</a:t>
              </a:r>
            </a:p>
            <a:p>
              <a:r>
                <a:rPr lang="en-BR" sz="24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Thermodynamic Equilibrium Simulation </a:t>
              </a:r>
              <a:r>
                <a:rPr lang="en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v.2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D9DA16-50EB-7CA1-08BE-8D01D778D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45" t="30791" b="19458"/>
            <a:stretch/>
          </p:blipFill>
          <p:spPr>
            <a:xfrm>
              <a:off x="6002470" y="5757851"/>
              <a:ext cx="693683" cy="3818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E99678-7F17-EBBB-485F-581914998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1841" y="5757851"/>
              <a:ext cx="693021" cy="41544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5B4D37-DAE7-25C3-8002-8D57ED72A72D}"/>
                </a:ext>
              </a:extLst>
            </p:cNvPr>
            <p:cNvSpPr txBox="1"/>
            <p:nvPr/>
          </p:nvSpPr>
          <p:spPr>
            <a:xfrm>
              <a:off x="2475359" y="2739634"/>
              <a:ext cx="5842818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Welcome to TeS, a free access software for Thermodynamic Equilibrium calculations.</a:t>
              </a:r>
            </a:p>
            <a:p>
              <a:pPr algn="just"/>
              <a:r>
                <a:rPr lang="en-US" sz="15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This is the second version of a project that aims to optimize studies in thermodynamics and related disciplines.</a:t>
              </a:r>
            </a:p>
            <a:p>
              <a:pPr algn="just"/>
              <a:endParaRPr lang="en-BR" sz="1500" dirty="0">
                <a:latin typeface="Amasis MT Pro" panose="020F0502020204030204" pitchFamily="34" charset="0"/>
                <a:cs typeface="Amasis MT Pro" panose="020F0502020204030204" pitchFamily="34" charset="0"/>
              </a:endParaRPr>
            </a:p>
            <a:p>
              <a:pPr lvl="5" algn="just"/>
              <a:r>
                <a:rPr lang="en-BR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	</a:t>
              </a:r>
              <a:r>
                <a:rPr lang="en-US" sz="14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 Developers</a:t>
              </a:r>
              <a:r>
                <a:rPr lang="en-BR" sz="14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:</a:t>
              </a:r>
            </a:p>
            <a:p>
              <a:pPr lvl="5" algn="just"/>
              <a:r>
                <a:rPr lang="en-BR" sz="14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		Msc. Julles Mitoura</a:t>
              </a:r>
            </a:p>
            <a:p>
              <a:pPr lvl="5" algn="just"/>
              <a:r>
                <a:rPr lang="en-BR" sz="14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		Dr. Adriano Mariano</a:t>
              </a:r>
            </a:p>
            <a:p>
              <a:pPr lvl="5" algn="just"/>
              <a:r>
                <a:rPr lang="en-BR" sz="1400" dirty="0">
                  <a:latin typeface="Amasis MT Pro" panose="020F0502020204030204" pitchFamily="34" charset="0"/>
                  <a:cs typeface="Amasis MT Pro" panose="020F0502020204030204" pitchFamily="34" charset="0"/>
                </a:rPr>
                <a:t>		Dr. Antônio Carlos</a:t>
              </a:r>
            </a:p>
          </p:txBody>
        </p:sp>
        <p:pic>
          <p:nvPicPr>
            <p:cNvPr id="1026" name="Picture 2" descr="UFMA - Universidade Federal do Maranhão [Oficial] | São Luís MA">
              <a:extLst>
                <a:ext uri="{FF2B5EF4-FFF2-40B4-BE49-F238E27FC236}">
                  <a16:creationId xmlns:a16="http://schemas.microsoft.com/office/drawing/2014/main" id="{44D20E2E-9A48-132E-5D6B-38EB0BCA0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550" y="5715169"/>
              <a:ext cx="500807" cy="50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595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</vt:lpstr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Julles Mitoura dos Santos Junior</dc:creator>
  <cp:lastModifiedBy>Julles Mitoura dos Santos Junior</cp:lastModifiedBy>
  <cp:revision>1</cp:revision>
  <dcterms:created xsi:type="dcterms:W3CDTF">2024-10-14T20:55:45Z</dcterms:created>
  <dcterms:modified xsi:type="dcterms:W3CDTF">2024-10-14T21:53:16Z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04fabd-8c59-4123-b113-9f53485cc1fa_Enabled">
    <vt:lpwstr>true</vt:lpwstr>
  </property>
  <property fmtid="{D5CDD505-2E9C-101B-9397-08002B2CF9AE}" pid="3" name="MSIP_Label_2004fabd-8c59-4123-b113-9f53485cc1fa_SetDate">
    <vt:lpwstr>2024-10-14T21:52:30Z</vt:lpwstr>
  </property>
  <property fmtid="{D5CDD505-2E9C-101B-9397-08002B2CF9AE}" pid="4" name="MSIP_Label_2004fabd-8c59-4123-b113-9f53485cc1fa_Method">
    <vt:lpwstr>Privileged</vt:lpwstr>
  </property>
  <property fmtid="{D5CDD505-2E9C-101B-9397-08002B2CF9AE}" pid="5" name="MSIP_Label_2004fabd-8c59-4123-b113-9f53485cc1fa_Name">
    <vt:lpwstr>Publico</vt:lpwstr>
  </property>
  <property fmtid="{D5CDD505-2E9C-101B-9397-08002B2CF9AE}" pid="6" name="MSIP_Label_2004fabd-8c59-4123-b113-9f53485cc1fa_SiteId">
    <vt:lpwstr>9339fb1c-0944-4fb9-808d-a278e53590e5</vt:lpwstr>
  </property>
  <property fmtid="{D5CDD505-2E9C-101B-9397-08002B2CF9AE}" pid="7" name="MSIP_Label_2004fabd-8c59-4123-b113-9f53485cc1fa_ActionId">
    <vt:lpwstr>24ffee36-6197-4937-b7a4-f2b2da627b6a</vt:lpwstr>
  </property>
  <property fmtid="{D5CDD505-2E9C-101B-9397-08002B2CF9AE}" pid="8" name="MSIP_Label_2004fabd-8c59-4123-b113-9f53485cc1fa_ContentBits">
    <vt:lpwstr>0</vt:lpwstr>
  </property>
</Properties>
</file>