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57" r:id="rId5"/>
    <p:sldId id="261" r:id="rId6"/>
    <p:sldId id="262" r:id="rId7"/>
    <p:sldId id="25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Ferreira" initials="A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69" d="100"/>
          <a:sy n="69" d="100"/>
        </p:scale>
        <p:origin x="-73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1AB5-6B42-4002-92DE-F0BF111D8A1E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CAF6-DE1C-44EC-8785-3353AC096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ACAF6-DE1C-44EC-8785-3353AC0966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9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4014215"/>
            <a:ext cx="12192000" cy="75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30109" y="3819482"/>
            <a:ext cx="5486400" cy="3021060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dirty="0" smtClean="0">
              <a:latin typeface="Compacta Black BT" panose="020B0904040702060204" pitchFamily="34" charset="0"/>
            </a:endParaRPr>
          </a:p>
          <a:p>
            <a:pPr algn="l"/>
            <a:r>
              <a:rPr lang="pt-BR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TÉCNICAS DE </a:t>
            </a:r>
            <a:r>
              <a:rPr lang="pt-BR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PROGRAMAÇÃO</a:t>
            </a:r>
          </a:p>
          <a:p>
            <a:pPr algn="l"/>
            <a:endParaRPr lang="pt-BR" dirty="0" smtClean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algn="l"/>
            <a:r>
              <a:rPr lang="pt-BR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DOCENTE: </a:t>
            </a:r>
            <a:r>
              <a:rPr lang="pt-BR" dirty="0" smtClean="0">
                <a:latin typeface="Compacta Black BT" panose="020B0904040702060204" pitchFamily="34" charset="0"/>
              </a:rPr>
              <a:t>JANDIRA</a:t>
            </a:r>
          </a:p>
          <a:p>
            <a:pPr algn="l"/>
            <a:r>
              <a:rPr lang="pt-BR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ALUNOS:</a:t>
            </a:r>
          </a:p>
          <a:p>
            <a:pPr algn="l"/>
            <a:r>
              <a:rPr lang="pt-BR" dirty="0" smtClean="0">
                <a:latin typeface="Compacta Black BT" panose="020B0904040702060204" pitchFamily="34" charset="0"/>
              </a:rPr>
              <a:t>	   ANDRÉ </a:t>
            </a:r>
            <a:r>
              <a:rPr lang="pt-BR" dirty="0" smtClean="0">
                <a:latin typeface="Compacta Black BT" panose="020B0904040702060204" pitchFamily="34" charset="0"/>
              </a:rPr>
              <a:t>FERREIRA</a:t>
            </a:r>
          </a:p>
          <a:p>
            <a:pPr algn="l"/>
            <a:r>
              <a:rPr lang="pt-BR" dirty="0" smtClean="0">
                <a:latin typeface="Compacta Black BT" panose="020B0904040702060204" pitchFamily="34" charset="0"/>
              </a:rPr>
              <a:t>	   JÚLLIA </a:t>
            </a:r>
            <a:r>
              <a:rPr lang="pt-BR" dirty="0" smtClean="0">
                <a:latin typeface="Compacta Black BT" panose="020B0904040702060204" pitchFamily="34" charset="0"/>
              </a:rPr>
              <a:t>THAINNA</a:t>
            </a:r>
          </a:p>
          <a:p>
            <a:pPr algn="l"/>
            <a:r>
              <a:rPr lang="pt-BR" dirty="0" smtClean="0">
                <a:latin typeface="Compacta Black BT" panose="020B0904040702060204" pitchFamily="34" charset="0"/>
              </a:rPr>
              <a:t>   	   TATIANE </a:t>
            </a:r>
            <a:r>
              <a:rPr lang="pt-BR" dirty="0" smtClean="0">
                <a:latin typeface="Compacta Black BT" panose="020B0904040702060204" pitchFamily="34" charset="0"/>
              </a:rPr>
              <a:t>SOARES FERREIRA</a:t>
            </a:r>
            <a:endParaRPr lang="pt-BR" dirty="0">
              <a:latin typeface="Compacta Black BT" panose="020B090404070206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08862"/>
            <a:ext cx="3959379" cy="1189348"/>
          </a:xfrm>
          <a:prstGeom prst="rect">
            <a:avLst/>
          </a:prstGeom>
        </p:spPr>
      </p:pic>
      <p:pic>
        <p:nvPicPr>
          <p:cNvPr id="2050" name="Picture 2" descr="Resultado de imagem para logo galax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48" y="2057860"/>
            <a:ext cx="6129685" cy="17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1907808"/>
            <a:ext cx="12192000" cy="75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5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GALAXIAN</a:t>
            </a:r>
            <a:endParaRPr lang="pt-BR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452" y="2230423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GALAXIAN É UM JOGO DE TIRO </a:t>
            </a:r>
          </a:p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LANÇADO EM 1979 PELA NAMCO, </a:t>
            </a:r>
          </a:p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NO QUAL O JOGADOR ASSUME O </a:t>
            </a:r>
          </a:p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CONTROLE DE UMA NAVE E DEVE SE </a:t>
            </a:r>
          </a:p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DEFENDER DOS ATAQUES DE UM EXÉRCITO DE</a:t>
            </a:r>
          </a:p>
          <a:p>
            <a:pPr marL="0" indent="0">
              <a:buNone/>
            </a:pPr>
            <a:r>
              <a:rPr lang="pt-BR" dirty="0" smtClean="0">
                <a:latin typeface="Compacta Black BT" panose="020B0904040702060204" pitchFamily="34" charset="0"/>
              </a:rPr>
              <a:t>INVASORES/ALIENS </a:t>
            </a:r>
            <a:endParaRPr lang="pt-BR" dirty="0">
              <a:latin typeface="Compacta Black BT" panose="020B090404070206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37" y="2230423"/>
            <a:ext cx="2412419" cy="38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COMO FUNCIONA?</a:t>
            </a:r>
            <a:endParaRPr lang="pt-BR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2" y="2195166"/>
            <a:ext cx="5105662" cy="3651438"/>
          </a:xfrm>
        </p:spPr>
      </p:pic>
      <p:sp>
        <p:nvSpPr>
          <p:cNvPr id="6" name="Retângulo 5"/>
          <p:cNvSpPr/>
          <p:nvPr/>
        </p:nvSpPr>
        <p:spPr>
          <a:xfrm>
            <a:off x="626533" y="2098170"/>
            <a:ext cx="5334000" cy="3845429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89133" y="2195166"/>
            <a:ext cx="576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mpacta Black BT" panose="020B0904040702060204" pitchFamily="34" charset="0"/>
              </a:rPr>
              <a:t>O JOGO CONSISTE EM DESVIAR DOS DISPAROS DOS INVASORES E AO MESMO TEMPO TENTAR ELIMINÁ-LOS, ACUMULANDO PONTOS A CADA INVASOR DESTRUÍDO.</a:t>
            </a:r>
          </a:p>
          <a:p>
            <a:endParaRPr lang="pt-BR" sz="2000" dirty="0">
              <a:latin typeface="Compacta Black BT" panose="020B0904040702060204" pitchFamily="34" charset="0"/>
            </a:endParaRPr>
          </a:p>
          <a:p>
            <a:r>
              <a:rPr lang="pt-BR" sz="2000" dirty="0" smtClean="0">
                <a:latin typeface="Compacta Black BT" panose="020B0904040702060204" pitchFamily="34" charset="0"/>
              </a:rPr>
              <a:t>CASO TODOS OS INVASORES TENHAM SIDO ELIMINADOS, UM NOVO EXÉRCITO SURGE, NUM LOOPING INFINITO QUE SE ENCERRA QUANDO VIDAS DO JOGADOR ACABAREM.</a:t>
            </a:r>
            <a:endParaRPr lang="pt-BR" sz="2000" dirty="0">
              <a:latin typeface="Compacta Black BT" panose="020B09040407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“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Matriz_invisIvel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”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2">
                    <a:lumMod val="10000"/>
                  </a:schemeClr>
                </a:solidFill>
                <a:latin typeface="Bernard MT Condensed" panose="02050806060905020404" pitchFamily="18" charset="0"/>
              </a:rPr>
              <a:t>                                  </a:t>
            </a:r>
            <a:endParaRPr lang="pt-BR" sz="4000" dirty="0" smtClean="0">
              <a:latin typeface="Compacta Black BT" panose="020B0904040702060204" pitchFamily="34" charset="0"/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7292" y="5989952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ompacta Black BT" panose="020B0904040702060204" pitchFamily="34" charset="0"/>
              </a:rPr>
              <a:t>0</a:t>
            </a:r>
            <a:r>
              <a:rPr lang="pt-BR" sz="2800" dirty="0" smtClean="0">
                <a:latin typeface="Compacta Black BT" panose="020B0904040702060204" pitchFamily="34" charset="0"/>
              </a:rPr>
              <a:t> MORTO</a:t>
            </a:r>
            <a:endParaRPr lang="pt-BR" sz="3600" dirty="0">
              <a:latin typeface="Compacta Black BT" panose="020B090404070206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892" y="5989952"/>
            <a:ext cx="252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ompacta Black BT" panose="020B0904040702060204" pitchFamily="34" charset="0"/>
              </a:rPr>
              <a:t>1</a:t>
            </a:r>
            <a:r>
              <a:rPr lang="pt-BR" sz="2800" dirty="0" smtClean="0">
                <a:latin typeface="Compacta Black BT" panose="020B0904040702060204" pitchFamily="34" charset="0"/>
              </a:rPr>
              <a:t> VIVO</a:t>
            </a:r>
            <a:endParaRPr lang="pt-BR" sz="2800" dirty="0">
              <a:latin typeface="Compacta Black BT" panose="020B090404070206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4512" y="2012386"/>
            <a:ext cx="1072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mpacta Black BT" panose="020B0904040702060204" pitchFamily="34" charset="0"/>
              </a:rPr>
              <a:t>MATRIZ QUE VERIFICA SE OS INIMIGOS ESTÃO VIVOS OU NÃO</a:t>
            </a:r>
            <a:endParaRPr lang="pt-BR" sz="2400" dirty="0">
              <a:latin typeface="Compacta Black BT" panose="020B090404070206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40" y="3031068"/>
            <a:ext cx="4757586" cy="2386542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4866701" y="3803426"/>
            <a:ext cx="1360242" cy="988707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396807" y="2646375"/>
            <a:ext cx="4366232" cy="3152303"/>
            <a:chOff x="500282" y="2568340"/>
            <a:chExt cx="4063251" cy="2933559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82" y="2568340"/>
              <a:ext cx="4063251" cy="29335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24" name="Retângulo 23"/>
            <p:cNvSpPr/>
            <p:nvPr/>
          </p:nvSpPr>
          <p:spPr>
            <a:xfrm>
              <a:off x="985674" y="2768254"/>
              <a:ext cx="3452381" cy="2461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13418" y="2768255"/>
              <a:ext cx="3257177" cy="2649356"/>
            </a:xfrm>
            <a:prstGeom prst="rect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" t="2202"/>
            <a:stretch/>
          </p:blipFill>
          <p:spPr>
            <a:xfrm>
              <a:off x="1223543" y="2852543"/>
              <a:ext cx="2990617" cy="2473078"/>
            </a:xfrm>
            <a:prstGeom prst="rect">
              <a:avLst/>
            </a:prstGeom>
          </p:spPr>
        </p:pic>
      </p:grpSp>
      <p:sp>
        <p:nvSpPr>
          <p:cNvPr id="25" name="Retângulo 24"/>
          <p:cNvSpPr/>
          <p:nvPr/>
        </p:nvSpPr>
        <p:spPr>
          <a:xfrm>
            <a:off x="6434268" y="2936831"/>
            <a:ext cx="4915819" cy="2571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COLISÕES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484278" y="2083327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mpacta Black BT" panose="020B0904040702060204" pitchFamily="34" charset="0"/>
              </a:rPr>
              <a:t>É VERIFICADO SE O OBJETO [ O TIRO DOS INVASORES, O TIRO DO JOGADOR OU OS PRÓPRIOS INVASORES] ENTRA EM CONTADO COM A “BORDA” DE OUTRO OBJETO.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8234386" y="5655035"/>
            <a:ext cx="1360942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596392" y="5477028"/>
            <a:ext cx="45719" cy="39990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234386" y="5455086"/>
            <a:ext cx="45719" cy="3999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8199992" y="5877991"/>
            <a:ext cx="13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mpacta Black BT" panose="020B0904040702060204" pitchFamily="34" charset="0"/>
              </a:rPr>
              <a:t>BORDA X</a:t>
            </a:r>
            <a:endParaRPr lang="pt-BR" dirty="0">
              <a:latin typeface="Compacta Black BT" panose="020B090404070206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 rot="5400000">
            <a:off x="9266521" y="4878816"/>
            <a:ext cx="1263858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 rot="10800000">
            <a:off x="9728580" y="5510745"/>
            <a:ext cx="421588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 rot="10800000">
            <a:off x="9702375" y="4261598"/>
            <a:ext cx="421588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206592" y="4771452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mpacta Black BT" panose="020B0904040702060204" pitchFamily="34" charset="0"/>
              </a:rPr>
              <a:t>BORDA Y</a:t>
            </a:r>
            <a:endParaRPr lang="pt-BR" dirty="0">
              <a:latin typeface="Compacta Black BT" panose="020B0904040702060204" pitchFamily="34" charset="0"/>
            </a:endParaRPr>
          </a:p>
        </p:txBody>
      </p:sp>
      <p:pic>
        <p:nvPicPr>
          <p:cNvPr id="1028" name="Picture 4" descr="Resultado de imagem para invad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77" y="4340535"/>
            <a:ext cx="1428094" cy="1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520793" y="3743453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mpacta Black BT" panose="020B0904040702060204" pitchFamily="34" charset="0"/>
              </a:rPr>
              <a:t>EXEMPLO: </a:t>
            </a:r>
            <a:endParaRPr lang="pt-BR" dirty="0">
              <a:latin typeface="Compacta Black BT" panose="020B090404070206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38667" y="2135733"/>
            <a:ext cx="6059142" cy="3656904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3" y="2227616"/>
            <a:ext cx="5869832" cy="34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1921933"/>
            <a:ext cx="9996399" cy="47328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2900" dirty="0" smtClean="0">
                <a:latin typeface="Compacta Black BT" panose="020B0904040702060204" pitchFamily="34" charset="0"/>
              </a:rPr>
              <a:t>SE HOUVER COLISÃO COM INVASOR </a:t>
            </a:r>
            <a:r>
              <a:rPr lang="pt-BR" sz="29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i</a:t>
            </a:r>
            <a:r>
              <a:rPr lang="pt-BR" sz="2900" dirty="0" smtClean="0">
                <a:latin typeface="Compacta Black BT" panose="020B0904040702060204" pitchFamily="34" charset="0"/>
              </a:rPr>
              <a:t>, </a:t>
            </a: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j 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</a:p>
          <a:p>
            <a:pPr marL="0" indent="0">
              <a:buNone/>
            </a:pPr>
            <a:r>
              <a:rPr lang="pt-BR" sz="2900" dirty="0" smtClean="0">
                <a:latin typeface="Compacta Black BT" panose="020B0904040702060204" pitchFamily="34" charset="0"/>
              </a:rPr>
              <a:t>     MATRIZ_INVISIVEL [ </a:t>
            </a: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i</a:t>
            </a:r>
            <a:r>
              <a:rPr lang="pt-BR" sz="2900" dirty="0" smtClean="0">
                <a:latin typeface="Compacta Black BT" panose="020B0904040702060204" pitchFamily="34" charset="0"/>
              </a:rPr>
              <a:t> ][ </a:t>
            </a: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j</a:t>
            </a:r>
            <a:r>
              <a:rPr lang="pt-BR" sz="2900" dirty="0" smtClean="0">
                <a:latin typeface="Compacta Black BT" panose="020B0904040702060204" pitchFamily="34" charset="0"/>
              </a:rPr>
              <a:t> ] = 0;</a:t>
            </a:r>
            <a:endParaRPr lang="pt-BR" sz="2900" dirty="0" smtClean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</a:p>
          <a:p>
            <a:pPr marL="0" indent="0">
              <a:buNone/>
            </a:pPr>
            <a:endParaRPr lang="pt-BR" sz="2900" dirty="0" smtClean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latin typeface="Compacta Black BT" panose="020B0904040702060204" pitchFamily="34" charset="0"/>
              </a:rPr>
              <a:t>SE </a:t>
            </a:r>
            <a:r>
              <a:rPr lang="pt-BR" sz="2900" dirty="0">
                <a:latin typeface="Compacta Black BT" panose="020B0904040702060204" pitchFamily="34" charset="0"/>
              </a:rPr>
              <a:t>HOUVER COLISÃO COM </a:t>
            </a:r>
            <a:r>
              <a:rPr lang="pt-BR" sz="2900" dirty="0" smtClean="0">
                <a:latin typeface="Compacta Black BT" panose="020B0904040702060204" pitchFamily="34" charset="0"/>
              </a:rPr>
              <a:t>INVASOR EM MOVIMENTO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</a:t>
            </a: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  </a:t>
            </a:r>
            <a:r>
              <a:rPr lang="pt-BR" sz="2900" dirty="0" smtClean="0">
                <a:latin typeface="Compacta Black BT" panose="020B0904040702060204" pitchFamily="34" charset="0"/>
              </a:rPr>
              <a:t>INVASOR_MOV.LIN = ALTURA_TELA;</a:t>
            </a:r>
            <a:endParaRPr lang="pt-BR" sz="2900" dirty="0"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</a:p>
          <a:p>
            <a:pPr marL="0" indent="0">
              <a:buNone/>
            </a:pPr>
            <a:endParaRPr lang="pt-BR" sz="2900" dirty="0" smtClean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latin typeface="Compacta Black BT" panose="020B0904040702060204" pitchFamily="34" charset="0"/>
              </a:rPr>
              <a:t>SE </a:t>
            </a:r>
            <a:r>
              <a:rPr lang="pt-BR" sz="2900" dirty="0">
                <a:latin typeface="Compacta Black BT" panose="020B0904040702060204" pitchFamily="34" charset="0"/>
              </a:rPr>
              <a:t>HOUVER COLISÃO </a:t>
            </a:r>
            <a:r>
              <a:rPr lang="pt-BR" sz="2900" dirty="0" smtClean="0">
                <a:latin typeface="Compacta Black BT" panose="020B0904040702060204" pitchFamily="34" charset="0"/>
              </a:rPr>
              <a:t>COM NAVE DO JOGADOR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latin typeface="Compacta Black BT" panose="020B0904040702060204" pitchFamily="34" charset="0"/>
              </a:rPr>
              <a:t>     NAVE.VIDAS = NAVE.VIDAS - 1 ;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900" dirty="0" smtClean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  <a:endParaRPr lang="pt-BR" sz="29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919" y="460078"/>
            <a:ext cx="3843215" cy="1508760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INVASORES</a:t>
            </a:r>
            <a:endParaRPr lang="pt-BR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1" y="4034394"/>
            <a:ext cx="733421" cy="73342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22" y="2500853"/>
            <a:ext cx="634777" cy="6166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85" y="2537883"/>
            <a:ext cx="676849" cy="6171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1" y="2427289"/>
            <a:ext cx="762106" cy="838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65" y="4055200"/>
            <a:ext cx="750120" cy="7126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69" y="2660421"/>
            <a:ext cx="1008198" cy="98917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172200" y="460078"/>
            <a:ext cx="5181599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Nave - jogador</a:t>
            </a:r>
            <a:endParaRPr lang="pt-BR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Comandos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68" y="1898829"/>
            <a:ext cx="2857143" cy="285714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66635" r="36277" b="9565"/>
          <a:stretch/>
        </p:blipFill>
        <p:spPr>
          <a:xfrm>
            <a:off x="829734" y="3024896"/>
            <a:ext cx="3712270" cy="143681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5019923"/>
            <a:ext cx="1179140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 smtClean="0">
                <a:latin typeface="Compacta Black BT" panose="020B0904040702060204" pitchFamily="34" charset="0"/>
              </a:rPr>
              <a:t>     DISPAROS      MOVIMENTAÇÃO </a:t>
            </a:r>
            <a:endParaRPr lang="pt-BR" sz="4500" dirty="0">
              <a:latin typeface="Compacta Black BT" panose="020B0904040702060204" pitchFamily="34" charset="0"/>
            </a:endParaRPr>
          </a:p>
          <a:p>
            <a:endParaRPr lang="pt-BR" sz="2800" dirty="0">
              <a:latin typeface="Compacta Black BT" panose="020B09040407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533</TotalTime>
  <Words>217</Words>
  <Application>Microsoft Office PowerPoint</Application>
  <PresentationFormat>Personalizar</PresentationFormat>
  <Paragraphs>50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Em Tiras</vt:lpstr>
      <vt:lpstr> </vt:lpstr>
      <vt:lpstr>GALAXIAN</vt:lpstr>
      <vt:lpstr>COMO FUNCIONA?</vt:lpstr>
      <vt:lpstr>“Matriz_invisIvel”</vt:lpstr>
      <vt:lpstr>COLISÕES</vt:lpstr>
      <vt:lpstr>COLISÕES</vt:lpstr>
      <vt:lpstr>INVASORES</vt:lpstr>
      <vt:lpstr>Comandos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Ferreira</dc:creator>
  <cp:lastModifiedBy>HOME</cp:lastModifiedBy>
  <cp:revision>31</cp:revision>
  <dcterms:created xsi:type="dcterms:W3CDTF">2019-09-02T22:07:03Z</dcterms:created>
  <dcterms:modified xsi:type="dcterms:W3CDTF">2019-09-04T00:57:16Z</dcterms:modified>
</cp:coreProperties>
</file>