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1" r:id="rId6"/>
    <p:sldId id="262"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48C3E2-BFD0-4CB1-BD2A-27DDD43A3366}" type="datetimeFigureOut">
              <a:rPr lang="en-ID" smtClean="0"/>
            </a:fld>
            <a:endParaRPr lang="en-ID"/>
          </a:p>
        </p:txBody>
      </p:sp>
      <p:sp>
        <p:nvSpPr>
          <p:cNvPr id="5" name="Footer Placeholder 4"/>
          <p:cNvSpPr>
            <a:spLocks noGrp="1"/>
          </p:cNvSpPr>
          <p:nvPr>
            <p:ph type="ftr" sz="quarter" idx="11"/>
          </p:nvPr>
        </p:nvSpPr>
        <p:spPr>
          <a:xfrm>
            <a:off x="2416500" y="329307"/>
            <a:ext cx="4973915" cy="309201"/>
          </a:xfrm>
        </p:spPr>
        <p:txBody>
          <a:bodyPr/>
          <a:lstStyle/>
          <a:p>
            <a:endParaRPr lang="en-ID"/>
          </a:p>
        </p:txBody>
      </p:sp>
      <p:sp>
        <p:nvSpPr>
          <p:cNvPr id="6" name="Slide Number Placeholder 5"/>
          <p:cNvSpPr>
            <a:spLocks noGrp="1"/>
          </p:cNvSpPr>
          <p:nvPr>
            <p:ph type="sldNum" sz="quarter" idx="12"/>
          </p:nvPr>
        </p:nvSpPr>
        <p:spPr>
          <a:xfrm>
            <a:off x="1437664" y="798973"/>
            <a:ext cx="811019" cy="503578"/>
          </a:xfrm>
        </p:spPr>
        <p:txBody>
          <a:bodyPr/>
          <a:lstStyle/>
          <a:p>
            <a:fld id="{DEF52DBF-A406-4FDE-AA55-CAC3A0993732}" type="slidenum">
              <a:rPr lang="en-ID" smtClean="0"/>
            </a:fld>
            <a:endParaRPr lang="en-ID"/>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B48C3E2-BFD0-4CB1-BD2A-27DDD43A3366}" type="datetimeFigureOut">
              <a:rPr lang="en-ID" smtClean="0"/>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EF52DBF-A406-4FDE-AA55-CAC3A0993732}" type="slidenum">
              <a:rPr lang="en-ID" smtClean="0"/>
            </a:fld>
            <a:endParaRPr lang="en-ID"/>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B48C3E2-BFD0-4CB1-BD2A-27DDD43A3366}" type="datetimeFigureOut">
              <a:rPr lang="en-ID" smtClean="0"/>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EF52DBF-A406-4FDE-AA55-CAC3A0993732}" type="slidenum">
              <a:rPr lang="en-ID" smtClean="0"/>
            </a:fld>
            <a:endParaRPr lang="en-ID"/>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B48C3E2-BFD0-4CB1-BD2A-27DDD43A3366}" type="datetimeFigureOut">
              <a:rPr lang="en-ID" smtClean="0"/>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EF52DBF-A406-4FDE-AA55-CAC3A0993732}" type="slidenum">
              <a:rPr lang="en-ID" smtClean="0"/>
            </a:fld>
            <a:endParaRPr lang="en-ID"/>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B48C3E2-BFD0-4CB1-BD2A-27DDD43A3366}" type="datetimeFigureOut">
              <a:rPr lang="en-ID" smtClean="0"/>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DEF52DBF-A406-4FDE-AA55-CAC3A0993732}" type="slidenum">
              <a:rPr lang="en-ID" smtClean="0"/>
            </a:fld>
            <a:endParaRPr lang="en-ID"/>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B48C3E2-BFD0-4CB1-BD2A-27DDD43A3366}" type="datetimeFigureOut">
              <a:rPr lang="en-ID" smtClean="0"/>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DEF52DBF-A406-4FDE-AA55-CAC3A0993732}" type="slidenum">
              <a:rPr lang="en-ID" smtClean="0"/>
            </a:fld>
            <a:endParaRPr lang="en-ID"/>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EB48C3E2-BFD0-4CB1-BD2A-27DDD43A3366}" type="datetimeFigureOut">
              <a:rPr lang="en-ID" smtClean="0"/>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DEF52DBF-A406-4FDE-AA55-CAC3A0993732}" type="slidenum">
              <a:rPr lang="en-ID" smtClean="0"/>
            </a:fld>
            <a:endParaRPr lang="en-ID"/>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48C3E2-BFD0-4CB1-BD2A-27DDD43A3366}" type="datetimeFigureOut">
              <a:rPr lang="en-ID" smtClean="0"/>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DEF52DBF-A406-4FDE-AA55-CAC3A0993732}" type="slidenum">
              <a:rPr lang="en-ID" smtClean="0"/>
            </a:fld>
            <a:endParaRPr lang="en-ID"/>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8C3E2-BFD0-4CB1-BD2A-27DDD43A3366}" type="datetimeFigureOut">
              <a:rPr lang="en-ID" smtClean="0"/>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DEF52DBF-A406-4FDE-AA55-CAC3A0993732}" type="slidenum">
              <a:rPr lang="en-ID" smtClean="0"/>
            </a:fld>
            <a:endParaRPr lang="en-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B48C3E2-BFD0-4CB1-BD2A-27DDD43A3366}" type="datetimeFigureOut">
              <a:rPr lang="en-ID" smtClean="0"/>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DEF52DBF-A406-4FDE-AA55-CAC3A0993732}" type="slidenum">
              <a:rPr lang="en-ID" smtClean="0"/>
            </a:fld>
            <a:endParaRPr lang="en-ID"/>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B48C3E2-BFD0-4CB1-BD2A-27DDD43A3366}" type="datetimeFigureOut">
              <a:rPr lang="en-ID" smtClean="0"/>
            </a:fld>
            <a:endParaRPr lang="en-ID"/>
          </a:p>
        </p:txBody>
      </p:sp>
      <p:sp>
        <p:nvSpPr>
          <p:cNvPr id="6" name="Footer Placeholder 5"/>
          <p:cNvSpPr>
            <a:spLocks noGrp="1"/>
          </p:cNvSpPr>
          <p:nvPr>
            <p:ph type="ftr" sz="quarter" idx="11"/>
          </p:nvPr>
        </p:nvSpPr>
        <p:spPr>
          <a:xfrm>
            <a:off x="1447382" y="318640"/>
            <a:ext cx="5541004" cy="320931"/>
          </a:xfrm>
        </p:spPr>
        <p:txBody>
          <a:bodyPr/>
          <a:lstStyle/>
          <a:p>
            <a:endParaRPr lang="en-ID"/>
          </a:p>
        </p:txBody>
      </p:sp>
      <p:sp>
        <p:nvSpPr>
          <p:cNvPr id="7" name="Slide Number Placeholder 6"/>
          <p:cNvSpPr>
            <a:spLocks noGrp="1"/>
          </p:cNvSpPr>
          <p:nvPr>
            <p:ph type="sldNum" sz="quarter" idx="12"/>
          </p:nvPr>
        </p:nvSpPr>
        <p:spPr/>
        <p:txBody>
          <a:bodyPr/>
          <a:lstStyle/>
          <a:p>
            <a:fld id="{DEF52DBF-A406-4FDE-AA55-CAC3A0993732}" type="slidenum">
              <a:rPr lang="en-ID" smtClean="0"/>
            </a:fld>
            <a:endParaRPr lang="en-ID"/>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B48C3E2-BFD0-4CB1-BD2A-27DDD43A3366}" type="datetimeFigureOut">
              <a:rPr lang="en-ID" smtClean="0"/>
            </a:fld>
            <a:endParaRPr lang="en-ID"/>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EF52DBF-A406-4FDE-AA55-CAC3A0993732}" type="slidenum">
              <a:rPr lang="en-ID" smtClean="0"/>
            </a:fld>
            <a:endParaRPr lang="en-ID"/>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65379" y="887569"/>
            <a:ext cx="8637073" cy="2541431"/>
          </a:xfrm>
        </p:spPr>
        <p:txBody>
          <a:bodyPr anchor="b">
            <a:normAutofit/>
          </a:bodyPr>
          <a:lstStyle/>
          <a:p>
            <a:pPr algn="ctr"/>
            <a:r>
              <a:rPr lang="en-US" sz="5200" dirty="0"/>
              <a:t>DSK PROJEK AKHIR-MEMBUAT PROGRAM MAP MAZE</a:t>
            </a:r>
            <a:endParaRPr lang="en-ID" sz="5200" dirty="0"/>
          </a:p>
        </p:txBody>
      </p:sp>
      <p:sp>
        <p:nvSpPr>
          <p:cNvPr id="3" name="Subtitle 2"/>
          <p:cNvSpPr>
            <a:spLocks noGrp="1"/>
          </p:cNvSpPr>
          <p:nvPr>
            <p:ph type="subTitle" idx="1"/>
          </p:nvPr>
        </p:nvSpPr>
        <p:spPr>
          <a:xfrm>
            <a:off x="342900" y="4573588"/>
            <a:ext cx="9144000" cy="1655762"/>
          </a:xfrm>
        </p:spPr>
        <p:txBody>
          <a:bodyPr anchor="t">
            <a:normAutofit fontScale="85000" lnSpcReduction="10000"/>
          </a:bodyPr>
          <a:lstStyle/>
          <a:p>
            <a:pPr algn="l"/>
            <a:r>
              <a:rPr lang="en-US" dirty="0"/>
              <a:t>Nama		: Muhammad ROJULAN HOIRIN SODIKIN S.A</a:t>
            </a:r>
            <a:endParaRPr lang="en-US" dirty="0"/>
          </a:p>
          <a:p>
            <a:pPr algn="l"/>
            <a:r>
              <a:rPr lang="en-US" dirty="0"/>
              <a:t>NIM		: 230001810</a:t>
            </a:r>
            <a:endParaRPr lang="en-US" dirty="0"/>
          </a:p>
          <a:p>
            <a:pPr algn="l"/>
            <a:r>
              <a:rPr lang="en-US" dirty="0"/>
              <a:t>Kelas		: C</a:t>
            </a:r>
            <a:endParaRPr lang="en-US" dirty="0"/>
          </a:p>
          <a:p>
            <a:pPr algn="l"/>
            <a:r>
              <a:rPr lang="en-US" dirty="0"/>
              <a:t>Link </a:t>
            </a:r>
            <a:r>
              <a:rPr lang="en-US" dirty="0" err="1"/>
              <a:t>github</a:t>
            </a:r>
            <a:r>
              <a:rPr lang="en-US" dirty="0"/>
              <a:t>	:  https://github.com/Jullllllll21/PROGRAM-MAP-MAZE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Deskripsi</a:t>
            </a:r>
            <a:r>
              <a:rPr lang="en-US" dirty="0"/>
              <a:t> PROGRAM</a:t>
            </a:r>
            <a:endParaRPr lang="en-ID" dirty="0"/>
          </a:p>
        </p:txBody>
      </p:sp>
      <p:sp>
        <p:nvSpPr>
          <p:cNvPr id="3" name="Content Placeholder 2"/>
          <p:cNvSpPr>
            <a:spLocks noGrp="1"/>
          </p:cNvSpPr>
          <p:nvPr>
            <p:ph idx="1"/>
          </p:nvPr>
        </p:nvSpPr>
        <p:spPr/>
        <p:txBody>
          <a:bodyPr/>
          <a:lstStyle/>
          <a:p>
            <a:r>
              <a:rPr lang="en-US" dirty="0"/>
              <a:t>Jadi program say aini adalah sebuah maze atau labirin yang Ketika di input akan mengeluarkan sebuah Map Maze yang cukup rumit di lewati pada umumnya, dan program ini cukup banyak linenya yaitu sampe 400 sekian sekian, dan program ini menggunkan beberapa interupsi antara lain INT,MOV,JMP dll.</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ID" dirty="0"/>
              <a:t>HASIL TAMPILAN PROGRAM</a:t>
            </a:r>
            <a:endParaRPr lang="en-US" altLang="en-ID" dirty="0"/>
          </a:p>
        </p:txBody>
      </p:sp>
      <p:sp>
        <p:nvSpPr>
          <p:cNvPr id="3" name="Content Placeholder 2"/>
          <p:cNvSpPr>
            <a:spLocks noGrp="1"/>
          </p:cNvSpPr>
          <p:nvPr>
            <p:ph idx="1"/>
          </p:nvPr>
        </p:nvSpPr>
        <p:spPr/>
        <p:txBody>
          <a:bodyPr/>
          <a:lstStyle/>
          <a:p>
            <a:pPr marL="0" indent="0">
              <a:buNone/>
            </a:pPr>
            <a:endParaRPr lang="en-US" dirty="0"/>
          </a:p>
          <a:p>
            <a:endParaRPr lang="en-ID" dirty="0"/>
          </a:p>
        </p:txBody>
      </p:sp>
      <p:pic>
        <p:nvPicPr>
          <p:cNvPr id="1913963910"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952115" y="2015173"/>
            <a:ext cx="5943600" cy="34956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DESAIN ANTARMUKA</a:t>
            </a:r>
            <a:endParaRPr lang="en-ID" dirty="0"/>
          </a:p>
        </p:txBody>
      </p:sp>
      <p:pic>
        <p:nvPicPr>
          <p:cNvPr id="1712932490" name="Picture 8"/>
          <p:cNvPicPr>
            <a:picLocks noChangeAspect="1"/>
          </p:cNvPicPr>
          <p:nvPr>
            <p:ph idx="1"/>
          </p:nvPr>
        </p:nvPicPr>
        <p:blipFill>
          <a:blip r:embed="rId1" cstate="print">
            <a:extLst>
              <a:ext uri="{28A0092B-C50C-407E-A947-70E740481C1C}">
                <a14:useLocalDpi xmlns:a14="http://schemas.microsoft.com/office/drawing/2010/main" val="0"/>
              </a:ext>
            </a:extLst>
          </a:blip>
          <a:srcRect/>
          <a:stretch>
            <a:fillRect/>
          </a:stretch>
        </p:blipFill>
        <p:spPr bwMode="auto">
          <a:xfrm>
            <a:off x="4150360" y="2321560"/>
            <a:ext cx="4205605" cy="25857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SCREENSHOOT CODING </a:t>
            </a:r>
            <a:endParaRPr lang="en-ID" dirty="0"/>
          </a:p>
        </p:txBody>
      </p:sp>
      <p:pic>
        <p:nvPicPr>
          <p:cNvPr id="4" name="Placeholder Konten 3" descr="Screenshot 2024-01-13 135747"/>
          <p:cNvPicPr>
            <a:picLocks noChangeAspect="1"/>
          </p:cNvPicPr>
          <p:nvPr>
            <p:ph idx="1"/>
          </p:nvPr>
        </p:nvPicPr>
        <p:blipFill>
          <a:blip r:embed="rId1"/>
          <a:stretch>
            <a:fillRect/>
          </a:stretch>
        </p:blipFill>
        <p:spPr>
          <a:xfrm>
            <a:off x="7194550" y="2015490"/>
            <a:ext cx="3554730" cy="3450590"/>
          </a:xfrm>
          <a:prstGeom prst="rect">
            <a:avLst/>
          </a:prstGeom>
        </p:spPr>
      </p:pic>
      <p:pic>
        <p:nvPicPr>
          <p:cNvPr id="7" name="Gambar 6" descr="Screenshot 2024-01-13 135730"/>
          <p:cNvPicPr>
            <a:picLocks noChangeAspect="1"/>
          </p:cNvPicPr>
          <p:nvPr/>
        </p:nvPicPr>
        <p:blipFill>
          <a:blip r:embed="rId2"/>
          <a:stretch>
            <a:fillRect/>
          </a:stretch>
        </p:blipFill>
        <p:spPr>
          <a:xfrm>
            <a:off x="1451610" y="2015490"/>
            <a:ext cx="4814570" cy="31692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5892" y="889406"/>
            <a:ext cx="9605635" cy="1059305"/>
          </a:xfrm>
        </p:spPr>
        <p:txBody>
          <a:bodyPr/>
          <a:lstStyle/>
          <a:p>
            <a:pPr algn="ctr"/>
            <a:r>
              <a:rPr lang="en-US" dirty="0"/>
              <a:t>UNGGAHAN HALAMAN PROJEK GITHUB</a:t>
            </a:r>
            <a:endParaRPr lang="en-ID" dirty="0"/>
          </a:p>
        </p:txBody>
      </p:sp>
      <p:pic>
        <p:nvPicPr>
          <p:cNvPr id="5" name="Placeholder Konten 4" descr="TP-DSK2023-02-AkunGithub-C-230001811_Muhammad_Rojulan.jpg"/>
          <p:cNvPicPr>
            <a:picLocks noChangeAspect="1"/>
          </p:cNvPicPr>
          <p:nvPr>
            <p:ph sz="half" idx="1"/>
          </p:nvPr>
        </p:nvPicPr>
        <p:blipFill>
          <a:blip r:embed="rId1"/>
          <a:stretch>
            <a:fillRect/>
          </a:stretch>
        </p:blipFill>
        <p:spPr>
          <a:xfrm>
            <a:off x="2449830" y="2143760"/>
            <a:ext cx="7292340" cy="3588385"/>
          </a:xfrm>
          <a:prstGeom prst="rect">
            <a:avLst/>
          </a:prstGeom>
        </p:spPr>
      </p:pic>
      <p:sp>
        <p:nvSpPr>
          <p:cNvPr id="4" name="Placeholder Konten 3"/>
          <p:cNvSpPr/>
          <p:nvPr>
            <p:ph sz="half" idx="2"/>
          </p:nvPr>
        </p:nvSpPr>
        <p:spPr>
          <a:xfrm>
            <a:off x="7170420" y="5593715"/>
            <a:ext cx="185420" cy="138430"/>
          </a:xfrm>
        </p:spPr>
        <p:txBody>
          <a:bodyPr>
            <a:normAutofit fontScale="25000"/>
          </a:bodyPr>
          <a:p>
            <a:endParaRPr lang="id-ID"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4404" y="1995144"/>
            <a:ext cx="9603275" cy="1049235"/>
          </a:xfrm>
        </p:spPr>
        <p:txBody>
          <a:bodyPr/>
          <a:lstStyle/>
          <a:p>
            <a:pPr algn="ctr"/>
            <a:r>
              <a:rPr lang="en-US" dirty="0"/>
              <a:t>SEKIAN DAN TERIMAKASIH</a:t>
            </a:r>
            <a:endParaRPr lang="en-ID" dirty="0"/>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592</Words>
  <Application>WPS Presentation</Application>
  <PresentationFormat>Widescreen</PresentationFormat>
  <Paragraphs>23</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Gill Sans MT</vt:lpstr>
      <vt:lpstr>Microsoft YaHei</vt:lpstr>
      <vt:lpstr>Arial Unicode MS</vt:lpstr>
      <vt:lpstr>Calibri</vt:lpstr>
      <vt:lpstr>Gallery</vt:lpstr>
      <vt:lpstr>DSK PROJEK AKHIR-MEMBUAT PROGRAM MENENTUKAN GANJIL GENAPNYA SEBUAH ANGKA</vt:lpstr>
      <vt:lpstr>Deskripsi PROGRAM</vt:lpstr>
      <vt:lpstr>FITUR-FITUR APLIKASI</vt:lpstr>
      <vt:lpstr>SKETSA ANTARMUKA</vt:lpstr>
      <vt:lpstr>SCREENSHOOT CODING </vt:lpstr>
      <vt:lpstr>UNGGAHAN HALAMAN PROJEK GITHUB</vt:lpstr>
      <vt:lpstr>SEKIAN DAN TERIMAKASIH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DSK PROJEK AKHIR-MEMBUAT PROGRAM MENENTUKAN GANJIL GENAPNYA SEBUAH ANGKA</dc:title>
  <dc:creator>User</dc:creator>
  <cp:lastModifiedBy>Rojulan Sodikin</cp:lastModifiedBy>
  <cp:revision>3</cp:revision>
  <dcterms:created xsi:type="dcterms:W3CDTF">2024-01-05T11:26:00Z</dcterms:created>
  <dcterms:modified xsi:type="dcterms:W3CDTF">2024-01-13T07:03:26Z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67464BC379824B66A05E1E1323508658_13</vt:lpwstr>
  </property>
  <property fmtid="{D5CDD505-2E9C-101B-9397-08002B2CF9AE}" pid="3" name="KSOProductBuildVer">
    <vt:lpwstr>1057-12.2.0.13412</vt:lpwstr>
  </property>
</Properties>
</file>