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7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7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2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30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1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6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9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2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CEC1-3FE0-45FB-A016-124954149064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987682-899D-4A17-A982-80B5F3735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D5DD9-49DE-4766-9DD1-31C0C459B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5013" y="1028741"/>
            <a:ext cx="7766936" cy="1646302"/>
          </a:xfrm>
        </p:spPr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«Игра «Три в ряд»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886F5-6892-4396-BB89-E03B3CF78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731" y="4326623"/>
            <a:ext cx="7766936" cy="1821418"/>
          </a:xfrm>
        </p:spPr>
        <p:txBody>
          <a:bodyPr>
            <a:normAutofit/>
          </a:bodyPr>
          <a:lstStyle/>
          <a:p>
            <a:r>
              <a:rPr lang="ru-RU" dirty="0"/>
              <a:t>В рамках 2ого курса Яндекс Лицея</a:t>
            </a:r>
          </a:p>
          <a:p>
            <a:r>
              <a:rPr lang="ru-RU" dirty="0"/>
              <a:t>Подготовили Свиридова Юлия, Свиридов Илья</a:t>
            </a:r>
          </a:p>
          <a:p>
            <a:r>
              <a:rPr lang="ru-RU" dirty="0"/>
              <a:t> и Кучина Анна</a:t>
            </a:r>
          </a:p>
          <a:p>
            <a:r>
              <a:rPr lang="ru-RU" dirty="0"/>
              <a:t>Руководитель Копытина Е.А.</a:t>
            </a:r>
          </a:p>
        </p:txBody>
      </p:sp>
    </p:spTree>
    <p:extLst>
      <p:ext uri="{BB962C8B-B14F-4D97-AF65-F5344CB8AC3E}">
        <p14:creationId xmlns:p14="http://schemas.microsoft.com/office/powerpoint/2010/main" val="346884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2D5E2-344C-4A74-B988-3BCDF662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48" y="574222"/>
            <a:ext cx="8596668" cy="1540328"/>
          </a:xfrm>
        </p:spPr>
        <p:txBody>
          <a:bodyPr>
            <a:noAutofit/>
          </a:bodyPr>
          <a:lstStyle/>
          <a:p>
            <a:r>
              <a:rPr lang="ru-RU" sz="4400" dirty="0"/>
              <a:t>Функциональные возможности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B7D53-2552-4655-9993-55EAE0B5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106" y="2922589"/>
            <a:ext cx="8596668" cy="2591025"/>
          </a:xfrm>
        </p:spPr>
        <p:txBody>
          <a:bodyPr>
            <a:normAutofit/>
          </a:bodyPr>
          <a:lstStyle/>
          <a:p>
            <a:r>
              <a:rPr lang="ru-RU" sz="2800" dirty="0"/>
              <a:t>Игра и её интерфейс</a:t>
            </a:r>
          </a:p>
          <a:p>
            <a:r>
              <a:rPr lang="ru-RU" sz="2800" dirty="0"/>
              <a:t>Звуковое сопровождение</a:t>
            </a:r>
          </a:p>
          <a:p>
            <a:r>
              <a:rPr lang="ru-RU" sz="2800" dirty="0"/>
              <a:t>Логика игры</a:t>
            </a:r>
          </a:p>
          <a:p>
            <a:r>
              <a:rPr lang="ru-RU" sz="2800" dirty="0"/>
              <a:t>Подсчёт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9582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A55BA-D1DC-4421-96BF-30AA1597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9986"/>
            <a:ext cx="5021337" cy="843643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D51EE-B953-4F3C-854B-8FD7F02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1456873"/>
            <a:ext cx="8596668" cy="4552042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«Три в ряд» – классическая игра, которую знают и взрослые, и дети. Правила игры следующие: пользователь должен собрать комбинацию из трех или более фишек одного вида на игровом поле путем их перемещения. В ходе игры на поле добавляются новые фишки, которые также могут складываться в комбинации при совпадении их вида.</a:t>
            </a:r>
            <a:endParaRPr lang="ru-RU" sz="24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игры: набрать как можно большее количество очков за отведенное количество ходов.</a:t>
            </a:r>
            <a:endParaRPr lang="ru-RU" sz="2400" kern="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0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A5A59-085F-48FE-8B37-00CC7845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343" y="65627"/>
            <a:ext cx="5418665" cy="609391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Описание реализации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667C9C1-8E58-4D20-A2D6-CB179620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5627"/>
            <a:ext cx="11492593" cy="70209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/>
              <a:t>Игра была создана при помощи</a:t>
            </a:r>
          </a:p>
          <a:p>
            <a:pPr marL="0" indent="0">
              <a:buNone/>
            </a:pPr>
            <a:r>
              <a:rPr lang="ru-RU" sz="2600" dirty="0"/>
              <a:t> следующего функционала:</a:t>
            </a:r>
          </a:p>
          <a:p>
            <a:pPr>
              <a:buAutoNum type="arabicPeriod"/>
            </a:pPr>
            <a:r>
              <a:rPr lang="ru-RU" sz="2600" dirty="0"/>
              <a:t>Файл </a:t>
            </a:r>
            <a:r>
              <a:rPr lang="en-US" sz="2600" b="1" dirty="0"/>
              <a:t>game</a:t>
            </a:r>
            <a:r>
              <a:rPr lang="ru-RU" sz="1900" dirty="0"/>
              <a:t>: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array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создание и заполнение массива элементов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coincidence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проверку совпадений в столбцах и строках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nastroy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настройку игрового поля так, чтобы в начале игры не было совпадений на игровом поле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pokaz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отображение текстового представления массива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stop_disp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обновление и приостановку элементов экрана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standing_nearby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проверку того, что ячейка, которую двигает игрок, находится рядом с первой выбранной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moving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перестановку ячеек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matches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проверку совпадений в столбцах и строках и сводит совпадения к нулю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desk_filling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используется если на поле есть пустые клетки, заполняет поле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spusk_kletok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спуск пустых клеток на одну ячейку вниз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zapoln_verh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заполнение всех пустых ячеек в верхней части поля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9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play</a:t>
            </a:r>
            <a:r>
              <a:rPr lang="ru-RU" sz="19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запуск игрового процесса</a:t>
            </a:r>
            <a:endParaRPr lang="ru-RU" sz="19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ru-RU" sz="1800" kern="150" dirty="0">
              <a:effectLst/>
              <a:latin typeface="Symbol" panose="05050102010706020507" pitchFamily="18" charset="2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3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606D-3D1F-44A9-8A86-224423C9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163286"/>
            <a:ext cx="9045402" cy="68579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ru-RU" sz="2100" dirty="0"/>
              <a:t>Файл </a:t>
            </a:r>
            <a:r>
              <a:rPr lang="en-US" sz="2100" b="1" dirty="0"/>
              <a:t>draw</a:t>
            </a:r>
            <a:r>
              <a:rPr lang="en-US" sz="2100" dirty="0"/>
              <a:t>:</a:t>
            </a:r>
            <a:endParaRPr lang="ru-RU" sz="2100" dirty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images_loading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создание списка для упрощения доступа к данным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image_drawing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загрузку и отображение  изображений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screen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подготовку экрана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to_pix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разбивает экран на пиксели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window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подготовку окна, его заливку и элементы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drawing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отрисовку и информационное наполнение игрового поля полями: цель, ходы, осталось ходов и результат(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GOAL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, 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TURNS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, 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LEFT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, 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SCORE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соответственно)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desk_drawing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создание игрового пространства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selected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выбор клетки пользователем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winner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и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loser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отвечают за надписи победы и проигрыша соответственно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msg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вывод на экран результата игры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combinations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вывод на экран сообщений о созданных комбинациях: 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COOL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, 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TRIPLE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и 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DOUBLE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10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A99614-E110-4251-BADA-D8F5BC0B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105" y="375558"/>
            <a:ext cx="8596668" cy="261257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ru-RU" dirty="0"/>
              <a:t>Файл </a:t>
            </a:r>
            <a:r>
              <a:rPr lang="en-US" b="1" dirty="0"/>
              <a:t>sound</a:t>
            </a:r>
            <a:r>
              <a:rPr lang="en-US" dirty="0"/>
              <a:t>:</a:t>
            </a:r>
            <a:endParaRPr lang="ru-RU" dirty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load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загрузка звукового сопровождения игры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play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проигрывание звукового сопровождения игры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def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 </a:t>
            </a:r>
            <a:r>
              <a:rPr lang="ru-RU" sz="18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eration Sans"/>
                <a:cs typeface="Times New Roman" panose="02020603050405020304" pitchFamily="18" charset="0"/>
              </a:rPr>
              <a:t>bonus</a:t>
            </a:r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() – отвечает за проигрывание звука при создании  комбинаций</a:t>
            </a:r>
            <a:endParaRPr lang="ru-RU" sz="1800" kern="15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04427B-7049-4D41-A3D9-C0217D3E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8" y="2511652"/>
            <a:ext cx="3492141" cy="4131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797F6-D2CE-4E26-946B-8DC88F8A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37" y="3377960"/>
            <a:ext cx="3319926" cy="33627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62C20C-201C-47C9-9A43-43A99E8B8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633" y="622987"/>
            <a:ext cx="4174618" cy="47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5C98E-5FC3-48D6-8F40-90757FD6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05" y="152401"/>
            <a:ext cx="5935737" cy="876299"/>
          </a:xfrm>
        </p:spPr>
        <p:txBody>
          <a:bodyPr>
            <a:noAutofit/>
          </a:bodyPr>
          <a:lstStyle/>
          <a:p>
            <a:r>
              <a:rPr lang="ru-RU" sz="4400" dirty="0"/>
              <a:t>Описание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1C14C-0C3E-4DF3-B745-87833415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0343"/>
            <a:ext cx="5630937" cy="173082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2000" kern="150" dirty="0">
                <a:latin typeface="Times New Roman" panose="02020603050405020304" pitchFamily="18" charset="0"/>
              </a:rPr>
              <a:t>В разработанной системе «Три в ряд» реализованы все рассмотренные в ходе изучения блока QT технологии: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ABAC45-FB09-47AD-9103-1BEF87D74887}"/>
              </a:ext>
            </a:extLst>
          </p:cNvPr>
          <p:cNvSpPr txBox="1">
            <a:spLocks/>
          </p:cNvSpPr>
          <p:nvPr/>
        </p:nvSpPr>
        <p:spPr>
          <a:xfrm>
            <a:off x="318105" y="3429000"/>
            <a:ext cx="5630937" cy="26615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50000"/>
              </a:lnSpc>
              <a:spcAft>
                <a:spcPts val="1200"/>
              </a:spcAft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Программное создание интерфейса.</a:t>
            </a:r>
          </a:p>
          <a:p>
            <a:pPr indent="450215" algn="just">
              <a:lnSpc>
                <a:spcPct val="150000"/>
              </a:lnSpc>
              <a:spcAft>
                <a:spcPts val="1200"/>
              </a:spcAft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интерфейса средствами </a:t>
            </a:r>
            <a:r>
              <a:rPr lang="ru-RU" sz="1800" kern="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1200"/>
              </a:spcAft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событий.</a:t>
            </a:r>
          </a:p>
          <a:p>
            <a:pPr indent="450215" algn="just">
              <a:lnSpc>
                <a:spcPct val="150000"/>
              </a:lnSpc>
              <a:spcAft>
                <a:spcPts val="1200"/>
              </a:spcAft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изображениями и звуком.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53F7901-EF4D-4F31-B390-C6441CDF09C5}"/>
              </a:ext>
            </a:extLst>
          </p:cNvPr>
          <p:cNvSpPr txBox="1">
            <a:spLocks/>
          </p:cNvSpPr>
          <p:nvPr/>
        </p:nvSpPr>
        <p:spPr>
          <a:xfrm>
            <a:off x="5450720" y="2432958"/>
            <a:ext cx="5630937" cy="3167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50000"/>
              </a:lnSpc>
              <a:spcAft>
                <a:spcPts val="1200"/>
              </a:spcAft>
            </a:pPr>
            <a:r>
              <a:rPr lang="ru-RU" sz="3300" kern="150" dirty="0">
                <a:latin typeface="Times New Roman" panose="02020603050405020304" pitchFamily="18" charset="0"/>
              </a:rPr>
              <a:t>Реализация игрового поля.</a:t>
            </a:r>
          </a:p>
          <a:p>
            <a:pPr indent="450215" algn="just">
              <a:lnSpc>
                <a:spcPct val="150000"/>
              </a:lnSpc>
              <a:spcAft>
                <a:spcPts val="1200"/>
              </a:spcAft>
            </a:pPr>
            <a:r>
              <a:rPr lang="ru-RU" sz="3300" kern="150" dirty="0">
                <a:latin typeface="Times New Roman" panose="02020603050405020304" pitchFamily="18" charset="0"/>
              </a:rPr>
              <a:t>Работа с файлами (.</a:t>
            </a:r>
            <a:r>
              <a:rPr lang="ru-RU" sz="3300" kern="150" dirty="0" err="1">
                <a:latin typeface="Times New Roman" panose="02020603050405020304" pitchFamily="18" charset="0"/>
              </a:rPr>
              <a:t>txt</a:t>
            </a:r>
            <a:r>
              <a:rPr lang="ru-RU" sz="3300" kern="150" dirty="0">
                <a:latin typeface="Times New Roman" panose="02020603050405020304" pitchFamily="18" charset="0"/>
              </a:rPr>
              <a:t>)</a:t>
            </a:r>
          </a:p>
          <a:p>
            <a:pPr indent="450215" algn="just">
              <a:lnSpc>
                <a:spcPct val="150000"/>
              </a:lnSpc>
              <a:spcAft>
                <a:spcPts val="1200"/>
              </a:spcAft>
            </a:pPr>
            <a:r>
              <a:rPr lang="ru-RU" sz="3300" kern="150" dirty="0">
                <a:latin typeface="Times New Roman" panose="02020603050405020304" pitchFamily="18" charset="0"/>
              </a:rPr>
              <a:t>Создание requirements.txt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3300" kern="150" dirty="0">
                <a:latin typeface="Times New Roman" panose="02020603050405020304" pitchFamily="18" charset="0"/>
              </a:rPr>
              <a:t>Необходимые для запуска библиотеки:</a:t>
            </a:r>
          </a:p>
          <a:p>
            <a:pPr marL="54737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ru-RU" sz="3300" kern="150" dirty="0">
                <a:latin typeface="Times New Roman" panose="02020603050405020304" pitchFamily="18" charset="0"/>
              </a:rPr>
              <a:t>                         </a:t>
            </a:r>
            <a:r>
              <a:rPr lang="ru-RU" sz="3300" kern="150" dirty="0" err="1">
                <a:latin typeface="Times New Roman" panose="02020603050405020304" pitchFamily="18" charset="0"/>
              </a:rPr>
              <a:t>Pygame</a:t>
            </a:r>
            <a:r>
              <a:rPr lang="en-US" sz="3300" kern="150" dirty="0">
                <a:latin typeface="Times New Roman" panose="02020603050405020304" pitchFamily="18" charset="0"/>
              </a:rPr>
              <a:t>==2.1.2</a:t>
            </a:r>
            <a:endParaRPr lang="ru-RU" sz="3300" kern="150" dirty="0">
              <a:latin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66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21FA5-027B-40AB-A05D-A6090BD7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8" y="156238"/>
            <a:ext cx="5364238" cy="660400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C2250C-FEB6-42AF-B2FD-A065A90F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92" y="1152281"/>
            <a:ext cx="3595488" cy="36382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99601C-8F71-4CBC-8A08-8B351E539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" y="780503"/>
            <a:ext cx="6539895" cy="31668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B2FEB0-2AB6-471D-8ADA-76024455F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57" y="3158462"/>
            <a:ext cx="3482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2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6FDF4-B10B-4E1F-99BF-437B0C1B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77" y="1164771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68662585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565</Words>
  <Application>Microsoft Office PowerPoint</Application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Trebuchet MS</vt:lpstr>
      <vt:lpstr>Wingdings 3</vt:lpstr>
      <vt:lpstr>Аспект</vt:lpstr>
      <vt:lpstr>Проект на pygame «Игра «Три в ряд»</vt:lpstr>
      <vt:lpstr>Функциональные возможности проекта</vt:lpstr>
      <vt:lpstr>Описание идеи</vt:lpstr>
      <vt:lpstr>Описание реализации</vt:lpstr>
      <vt:lpstr>Презентация PowerPoint</vt:lpstr>
      <vt:lpstr>Презентация PowerPoint</vt:lpstr>
      <vt:lpstr>Описание технологий</vt:lpstr>
      <vt:lpstr>Интерфейс программы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«Игра «Три в ряд»</dc:title>
  <dc:creator>Anna Kuchina</dc:creator>
  <cp:lastModifiedBy>Anna Kuchina</cp:lastModifiedBy>
  <cp:revision>4</cp:revision>
  <dcterms:created xsi:type="dcterms:W3CDTF">2023-01-15T13:13:15Z</dcterms:created>
  <dcterms:modified xsi:type="dcterms:W3CDTF">2023-01-16T13:00:13Z</dcterms:modified>
</cp:coreProperties>
</file>