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jquery.com/jquery-3.2.1.js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42358" y="6997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Datepicker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154375" y="225625"/>
            <a:ext cx="8677800" cy="43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Também vamos aplicar o CSS no calendário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" y="721724"/>
            <a:ext cx="5842674" cy="24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200" y="2161300"/>
            <a:ext cx="3315950" cy="19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Bibliografia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http://www.devmedia.com.br/calendario-em-jquery-criando-calendarios-com-datepicker/37458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http://www.criarweb.com/artigos/componente-datepicker-jqueryui.html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http://clubedosgeeks.com.br/web-design/jquery/pegando-valor-da-data-do-datepicker-ui-ao-clicar-no-dia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é?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Datepicker é um campo que ao ser selecionado, abre um calendário. é um pluging e jquery que facilita a entrada de uma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21950" y="319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Por que usar?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datepicker foi criado para o uso em páginas de web, e assim, facilitar o uso do calendário. </a:t>
            </a:r>
            <a:br>
              <a:rPr lang="pt-BR"/>
            </a:br>
            <a:r>
              <a:rPr lang="pt-BR"/>
              <a:t>O usuário não </a:t>
            </a:r>
            <a:r>
              <a:rPr lang="pt-BR"/>
              <a:t>precisará</a:t>
            </a:r>
            <a:r>
              <a:rPr lang="pt-BR"/>
              <a:t> mais digitar a data. Ele poderá selecionar a data direto no calendário de forma visual.</a:t>
            </a:r>
            <a:br>
              <a:rPr lang="pt-BR"/>
            </a:br>
            <a:r>
              <a:rPr lang="pt-BR"/>
              <a:t>Essa forma também é uma vantagem, porque a entrada de dados se faz de forma correta.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Exemplos de datepicker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01450" y="1143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Empresas de viagens são os melhores exemplos de uso do datepicker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5472" l="4472" r="5720" t="15898"/>
          <a:stretch/>
        </p:blipFill>
        <p:spPr>
          <a:xfrm>
            <a:off x="448825" y="1911974"/>
            <a:ext cx="3868851" cy="25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Como usar o datepicker?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Seguiremos a seguinte estrutura no HTML. Vamos fazer dentro de um formulário.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75" y="1738624"/>
            <a:ext cx="5084750" cy="31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157175" y="534400"/>
            <a:ext cx="8571000" cy="39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É preciso fazer referência para o JQuery, JavaScript e CSS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62" y="1791387"/>
            <a:ext cx="71723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78125" y="475025"/>
            <a:ext cx="8654100" cy="409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Crie uma pasta js, e dentro desta pasta, crie um arquivo para seu js e outro para o jquery.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62" y="1547212"/>
            <a:ext cx="68484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1250" y="83125"/>
            <a:ext cx="8713500" cy="42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Faça o Download do jQuery para fazer o apontamento do arquivo. Baixe o </a:t>
            </a:r>
            <a:r>
              <a:rPr lang="pt-BR" sz="1150">
                <a:solidFill>
                  <a:srgbClr val="B24926"/>
                </a:solidFill>
                <a:highlight>
                  <a:srgbClr val="FFFFFF"/>
                </a:highlight>
                <a:hlinkClick r:id="rId3"/>
              </a:rPr>
              <a:t>Download the uncompressed, development jQuery 3.2.1</a:t>
            </a:r>
            <a:r>
              <a:rPr lang="pt-BR"/>
              <a:t>. Esse arquivo vai dentro do js, como já havia sido dito.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25" y="1027925"/>
            <a:ext cx="7533724" cy="41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90000" y="391875"/>
            <a:ext cx="8642400" cy="417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 do calendário básico!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5" y="1116237"/>
            <a:ext cx="49720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