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42358" y="69970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Datepicker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Datepicker é um campo que ao ser selecionado, abre um calendário. é um pluging e jquery que facilita a entrada de uma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21950" y="319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usar?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datepicker foi criado para o uso em páginas de web, e assim, facilitar o uso do calendário. </a:t>
            </a:r>
            <a:br>
              <a:rPr lang="pt-BR"/>
            </a:br>
            <a:r>
              <a:rPr lang="pt-BR"/>
              <a:t>O usuário não precisará mais digitar a data. Ele poderá selecionar a data direto no calendário de forma visual.</a:t>
            </a:r>
            <a:br>
              <a:rPr lang="pt-BR"/>
            </a:br>
            <a:r>
              <a:rPr lang="pt-BR"/>
              <a:t>Essa forma também é uma vantagem, porque a entrada de dados se faz de forma correta.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Exemplos de datepicker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01450" y="11435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Empresas de viagens são os melhores exemplos de uso do datepicker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4472" t="15898" r="5720" b="5472"/>
          <a:stretch/>
        </p:blipFill>
        <p:spPr>
          <a:xfrm>
            <a:off x="448825" y="1911974"/>
            <a:ext cx="3868851" cy="25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usar o datepicker?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http://www.devmedia.com.br/calendario-em-jquery-criando-calendarios-com-datepicker/37458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http://www.criarweb.com/artigos/componente-datepicker-jqueryui.html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http://clubedosgeeks.com.br/web-design/jquery/pegando-valor-da-data-do-datepicker-ui-ao-clicar-no-dia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PresentationFormat>Apresentação na tela (16:9)</PresentationFormat>
  <Paragraphs>12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simple-light-2</vt:lpstr>
      <vt:lpstr>Datepicker </vt:lpstr>
      <vt:lpstr>O que é? </vt:lpstr>
      <vt:lpstr>Por que usar?</vt:lpstr>
      <vt:lpstr>Exemplos de datepicker </vt:lpstr>
      <vt:lpstr>Como usar o datepicker?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Datepicker</dc:title>
  <dc:creator>JULLY</dc:creator>
  <cp:lastModifiedBy>JULLY</cp:lastModifiedBy>
  <cp:revision>1</cp:revision>
  <dcterms:modified xsi:type="dcterms:W3CDTF">2017-05-29T03:35:25Z</dcterms:modified>
</cp:coreProperties>
</file>