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5824-BBCB-43B5-81B4-0AF68E96B0B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A20F-C347-46B9-8393-5EA3928F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5824-BBCB-43B5-81B4-0AF68E96B0B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A20F-C347-46B9-8393-5EA3928F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6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5824-BBCB-43B5-81B4-0AF68E96B0B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A20F-C347-46B9-8393-5EA3928F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6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5824-BBCB-43B5-81B4-0AF68E96B0B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A20F-C347-46B9-8393-5EA3928F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5824-BBCB-43B5-81B4-0AF68E96B0B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A20F-C347-46B9-8393-5EA3928F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1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5824-BBCB-43B5-81B4-0AF68E96B0B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A20F-C347-46B9-8393-5EA3928F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5824-BBCB-43B5-81B4-0AF68E96B0B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A20F-C347-46B9-8393-5EA3928F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5824-BBCB-43B5-81B4-0AF68E96B0B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A20F-C347-46B9-8393-5EA3928F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8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5824-BBCB-43B5-81B4-0AF68E96B0B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A20F-C347-46B9-8393-5EA3928F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8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5824-BBCB-43B5-81B4-0AF68E96B0B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A20F-C347-46B9-8393-5EA3928F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5824-BBCB-43B5-81B4-0AF68E96B0B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A20F-C347-46B9-8393-5EA3928F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5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5824-BBCB-43B5-81B4-0AF68E96B0B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EA20F-C347-46B9-8393-5EA3928F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7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0" t="8144" r="24608" b="16122"/>
          <a:stretch/>
        </p:blipFill>
        <p:spPr bwMode="auto">
          <a:xfrm>
            <a:off x="1565237" y="1691104"/>
            <a:ext cx="1890638" cy="1843591"/>
          </a:xfrm>
          <a:prstGeom prst="rect">
            <a:avLst/>
          </a:prstGeom>
          <a:ln>
            <a:noFill/>
          </a:ln>
          <a:effectLst>
            <a:softEdge rad="12700"/>
          </a:effectLst>
          <a:scene3d>
            <a:camera prst="orthographicFront">
              <a:rot lat="1200000" lon="600000" rev="600000"/>
            </a:camera>
            <a:lightRig rig="threePt" dir="t"/>
          </a:scene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 descr="Arduino UNO R3 ATMEGA328P chip cắm (kèm cáp) – dientuquangsa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" t="10489" r="1600" b="14756"/>
          <a:stretch/>
        </p:blipFill>
        <p:spPr bwMode="auto">
          <a:xfrm>
            <a:off x="4683368" y="2019004"/>
            <a:ext cx="1700875" cy="1376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" name="Up-Down Arrow 47"/>
          <p:cNvSpPr/>
          <p:nvPr/>
        </p:nvSpPr>
        <p:spPr>
          <a:xfrm>
            <a:off x="5461065" y="1294134"/>
            <a:ext cx="180754" cy="7319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694916" y="408240"/>
            <a:ext cx="1713053" cy="7870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Storage (Memory)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23856" y="4359895"/>
            <a:ext cx="6785638" cy="772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Rechargeable Battery </a:t>
            </a:r>
          </a:p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3.7V - 6000mAh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12319" y="2326510"/>
            <a:ext cx="607634" cy="256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I2C</a:t>
            </a:r>
            <a:endParaRPr lang="en-US" sz="1600" b="1">
              <a:ln w="0"/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77988" y="2346301"/>
            <a:ext cx="830745" cy="289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</a:t>
            </a:r>
            <a:endParaRPr lang="en-US" sz="1600" b="1">
              <a:ln w="0"/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7093361" y="1329355"/>
            <a:ext cx="308103" cy="2718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3548073" y="2638453"/>
            <a:ext cx="905815" cy="207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6679749" y="2638453"/>
            <a:ext cx="905815" cy="207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5538158" y="3499687"/>
            <a:ext cx="186321" cy="7217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>
            <a:off x="2656931" y="3499687"/>
            <a:ext cx="208765" cy="7217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8454763" y="3505693"/>
            <a:ext cx="196439" cy="7116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12131" y="2814911"/>
            <a:ext cx="13942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MCU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PIC18F4520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273235" y="2522523"/>
            <a:ext cx="1053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Module SIM808</a:t>
            </a:r>
            <a:endParaRPr lang="en-US" sz="160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909" y="2741970"/>
            <a:ext cx="1490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n w="0"/>
                <a:latin typeface="Arial" panose="020B0604020202020204" pitchFamily="34" charset="0"/>
                <a:cs typeface="Arial" panose="020B0604020202020204" pitchFamily="34" charset="0"/>
              </a:rPr>
              <a:t>3-axis ADXL345 accelerometer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7853" t="2575" r="1229" b="221"/>
          <a:stretch/>
        </p:blipFill>
        <p:spPr>
          <a:xfrm>
            <a:off x="7678516" y="1894649"/>
            <a:ext cx="1748934" cy="15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6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19181" y="1704102"/>
            <a:ext cx="1156855" cy="627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i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proposed device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97136" y="1724883"/>
            <a:ext cx="1263581" cy="551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i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acceleration data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>
            <a:endCxn id="3" idx="1"/>
          </p:cNvCxnSpPr>
          <p:nvPr/>
        </p:nvCxnSpPr>
        <p:spPr>
          <a:xfrm flipV="1">
            <a:off x="5768820" y="2000692"/>
            <a:ext cx="428316" cy="12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415672" y="3652023"/>
            <a:ext cx="1045045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i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Activities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25934" y="2733262"/>
            <a:ext cx="1453661" cy="389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i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Activities </a:t>
            </a:r>
            <a:r>
              <a:rPr lang="en-US" sz="1100" i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</a:t>
            </a:r>
            <a:r>
              <a:rPr lang="en-US" sz="1100" i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Extraction/Selection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12093" y="2725786"/>
            <a:ext cx="874088" cy="403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i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Windowing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75308" y="3659326"/>
            <a:ext cx="1191754" cy="44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i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and Classification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867062" y="3892076"/>
            <a:ext cx="5450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425218" y="2574167"/>
            <a:ext cx="3126974" cy="803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80685" y="3162747"/>
            <a:ext cx="1850725" cy="182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Phase 2</a:t>
            </a:r>
            <a:r>
              <a:rPr lang="en-US" sz="1200">
                <a:solidFill>
                  <a:srgbClr val="FF0000"/>
                </a:solidFill>
              </a:rPr>
              <a:t>: Features </a:t>
            </a:r>
            <a:r>
              <a:rPr lang="en-US" sz="1200" smtClean="0">
                <a:solidFill>
                  <a:srgbClr val="FF0000"/>
                </a:solidFill>
              </a:rPr>
              <a:t>Analysis   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25218" y="1474465"/>
            <a:ext cx="3126973" cy="961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600682" y="1414881"/>
            <a:ext cx="2052292" cy="313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Phase 1: Data Acquisition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21" idx="1"/>
            <a:endCxn id="20" idx="3"/>
          </p:cNvCxnSpPr>
          <p:nvPr/>
        </p:nvCxnSpPr>
        <p:spPr>
          <a:xfrm flipH="1">
            <a:off x="5979595" y="2927325"/>
            <a:ext cx="432498" cy="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425218" y="3511661"/>
            <a:ext cx="3126973" cy="8382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03900" y="4123077"/>
            <a:ext cx="2117453" cy="189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Phase 3: Activities Recognition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>
            <a:stCxn id="20" idx="2"/>
            <a:endCxn id="25" idx="0"/>
          </p:cNvCxnSpPr>
          <p:nvPr/>
        </p:nvCxnSpPr>
        <p:spPr>
          <a:xfrm>
            <a:off x="5252765" y="3122343"/>
            <a:ext cx="18420" cy="53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2"/>
            <a:endCxn id="21" idx="0"/>
          </p:cNvCxnSpPr>
          <p:nvPr/>
        </p:nvCxnSpPr>
        <p:spPr>
          <a:xfrm>
            <a:off x="6828927" y="2276500"/>
            <a:ext cx="20210" cy="449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20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Nhung Hồng</dc:creator>
  <cp:lastModifiedBy>Nhung Hồng</cp:lastModifiedBy>
  <cp:revision>1</cp:revision>
  <dcterms:created xsi:type="dcterms:W3CDTF">2021-09-29T10:43:32Z</dcterms:created>
  <dcterms:modified xsi:type="dcterms:W3CDTF">2021-09-29T10:44:13Z</dcterms:modified>
</cp:coreProperties>
</file>