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7" r:id="rId2"/>
    <p:sldId id="511" r:id="rId3"/>
    <p:sldId id="484" r:id="rId4"/>
    <p:sldId id="280" r:id="rId5"/>
    <p:sldId id="512" r:id="rId6"/>
    <p:sldId id="515" r:id="rId7"/>
    <p:sldId id="516" r:id="rId8"/>
    <p:sldId id="519" r:id="rId9"/>
    <p:sldId id="517" r:id="rId10"/>
    <p:sldId id="521" r:id="rId11"/>
    <p:sldId id="522" r:id="rId12"/>
    <p:sldId id="524" r:id="rId13"/>
    <p:sldId id="528" r:id="rId14"/>
    <p:sldId id="530" r:id="rId15"/>
    <p:sldId id="532" r:id="rId16"/>
    <p:sldId id="531" r:id="rId17"/>
    <p:sldId id="527" r:id="rId18"/>
    <p:sldId id="526" r:id="rId19"/>
    <p:sldId id="564" r:id="rId20"/>
    <p:sldId id="540" r:id="rId21"/>
    <p:sldId id="546" r:id="rId22"/>
    <p:sldId id="544" r:id="rId23"/>
    <p:sldId id="553" r:id="rId24"/>
    <p:sldId id="554" r:id="rId25"/>
    <p:sldId id="555" r:id="rId26"/>
    <p:sldId id="547" r:id="rId27"/>
    <p:sldId id="548" r:id="rId28"/>
    <p:sldId id="549" r:id="rId29"/>
    <p:sldId id="551" r:id="rId30"/>
    <p:sldId id="556" r:id="rId31"/>
    <p:sldId id="557" r:id="rId32"/>
    <p:sldId id="559" r:id="rId33"/>
    <p:sldId id="558" r:id="rId34"/>
    <p:sldId id="561" r:id="rId35"/>
    <p:sldId id="562" r:id="rId36"/>
    <p:sldId id="563" r:id="rId37"/>
    <p:sldId id="5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ỳnh Nga Nguyễn" initials="QNN" lastIdx="1" clrIdx="0">
    <p:extLst>
      <p:ext uri="{19B8F6BF-5375-455C-9EA6-DF929625EA0E}">
        <p15:presenceInfo xmlns:p15="http://schemas.microsoft.com/office/powerpoint/2012/main" userId="da3ee47c819738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D0"/>
    <a:srgbClr val="F4E8E8"/>
    <a:srgbClr val="E8CECD"/>
    <a:srgbClr val="CC0099"/>
    <a:srgbClr val="FF9999"/>
    <a:srgbClr val="003700"/>
    <a:srgbClr val="FF0000"/>
    <a:srgbClr val="000000"/>
    <a:srgbClr val="003E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iểu Trung bình 2 - Màu chủ đề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Kiểu Trung bình 2 - Màu chủ đề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291" autoAdjust="0"/>
  </p:normalViewPr>
  <p:slideViewPr>
    <p:cSldViewPr snapToGrid="0">
      <p:cViewPr>
        <p:scale>
          <a:sx n="64" d="100"/>
          <a:sy n="64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62083-C63F-4E15-A957-6BC99499E430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BFC4-14D0-4886-A872-AB6E5716D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A003C-ACE2-4EF7-AF62-71758D32E637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3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Mắt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phát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phát</a:t>
            </a:r>
            <a:r>
              <a:rPr lang="en-US" sz="1200" dirty="0">
                <a:solidFill>
                  <a:schemeClr val="tx2"/>
                </a:solidFill>
              </a:rPr>
              <a:t> ra </a:t>
            </a:r>
            <a:r>
              <a:rPr lang="en-US" sz="1200" dirty="0" err="1">
                <a:solidFill>
                  <a:schemeClr val="tx2"/>
                </a:solidFill>
              </a:rPr>
              <a:t>tia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hồng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ngoại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khi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gặp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vạch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đen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sẽ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bị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hấp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thụ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nên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phản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xạ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ít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tới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mắt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thu</a:t>
            </a:r>
            <a:r>
              <a:rPr lang="en-US" sz="1200" dirty="0">
                <a:solidFill>
                  <a:schemeClr val="tx2"/>
                </a:solidFill>
              </a:rPr>
              <a:t> =&gt; </a:t>
            </a:r>
            <a:r>
              <a:rPr lang="en-US" sz="1200" dirty="0" err="1">
                <a:solidFill>
                  <a:schemeClr val="tx2"/>
                </a:solidFill>
              </a:rPr>
              <a:t>nội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trở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của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mắt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thu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vẫn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lớn</a:t>
            </a:r>
            <a:r>
              <a:rPr lang="en-US" sz="1200" dirty="0">
                <a:solidFill>
                  <a:schemeClr val="tx2"/>
                </a:solidFill>
              </a:rPr>
              <a:t>. Ng</a:t>
            </a:r>
            <a:r>
              <a:rPr lang="vi-VN" sz="1200" dirty="0">
                <a:solidFill>
                  <a:schemeClr val="tx2"/>
                </a:solidFill>
              </a:rPr>
              <a:t>ư</a:t>
            </a:r>
            <a:r>
              <a:rPr lang="en-US" sz="1200" dirty="0" err="1">
                <a:solidFill>
                  <a:schemeClr val="tx2"/>
                </a:solidFill>
              </a:rPr>
              <a:t>ợc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lại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với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nền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trắng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nội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trở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của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mắt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thu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sẽ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giảm</a:t>
            </a:r>
            <a:r>
              <a:rPr lang="en-US" sz="1200" dirty="0">
                <a:solidFill>
                  <a:schemeClr val="tx2"/>
                </a:solidFill>
              </a:rPr>
              <a:t> do </a:t>
            </a:r>
            <a:r>
              <a:rPr lang="en-US" sz="1200" dirty="0" err="1">
                <a:solidFill>
                  <a:schemeClr val="tx2"/>
                </a:solidFill>
              </a:rPr>
              <a:t>nhận</a:t>
            </a:r>
            <a:r>
              <a:rPr lang="en-US" sz="1200" dirty="0">
                <a:solidFill>
                  <a:schemeClr val="tx2"/>
                </a:solidFill>
              </a:rPr>
              <a:t> đ</a:t>
            </a:r>
            <a:r>
              <a:rPr lang="vi-VN" sz="1200" dirty="0">
                <a:solidFill>
                  <a:schemeClr val="tx2"/>
                </a:solidFill>
              </a:rPr>
              <a:t>ư</a:t>
            </a:r>
            <a:r>
              <a:rPr lang="en-US" sz="1200" dirty="0" err="1">
                <a:solidFill>
                  <a:schemeClr val="tx2"/>
                </a:solidFill>
              </a:rPr>
              <a:t>ợc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tia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hồng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ngoại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phản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xạ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BFC4-14D0-4886-A872-AB6E5716D0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Mắt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phát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phát</a:t>
            </a:r>
            <a:r>
              <a:rPr lang="en-US" sz="1200" dirty="0">
                <a:solidFill>
                  <a:schemeClr val="tx2"/>
                </a:solidFill>
              </a:rPr>
              <a:t> ra </a:t>
            </a:r>
            <a:r>
              <a:rPr lang="en-US" sz="1200" dirty="0" err="1">
                <a:solidFill>
                  <a:schemeClr val="tx2"/>
                </a:solidFill>
              </a:rPr>
              <a:t>tia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hồng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ngoại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khi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gặp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vạch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đen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sẽ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bị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hấp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thụ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nên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phản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xạ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ít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tới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mắt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thu</a:t>
            </a:r>
            <a:r>
              <a:rPr lang="en-US" sz="1200" dirty="0">
                <a:solidFill>
                  <a:schemeClr val="tx2"/>
                </a:solidFill>
              </a:rPr>
              <a:t> =&gt; </a:t>
            </a:r>
            <a:r>
              <a:rPr lang="en-US" sz="1200" dirty="0" err="1">
                <a:solidFill>
                  <a:schemeClr val="tx2"/>
                </a:solidFill>
              </a:rPr>
              <a:t>nội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trở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của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mắt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thu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vẫn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lớn</a:t>
            </a:r>
            <a:r>
              <a:rPr lang="en-US" sz="1200" dirty="0">
                <a:solidFill>
                  <a:schemeClr val="tx2"/>
                </a:solidFill>
              </a:rPr>
              <a:t>. Ng</a:t>
            </a:r>
            <a:r>
              <a:rPr lang="vi-VN" sz="1200" dirty="0">
                <a:solidFill>
                  <a:schemeClr val="tx2"/>
                </a:solidFill>
              </a:rPr>
              <a:t>ư</a:t>
            </a:r>
            <a:r>
              <a:rPr lang="en-US" sz="1200" dirty="0" err="1">
                <a:solidFill>
                  <a:schemeClr val="tx2"/>
                </a:solidFill>
              </a:rPr>
              <a:t>ợc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lại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với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nền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trắng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dirty="0" err="1">
                <a:solidFill>
                  <a:schemeClr val="tx2"/>
                </a:solidFill>
              </a:rPr>
              <a:t>nội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trở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của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mắt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thu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sẽ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giảm</a:t>
            </a:r>
            <a:r>
              <a:rPr lang="en-US" sz="1200" dirty="0">
                <a:solidFill>
                  <a:schemeClr val="tx2"/>
                </a:solidFill>
              </a:rPr>
              <a:t> do </a:t>
            </a:r>
            <a:r>
              <a:rPr lang="en-US" sz="1200" dirty="0" err="1">
                <a:solidFill>
                  <a:schemeClr val="tx2"/>
                </a:solidFill>
              </a:rPr>
              <a:t>nhận</a:t>
            </a:r>
            <a:r>
              <a:rPr lang="en-US" sz="1200" dirty="0">
                <a:solidFill>
                  <a:schemeClr val="tx2"/>
                </a:solidFill>
              </a:rPr>
              <a:t> đ</a:t>
            </a:r>
            <a:r>
              <a:rPr lang="vi-VN" sz="1200" dirty="0">
                <a:solidFill>
                  <a:schemeClr val="tx2"/>
                </a:solidFill>
              </a:rPr>
              <a:t>ư</a:t>
            </a:r>
            <a:r>
              <a:rPr lang="en-US" sz="1200" dirty="0" err="1">
                <a:solidFill>
                  <a:schemeClr val="tx2"/>
                </a:solidFill>
              </a:rPr>
              <a:t>ợc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tia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hồng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ngoại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phản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xạ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BFC4-14D0-4886-A872-AB6E5716D0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robot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bám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BFC4-14D0-4886-A872-AB6E5716D0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H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đảo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qua </a:t>
            </a:r>
            <a:r>
              <a:rPr lang="en-US" dirty="0" err="1"/>
              <a:t>động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, qua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quay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. </a:t>
            </a:r>
            <a:r>
              <a:rPr lang="en-US" dirty="0" err="1"/>
              <a:t>Còn</a:t>
            </a:r>
            <a:r>
              <a:rPr lang="en-US" dirty="0"/>
              <a:t> PWM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,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=&gt;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BFC4-14D0-4886-A872-AB6E5716D0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05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61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518278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5" name="그림 개체 틀 3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345519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7" name="그림 개체 틀 3"/>
          <p:cNvSpPr>
            <a:spLocks noGrp="1"/>
          </p:cNvSpPr>
          <p:nvPr>
            <p:ph type="pic" sz="quarter" idx="25" hasCustomPrompt="1"/>
          </p:nvPr>
        </p:nvSpPr>
        <p:spPr>
          <a:xfrm>
            <a:off x="1733614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0" name="그림 개체 틀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2759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1" name="그림 개체 틀 3"/>
          <p:cNvSpPr>
            <a:spLocks noGrp="1"/>
          </p:cNvSpPr>
          <p:nvPr>
            <p:ph type="pic" sz="quarter" idx="26" hasCustomPrompt="1"/>
          </p:nvPr>
        </p:nvSpPr>
        <p:spPr>
          <a:xfrm>
            <a:off x="1733614" y="172759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3" name="그림 개체 틀 3"/>
          <p:cNvSpPr>
            <a:spLocks noGrp="1"/>
          </p:cNvSpPr>
          <p:nvPr>
            <p:ph type="pic" sz="quarter" idx="27" hasCustomPrompt="1"/>
          </p:nvPr>
        </p:nvSpPr>
        <p:spPr>
          <a:xfrm>
            <a:off x="1733614" y="345519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4" name="그림 개체 틀 3"/>
          <p:cNvSpPr>
            <a:spLocks noGrp="1"/>
          </p:cNvSpPr>
          <p:nvPr>
            <p:ph type="pic" sz="quarter" idx="28" hasCustomPrompt="1"/>
          </p:nvPr>
        </p:nvSpPr>
        <p:spPr>
          <a:xfrm>
            <a:off x="3467228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8" name="그림 개체 틀 3"/>
          <p:cNvSpPr>
            <a:spLocks noGrp="1"/>
          </p:cNvSpPr>
          <p:nvPr>
            <p:ph type="pic" sz="quarter" idx="29" hasCustomPrompt="1"/>
          </p:nvPr>
        </p:nvSpPr>
        <p:spPr>
          <a:xfrm>
            <a:off x="3467228" y="172759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1" name="그림 개체 틀 3"/>
          <p:cNvSpPr>
            <a:spLocks noGrp="1"/>
          </p:cNvSpPr>
          <p:nvPr>
            <p:ph type="pic" sz="quarter" idx="30" hasCustomPrompt="1"/>
          </p:nvPr>
        </p:nvSpPr>
        <p:spPr>
          <a:xfrm>
            <a:off x="5200842" y="0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2" name="그림 개체 틀 3"/>
          <p:cNvSpPr>
            <a:spLocks noGrp="1"/>
          </p:cNvSpPr>
          <p:nvPr>
            <p:ph type="pic" sz="quarter" idx="31" hasCustomPrompt="1"/>
          </p:nvPr>
        </p:nvSpPr>
        <p:spPr>
          <a:xfrm>
            <a:off x="3467228" y="518464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3" name="그림 개체 틀 3"/>
          <p:cNvSpPr>
            <a:spLocks noGrp="1"/>
          </p:cNvSpPr>
          <p:nvPr>
            <p:ph type="pic" sz="quarter" idx="32" hasCustomPrompt="1"/>
          </p:nvPr>
        </p:nvSpPr>
        <p:spPr>
          <a:xfrm>
            <a:off x="5200842" y="1729456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4" name="그림 개체 틀 3"/>
          <p:cNvSpPr>
            <a:spLocks noGrp="1"/>
          </p:cNvSpPr>
          <p:nvPr>
            <p:ph type="pic" sz="quarter" idx="33" hasCustomPrompt="1"/>
          </p:nvPr>
        </p:nvSpPr>
        <p:spPr>
          <a:xfrm>
            <a:off x="5200842" y="345705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5" name="그림 개체 틀 3"/>
          <p:cNvSpPr>
            <a:spLocks noGrp="1"/>
          </p:cNvSpPr>
          <p:nvPr>
            <p:ph type="pic" sz="quarter" idx="34" hasCustomPrompt="1"/>
          </p:nvPr>
        </p:nvSpPr>
        <p:spPr>
          <a:xfrm>
            <a:off x="3467228" y="3455192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6" name="그림 개체 틀 3"/>
          <p:cNvSpPr>
            <a:spLocks noGrp="1"/>
          </p:cNvSpPr>
          <p:nvPr>
            <p:ph type="pic" sz="quarter" idx="35" hasCustomPrompt="1"/>
          </p:nvPr>
        </p:nvSpPr>
        <p:spPr>
          <a:xfrm>
            <a:off x="1733614" y="518278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17" name="그림 개체 틀 3"/>
          <p:cNvSpPr>
            <a:spLocks noGrp="1"/>
          </p:cNvSpPr>
          <p:nvPr>
            <p:ph type="pic" sz="quarter" idx="36" hasCustomPrompt="1"/>
          </p:nvPr>
        </p:nvSpPr>
        <p:spPr>
          <a:xfrm>
            <a:off x="5200842" y="5182788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3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499716" y="139320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5294137" y="1390901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6890925" y="139320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8446508" y="1390901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9899557" y="1393204"/>
            <a:ext cx="631100" cy="630936"/>
          </a:xfrm>
        </p:spPr>
        <p:txBody>
          <a:bodyPr>
            <a:normAutofit/>
          </a:bodyPr>
          <a:lstStyle>
            <a:lvl1pPr marL="0" indent="0">
              <a:buNone/>
              <a:defRPr sz="6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7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259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931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0642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37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969418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2709513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969418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709513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7947300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700628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947300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9700628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4453947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207275" y="1607458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453947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6207275" y="3335803"/>
            <a:ext cx="1582823" cy="1581377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2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76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8440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214865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3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784407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33641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99083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82093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44794" y="168200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33641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699083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82093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044794" y="2978528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33641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699083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382093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044794" y="4288280"/>
            <a:ext cx="2315670" cy="10451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5106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8064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1023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39821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669408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98994" y="1520469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5106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8064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1023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139821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669408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98994" y="305364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5106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308064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461023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139821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7669408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9198994" y="4623288"/>
            <a:ext cx="1411776" cy="141140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/>
                <a:cs typeface="Lato Ligh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288298" y="142868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64226" y="1433855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8452190" y="1438950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1288298" y="38389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3676262" y="383890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064226" y="382864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8452190" y="3828644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3676262" y="1428687"/>
            <a:ext cx="2317411" cy="231529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68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79995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24997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그림 개체 틀 3"/>
          <p:cNvSpPr>
            <a:spLocks noGrp="1"/>
          </p:cNvSpPr>
          <p:nvPr>
            <p:ph type="pic" sz="quarter" idx="16" hasCustomPrompt="1"/>
          </p:nvPr>
        </p:nvSpPr>
        <p:spPr>
          <a:xfrm>
            <a:off x="923826" y="221589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8" name="그림 개체 틀 3"/>
          <p:cNvSpPr>
            <a:spLocks noGrp="1"/>
          </p:cNvSpPr>
          <p:nvPr>
            <p:ph type="pic" sz="quarter" idx="17" hasCustomPrompt="1"/>
          </p:nvPr>
        </p:nvSpPr>
        <p:spPr>
          <a:xfrm>
            <a:off x="923826" y="399135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29" name="그림 개체 틀 3"/>
          <p:cNvSpPr>
            <a:spLocks noGrp="1"/>
          </p:cNvSpPr>
          <p:nvPr>
            <p:ph type="pic" sz="quarter" idx="18" hasCustomPrompt="1"/>
          </p:nvPr>
        </p:nvSpPr>
        <p:spPr>
          <a:xfrm>
            <a:off x="6036846" y="221589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  <p:sp>
        <p:nvSpPr>
          <p:cNvPr id="30" name="그림 개체 틀 3"/>
          <p:cNvSpPr>
            <a:spLocks noGrp="1"/>
          </p:cNvSpPr>
          <p:nvPr>
            <p:ph type="pic" sz="quarter" idx="19" hasCustomPrompt="1"/>
          </p:nvPr>
        </p:nvSpPr>
        <p:spPr>
          <a:xfrm>
            <a:off x="6036846" y="3991354"/>
            <a:ext cx="1673352" cy="1673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lvl1pPr marL="342823" indent="-342823" algn="ctr">
              <a:buNone/>
              <a:defRPr lang="ko-KR" alt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194" rtl="0" eaLnBrk="1" latinLnBrk="1" hangingPunct="1">
              <a:spcBef>
                <a:spcPct val="20000"/>
              </a:spcBef>
            </a:pPr>
            <a:r>
              <a:rPr lang="en-US" altLang="ko-KR" dirty="0"/>
              <a:t>Image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39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 userDrawn="1"/>
        </p:nvSpPr>
        <p:spPr>
          <a:xfrm>
            <a:off x="11219200" y="485951"/>
            <a:ext cx="343856" cy="343767"/>
          </a:xfrm>
          <a:prstGeom prst="ellipse">
            <a:avLst/>
          </a:prstGeom>
          <a:solidFill>
            <a:srgbClr val="566A86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355" y="322871"/>
            <a:ext cx="10515600" cy="99591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98211" y="519770"/>
            <a:ext cx="381799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200" b="1" smtClean="0">
                <a:solidFill>
                  <a:schemeClr val="bg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1200" b="1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05318"/>
            <a:ext cx="12192000" cy="0"/>
          </a:xfrm>
          <a:prstGeom prst="line">
            <a:avLst/>
          </a:prstGeom>
          <a:ln w="127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32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Bold"/>
          <a:ea typeface="+mj-ea"/>
          <a:cs typeface="Lato Bold"/>
        </a:defRPr>
      </a:lvl1pPr>
    </p:titleStyle>
    <p:bodyStyle>
      <a:lvl1pPr marL="0" indent="0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457109" indent="0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914217" indent="0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1371326" indent="0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1828434" indent="0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up 4"/>
          <p:cNvGrpSpPr>
            <a:grpSpLocks noChangeAspect="1"/>
          </p:cNvGrpSpPr>
          <p:nvPr/>
        </p:nvGrpSpPr>
        <p:grpSpPr bwMode="auto">
          <a:xfrm>
            <a:off x="5840628" y="624716"/>
            <a:ext cx="5739098" cy="5063542"/>
            <a:chOff x="1044" y="1"/>
            <a:chExt cx="3670" cy="3238"/>
          </a:xfrm>
          <a:solidFill>
            <a:schemeClr val="bg1">
              <a:lumMod val="85000"/>
              <a:alpha val="61000"/>
            </a:schemeClr>
          </a:solidFill>
        </p:grpSpPr>
        <p:sp>
          <p:nvSpPr>
            <p:cNvPr id="363" name="Freeform 5"/>
            <p:cNvSpPr>
              <a:spLocks noEditPoints="1"/>
            </p:cNvSpPr>
            <p:nvPr/>
          </p:nvSpPr>
          <p:spPr bwMode="auto">
            <a:xfrm>
              <a:off x="4579" y="2187"/>
              <a:ext cx="131" cy="123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7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7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2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6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64" name="Freeform 6"/>
            <p:cNvSpPr>
              <a:spLocks noEditPoints="1"/>
            </p:cNvSpPr>
            <p:nvPr/>
          </p:nvSpPr>
          <p:spPr bwMode="auto">
            <a:xfrm>
              <a:off x="4488" y="2255"/>
              <a:ext cx="82" cy="82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4 h 67"/>
                <a:gd name="T6" fmla="*/ 58 w 67"/>
                <a:gd name="T7" fmla="*/ 4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4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29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4 h 67"/>
                <a:gd name="T60" fmla="*/ 16 w 67"/>
                <a:gd name="T61" fmla="*/ 4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8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29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65" name="Freeform 7"/>
            <p:cNvSpPr>
              <a:spLocks noEditPoints="1"/>
            </p:cNvSpPr>
            <p:nvPr/>
          </p:nvSpPr>
          <p:spPr bwMode="auto">
            <a:xfrm>
              <a:off x="4629" y="2028"/>
              <a:ext cx="71" cy="71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5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5"/>
                    <a:pt x="29" y="5"/>
                  </a:cubicBezTo>
                  <a:cubicBezTo>
                    <a:pt x="16" y="5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0"/>
                    <a:pt x="30" y="10"/>
                    <a:pt x="3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66" name="Freeform 8"/>
            <p:cNvSpPr>
              <a:spLocks noEditPoints="1"/>
            </p:cNvSpPr>
            <p:nvPr/>
          </p:nvSpPr>
          <p:spPr bwMode="auto">
            <a:xfrm>
              <a:off x="4617" y="2116"/>
              <a:ext cx="56" cy="56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7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7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1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1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4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4"/>
                    <a:pt x="46" y="4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2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2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1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1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2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2"/>
                    <a:pt x="43" y="43"/>
                    <a:pt x="42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67" name="Freeform 9"/>
            <p:cNvSpPr>
              <a:spLocks/>
            </p:cNvSpPr>
            <p:nvPr/>
          </p:nvSpPr>
          <p:spPr bwMode="auto">
            <a:xfrm>
              <a:off x="4515" y="2127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5 h 91"/>
                <a:gd name="T4" fmla="*/ 62 w 91"/>
                <a:gd name="T5" fmla="*/ 45 h 91"/>
                <a:gd name="T6" fmla="*/ 62 w 91"/>
                <a:gd name="T7" fmla="*/ 0 h 91"/>
                <a:gd name="T8" fmla="*/ 28 w 91"/>
                <a:gd name="T9" fmla="*/ 0 h 91"/>
                <a:gd name="T10" fmla="*/ 28 w 91"/>
                <a:gd name="T11" fmla="*/ 45 h 91"/>
                <a:gd name="T12" fmla="*/ 0 w 91"/>
                <a:gd name="T13" fmla="*/ 45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5"/>
                  </a:lnTo>
                  <a:lnTo>
                    <a:pt x="62" y="45"/>
                  </a:lnTo>
                  <a:lnTo>
                    <a:pt x="62" y="0"/>
                  </a:lnTo>
                  <a:lnTo>
                    <a:pt x="28" y="0"/>
                  </a:lnTo>
                  <a:lnTo>
                    <a:pt x="28" y="45"/>
                  </a:lnTo>
                  <a:lnTo>
                    <a:pt x="0" y="45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68" name="Freeform 10"/>
            <p:cNvSpPr>
              <a:spLocks noEditPoints="1"/>
            </p:cNvSpPr>
            <p:nvPr/>
          </p:nvSpPr>
          <p:spPr bwMode="auto">
            <a:xfrm>
              <a:off x="4620" y="1923"/>
              <a:ext cx="77" cy="77"/>
            </a:xfrm>
            <a:custGeom>
              <a:avLst/>
              <a:gdLst>
                <a:gd name="T0" fmla="*/ 31 w 62"/>
                <a:gd name="T1" fmla="*/ 63 h 63"/>
                <a:gd name="T2" fmla="*/ 0 w 62"/>
                <a:gd name="T3" fmla="*/ 32 h 63"/>
                <a:gd name="T4" fmla="*/ 31 w 62"/>
                <a:gd name="T5" fmla="*/ 0 h 63"/>
                <a:gd name="T6" fmla="*/ 62 w 62"/>
                <a:gd name="T7" fmla="*/ 32 h 63"/>
                <a:gd name="T8" fmla="*/ 31 w 62"/>
                <a:gd name="T9" fmla="*/ 63 h 63"/>
                <a:gd name="T10" fmla="*/ 57 w 62"/>
                <a:gd name="T11" fmla="*/ 36 h 63"/>
                <a:gd name="T12" fmla="*/ 41 w 62"/>
                <a:gd name="T13" fmla="*/ 35 h 63"/>
                <a:gd name="T14" fmla="*/ 46 w 62"/>
                <a:gd name="T15" fmla="*/ 54 h 63"/>
                <a:gd name="T16" fmla="*/ 57 w 62"/>
                <a:gd name="T17" fmla="*/ 36 h 63"/>
                <a:gd name="T18" fmla="*/ 41 w 62"/>
                <a:gd name="T19" fmla="*/ 56 h 63"/>
                <a:gd name="T20" fmla="*/ 36 w 62"/>
                <a:gd name="T21" fmla="*/ 36 h 63"/>
                <a:gd name="T22" fmla="*/ 35 w 62"/>
                <a:gd name="T23" fmla="*/ 36 h 63"/>
                <a:gd name="T24" fmla="*/ 15 w 62"/>
                <a:gd name="T25" fmla="*/ 53 h 63"/>
                <a:gd name="T26" fmla="*/ 31 w 62"/>
                <a:gd name="T27" fmla="*/ 58 h 63"/>
                <a:gd name="T28" fmla="*/ 41 w 62"/>
                <a:gd name="T29" fmla="*/ 56 h 63"/>
                <a:gd name="T30" fmla="*/ 11 w 62"/>
                <a:gd name="T31" fmla="*/ 49 h 63"/>
                <a:gd name="T32" fmla="*/ 33 w 62"/>
                <a:gd name="T33" fmla="*/ 32 h 63"/>
                <a:gd name="T34" fmla="*/ 34 w 62"/>
                <a:gd name="T35" fmla="*/ 31 h 63"/>
                <a:gd name="T36" fmla="*/ 32 w 62"/>
                <a:gd name="T37" fmla="*/ 27 h 63"/>
                <a:gd name="T38" fmla="*/ 4 w 62"/>
                <a:gd name="T39" fmla="*/ 31 h 63"/>
                <a:gd name="T40" fmla="*/ 4 w 62"/>
                <a:gd name="T41" fmla="*/ 32 h 63"/>
                <a:gd name="T42" fmla="*/ 11 w 62"/>
                <a:gd name="T43" fmla="*/ 49 h 63"/>
                <a:gd name="T44" fmla="*/ 5 w 62"/>
                <a:gd name="T45" fmla="*/ 26 h 63"/>
                <a:gd name="T46" fmla="*/ 29 w 62"/>
                <a:gd name="T47" fmla="*/ 23 h 63"/>
                <a:gd name="T48" fmla="*/ 20 w 62"/>
                <a:gd name="T49" fmla="*/ 8 h 63"/>
                <a:gd name="T50" fmla="*/ 5 w 62"/>
                <a:gd name="T51" fmla="*/ 26 h 63"/>
                <a:gd name="T52" fmla="*/ 25 w 62"/>
                <a:gd name="T53" fmla="*/ 6 h 63"/>
                <a:gd name="T54" fmla="*/ 35 w 62"/>
                <a:gd name="T55" fmla="*/ 21 h 63"/>
                <a:gd name="T56" fmla="*/ 49 w 62"/>
                <a:gd name="T57" fmla="*/ 12 h 63"/>
                <a:gd name="T58" fmla="*/ 31 w 62"/>
                <a:gd name="T59" fmla="*/ 5 h 63"/>
                <a:gd name="T60" fmla="*/ 25 w 62"/>
                <a:gd name="T61" fmla="*/ 6 h 63"/>
                <a:gd name="T62" fmla="*/ 51 w 62"/>
                <a:gd name="T63" fmla="*/ 15 h 63"/>
                <a:gd name="T64" fmla="*/ 37 w 62"/>
                <a:gd name="T65" fmla="*/ 25 h 63"/>
                <a:gd name="T66" fmla="*/ 38 w 62"/>
                <a:gd name="T67" fmla="*/ 29 h 63"/>
                <a:gd name="T68" fmla="*/ 39 w 62"/>
                <a:gd name="T69" fmla="*/ 30 h 63"/>
                <a:gd name="T70" fmla="*/ 57 w 62"/>
                <a:gd name="T71" fmla="*/ 31 h 63"/>
                <a:gd name="T72" fmla="*/ 51 w 62"/>
                <a:gd name="T7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3">
                  <a:moveTo>
                    <a:pt x="31" y="63"/>
                  </a:moveTo>
                  <a:cubicBezTo>
                    <a:pt x="14" y="63"/>
                    <a:pt x="0" y="49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2"/>
                  </a:cubicBezTo>
                  <a:cubicBezTo>
                    <a:pt x="62" y="49"/>
                    <a:pt x="48" y="63"/>
                    <a:pt x="31" y="63"/>
                  </a:cubicBezTo>
                  <a:close/>
                  <a:moveTo>
                    <a:pt x="57" y="36"/>
                  </a:moveTo>
                  <a:cubicBezTo>
                    <a:pt x="56" y="36"/>
                    <a:pt x="49" y="33"/>
                    <a:pt x="41" y="35"/>
                  </a:cubicBezTo>
                  <a:cubicBezTo>
                    <a:pt x="44" y="44"/>
                    <a:pt x="45" y="52"/>
                    <a:pt x="46" y="54"/>
                  </a:cubicBezTo>
                  <a:cubicBezTo>
                    <a:pt x="52" y="50"/>
                    <a:pt x="56" y="43"/>
                    <a:pt x="57" y="36"/>
                  </a:cubicBezTo>
                  <a:close/>
                  <a:moveTo>
                    <a:pt x="41" y="56"/>
                  </a:moveTo>
                  <a:cubicBezTo>
                    <a:pt x="41" y="54"/>
                    <a:pt x="39" y="46"/>
                    <a:pt x="36" y="36"/>
                  </a:cubicBezTo>
                  <a:cubicBezTo>
                    <a:pt x="36" y="36"/>
                    <a:pt x="36" y="36"/>
                    <a:pt x="35" y="36"/>
                  </a:cubicBezTo>
                  <a:cubicBezTo>
                    <a:pt x="20" y="41"/>
                    <a:pt x="15" y="52"/>
                    <a:pt x="15" y="53"/>
                  </a:cubicBezTo>
                  <a:cubicBezTo>
                    <a:pt x="19" y="56"/>
                    <a:pt x="25" y="58"/>
                    <a:pt x="31" y="58"/>
                  </a:cubicBezTo>
                  <a:cubicBezTo>
                    <a:pt x="35" y="58"/>
                    <a:pt x="38" y="57"/>
                    <a:pt x="41" y="56"/>
                  </a:cubicBezTo>
                  <a:close/>
                  <a:moveTo>
                    <a:pt x="11" y="49"/>
                  </a:moveTo>
                  <a:cubicBezTo>
                    <a:pt x="12" y="48"/>
                    <a:pt x="19" y="36"/>
                    <a:pt x="33" y="32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3" y="30"/>
                    <a:pt x="32" y="28"/>
                    <a:pt x="32" y="27"/>
                  </a:cubicBezTo>
                  <a:cubicBezTo>
                    <a:pt x="18" y="31"/>
                    <a:pt x="6" y="31"/>
                    <a:pt x="4" y="31"/>
                  </a:cubicBezTo>
                  <a:cubicBezTo>
                    <a:pt x="4" y="31"/>
                    <a:pt x="4" y="31"/>
                    <a:pt x="4" y="32"/>
                  </a:cubicBezTo>
                  <a:cubicBezTo>
                    <a:pt x="4" y="38"/>
                    <a:pt x="7" y="45"/>
                    <a:pt x="11" y="49"/>
                  </a:cubicBezTo>
                  <a:close/>
                  <a:moveTo>
                    <a:pt x="5" y="26"/>
                  </a:moveTo>
                  <a:cubicBezTo>
                    <a:pt x="6" y="26"/>
                    <a:pt x="17" y="26"/>
                    <a:pt x="29" y="23"/>
                  </a:cubicBezTo>
                  <a:cubicBezTo>
                    <a:pt x="25" y="15"/>
                    <a:pt x="20" y="8"/>
                    <a:pt x="20" y="8"/>
                  </a:cubicBezTo>
                  <a:cubicBezTo>
                    <a:pt x="12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5" y="7"/>
                    <a:pt x="30" y="13"/>
                    <a:pt x="35" y="21"/>
                  </a:cubicBezTo>
                  <a:cubicBezTo>
                    <a:pt x="44" y="18"/>
                    <a:pt x="48" y="12"/>
                    <a:pt x="49" y="12"/>
                  </a:cubicBezTo>
                  <a:cubicBezTo>
                    <a:pt x="44" y="8"/>
                    <a:pt x="38" y="5"/>
                    <a:pt x="31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1" y="15"/>
                  </a:moveTo>
                  <a:cubicBezTo>
                    <a:pt x="51" y="16"/>
                    <a:pt x="46" y="21"/>
                    <a:pt x="37" y="25"/>
                  </a:cubicBezTo>
                  <a:cubicBezTo>
                    <a:pt x="37" y="27"/>
                    <a:pt x="38" y="28"/>
                    <a:pt x="38" y="29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8" y="29"/>
                    <a:pt x="57" y="31"/>
                    <a:pt x="57" y="31"/>
                  </a:cubicBezTo>
                  <a:cubicBezTo>
                    <a:pt x="57" y="25"/>
                    <a:pt x="55" y="19"/>
                    <a:pt x="5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69" name="Freeform 11"/>
            <p:cNvSpPr>
              <a:spLocks noEditPoints="1"/>
            </p:cNvSpPr>
            <p:nvPr/>
          </p:nvSpPr>
          <p:spPr bwMode="auto">
            <a:xfrm>
              <a:off x="4544" y="2038"/>
              <a:ext cx="73" cy="6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1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1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1"/>
                    <a:pt x="59" y="50"/>
                  </a:cubicBezTo>
                  <a:cubicBezTo>
                    <a:pt x="59" y="11"/>
                    <a:pt x="59" y="11"/>
                    <a:pt x="59" y="11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0" name="Freeform 12"/>
            <p:cNvSpPr>
              <a:spLocks noEditPoints="1"/>
            </p:cNvSpPr>
            <p:nvPr/>
          </p:nvSpPr>
          <p:spPr bwMode="auto">
            <a:xfrm>
              <a:off x="4388" y="2162"/>
              <a:ext cx="117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8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6 h 83"/>
                <a:gd name="T34" fmla="*/ 80 w 95"/>
                <a:gd name="T35" fmla="*/ 5 h 83"/>
                <a:gd name="T36" fmla="*/ 82 w 95"/>
                <a:gd name="T37" fmla="*/ 6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29 h 83"/>
                <a:gd name="T58" fmla="*/ 0 w 95"/>
                <a:gd name="T59" fmla="*/ 38 h 83"/>
                <a:gd name="T60" fmla="*/ 5 w 95"/>
                <a:gd name="T61" fmla="*/ 46 h 83"/>
                <a:gd name="T62" fmla="*/ 12 w 95"/>
                <a:gd name="T63" fmla="*/ 46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2 h 83"/>
                <a:gd name="T76" fmla="*/ 44 w 95"/>
                <a:gd name="T77" fmla="*/ 78 h 83"/>
                <a:gd name="T78" fmla="*/ 46 w 95"/>
                <a:gd name="T79" fmla="*/ 74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8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59"/>
                    <a:pt x="76" y="57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5"/>
                    <a:pt x="72" y="18"/>
                    <a:pt x="75" y="12"/>
                  </a:cubicBezTo>
                  <a:cubicBezTo>
                    <a:pt x="76" y="10"/>
                    <a:pt x="77" y="8"/>
                    <a:pt x="78" y="6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6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5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7"/>
                    <a:pt x="84" y="59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0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12" y="46"/>
                  </a:cubicBezTo>
                  <a:cubicBezTo>
                    <a:pt x="16" y="46"/>
                    <a:pt x="20" y="47"/>
                    <a:pt x="24" y="47"/>
                  </a:cubicBezTo>
                  <a:cubicBezTo>
                    <a:pt x="24" y="43"/>
                    <a:pt x="23" y="38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2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7"/>
                    <a:pt x="46" y="76"/>
                    <a:pt x="46" y="74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0"/>
                    <a:pt x="77" y="28"/>
                    <a:pt x="78" y="25"/>
                  </a:cubicBezTo>
                  <a:cubicBezTo>
                    <a:pt x="78" y="24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4"/>
                    <a:pt x="82" y="25"/>
                  </a:cubicBezTo>
                  <a:cubicBezTo>
                    <a:pt x="83" y="28"/>
                    <a:pt x="84" y="30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1" name="Freeform 13"/>
            <p:cNvSpPr>
              <a:spLocks noEditPoints="1"/>
            </p:cNvSpPr>
            <p:nvPr/>
          </p:nvSpPr>
          <p:spPr bwMode="auto">
            <a:xfrm>
              <a:off x="4590" y="2004"/>
              <a:ext cx="61" cy="24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4 h 20"/>
                <a:gd name="T22" fmla="*/ 40 w 50"/>
                <a:gd name="T23" fmla="*/ 4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8 h 20"/>
                <a:gd name="T42" fmla="*/ 27 w 50"/>
                <a:gd name="T43" fmla="*/ 8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4 h 20"/>
                <a:gd name="T58" fmla="*/ 16 w 50"/>
                <a:gd name="T59" fmla="*/ 4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4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4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4"/>
                    <a:pt x="28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3" y="4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2" name="Freeform 14"/>
            <p:cNvSpPr>
              <a:spLocks noEditPoints="1"/>
            </p:cNvSpPr>
            <p:nvPr/>
          </p:nvSpPr>
          <p:spPr bwMode="auto">
            <a:xfrm>
              <a:off x="4647" y="1740"/>
              <a:ext cx="67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5"/>
                    <a:pt x="13" y="12"/>
                  </a:cubicBezTo>
                  <a:cubicBezTo>
                    <a:pt x="17" y="8"/>
                    <a:pt x="22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3" name="Freeform 15"/>
            <p:cNvSpPr>
              <a:spLocks noEditPoints="1"/>
            </p:cNvSpPr>
            <p:nvPr/>
          </p:nvSpPr>
          <p:spPr bwMode="auto">
            <a:xfrm>
              <a:off x="4639" y="1812"/>
              <a:ext cx="58" cy="46"/>
            </a:xfrm>
            <a:custGeom>
              <a:avLst/>
              <a:gdLst>
                <a:gd name="T0" fmla="*/ 22 w 58"/>
                <a:gd name="T1" fmla="*/ 46 h 46"/>
                <a:gd name="T2" fmla="*/ 0 w 58"/>
                <a:gd name="T3" fmla="*/ 24 h 46"/>
                <a:gd name="T4" fmla="*/ 11 w 58"/>
                <a:gd name="T5" fmla="*/ 13 h 46"/>
                <a:gd name="T6" fmla="*/ 22 w 58"/>
                <a:gd name="T7" fmla="*/ 24 h 46"/>
                <a:gd name="T8" fmla="*/ 47 w 58"/>
                <a:gd name="T9" fmla="*/ 0 h 46"/>
                <a:gd name="T10" fmla="*/ 58 w 58"/>
                <a:gd name="T11" fmla="*/ 11 h 46"/>
                <a:gd name="T12" fmla="*/ 22 w 58"/>
                <a:gd name="T13" fmla="*/ 46 h 46"/>
                <a:gd name="T14" fmla="*/ 6 w 58"/>
                <a:gd name="T15" fmla="*/ 24 h 46"/>
                <a:gd name="T16" fmla="*/ 22 w 58"/>
                <a:gd name="T17" fmla="*/ 40 h 46"/>
                <a:gd name="T18" fmla="*/ 51 w 58"/>
                <a:gd name="T19" fmla="*/ 11 h 46"/>
                <a:gd name="T20" fmla="*/ 47 w 58"/>
                <a:gd name="T21" fmla="*/ 6 h 46"/>
                <a:gd name="T22" fmla="*/ 22 w 58"/>
                <a:gd name="T23" fmla="*/ 30 h 46"/>
                <a:gd name="T24" fmla="*/ 11 w 58"/>
                <a:gd name="T25" fmla="*/ 19 h 46"/>
                <a:gd name="T26" fmla="*/ 6 w 58"/>
                <a:gd name="T27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46">
                  <a:moveTo>
                    <a:pt x="22" y="46"/>
                  </a:moveTo>
                  <a:lnTo>
                    <a:pt x="0" y="24"/>
                  </a:lnTo>
                  <a:lnTo>
                    <a:pt x="11" y="13"/>
                  </a:lnTo>
                  <a:lnTo>
                    <a:pt x="22" y="24"/>
                  </a:lnTo>
                  <a:lnTo>
                    <a:pt x="47" y="0"/>
                  </a:lnTo>
                  <a:lnTo>
                    <a:pt x="58" y="11"/>
                  </a:lnTo>
                  <a:lnTo>
                    <a:pt x="22" y="46"/>
                  </a:lnTo>
                  <a:close/>
                  <a:moveTo>
                    <a:pt x="6" y="24"/>
                  </a:moveTo>
                  <a:lnTo>
                    <a:pt x="22" y="40"/>
                  </a:lnTo>
                  <a:lnTo>
                    <a:pt x="51" y="11"/>
                  </a:lnTo>
                  <a:lnTo>
                    <a:pt x="47" y="6"/>
                  </a:lnTo>
                  <a:lnTo>
                    <a:pt x="22" y="30"/>
                  </a:lnTo>
                  <a:lnTo>
                    <a:pt x="11" y="19"/>
                  </a:lnTo>
                  <a:lnTo>
                    <a:pt x="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4" name="Freeform 16"/>
            <p:cNvSpPr>
              <a:spLocks noEditPoints="1"/>
            </p:cNvSpPr>
            <p:nvPr/>
          </p:nvSpPr>
          <p:spPr bwMode="auto">
            <a:xfrm>
              <a:off x="4541" y="1903"/>
              <a:ext cx="68" cy="91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7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5" name="Freeform 17"/>
            <p:cNvSpPr>
              <a:spLocks/>
            </p:cNvSpPr>
            <p:nvPr/>
          </p:nvSpPr>
          <p:spPr bwMode="auto">
            <a:xfrm>
              <a:off x="4290" y="2011"/>
              <a:ext cx="233" cy="131"/>
            </a:xfrm>
            <a:custGeom>
              <a:avLst/>
              <a:gdLst>
                <a:gd name="T0" fmla="*/ 190 w 190"/>
                <a:gd name="T1" fmla="*/ 74 h 106"/>
                <a:gd name="T2" fmla="*/ 166 w 190"/>
                <a:gd name="T3" fmla="*/ 43 h 106"/>
                <a:gd name="T4" fmla="*/ 122 w 190"/>
                <a:gd name="T5" fmla="*/ 0 h 106"/>
                <a:gd name="T6" fmla="*/ 87 w 190"/>
                <a:gd name="T7" fmla="*/ 16 h 106"/>
                <a:gd name="T8" fmla="*/ 67 w 190"/>
                <a:gd name="T9" fmla="*/ 7 h 106"/>
                <a:gd name="T10" fmla="*/ 42 w 190"/>
                <a:gd name="T11" fmla="*/ 32 h 106"/>
                <a:gd name="T12" fmla="*/ 43 w 190"/>
                <a:gd name="T13" fmla="*/ 35 h 106"/>
                <a:gd name="T14" fmla="*/ 36 w 190"/>
                <a:gd name="T15" fmla="*/ 35 h 106"/>
                <a:gd name="T16" fmla="*/ 0 w 190"/>
                <a:gd name="T17" fmla="*/ 70 h 106"/>
                <a:gd name="T18" fmla="*/ 36 w 190"/>
                <a:gd name="T19" fmla="*/ 106 h 106"/>
                <a:gd name="T20" fmla="*/ 158 w 190"/>
                <a:gd name="T21" fmla="*/ 106 h 106"/>
                <a:gd name="T22" fmla="*/ 158 w 190"/>
                <a:gd name="T23" fmla="*/ 106 h 106"/>
                <a:gd name="T24" fmla="*/ 190 w 190"/>
                <a:gd name="T25" fmla="*/ 7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6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6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0"/>
                  </a:cubicBezTo>
                  <a:cubicBezTo>
                    <a:pt x="0" y="90"/>
                    <a:pt x="16" y="106"/>
                    <a:pt x="36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58" y="106"/>
                    <a:pt x="158" y="106"/>
                    <a:pt x="158" y="106"/>
                  </a:cubicBezTo>
                  <a:cubicBezTo>
                    <a:pt x="176" y="106"/>
                    <a:pt x="190" y="92"/>
                    <a:pt x="1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6" name="Freeform 18"/>
            <p:cNvSpPr>
              <a:spLocks/>
            </p:cNvSpPr>
            <p:nvPr/>
          </p:nvSpPr>
          <p:spPr bwMode="auto">
            <a:xfrm>
              <a:off x="4538" y="1666"/>
              <a:ext cx="112" cy="123"/>
            </a:xfrm>
            <a:custGeom>
              <a:avLst/>
              <a:gdLst>
                <a:gd name="T0" fmla="*/ 61 w 91"/>
                <a:gd name="T1" fmla="*/ 28 h 100"/>
                <a:gd name="T2" fmla="*/ 51 w 91"/>
                <a:gd name="T3" fmla="*/ 39 h 100"/>
                <a:gd name="T4" fmla="*/ 46 w 91"/>
                <a:gd name="T5" fmla="*/ 47 h 100"/>
                <a:gd name="T6" fmla="*/ 48 w 91"/>
                <a:gd name="T7" fmla="*/ 30 h 100"/>
                <a:gd name="T8" fmla="*/ 48 w 91"/>
                <a:gd name="T9" fmla="*/ 15 h 100"/>
                <a:gd name="T10" fmla="*/ 23 w 91"/>
                <a:gd name="T11" fmla="*/ 5 h 100"/>
                <a:gd name="T12" fmla="*/ 13 w 91"/>
                <a:gd name="T13" fmla="*/ 30 h 100"/>
                <a:gd name="T14" fmla="*/ 24 w 91"/>
                <a:gd name="T15" fmla="*/ 41 h 100"/>
                <a:gd name="T16" fmla="*/ 38 w 91"/>
                <a:gd name="T17" fmla="*/ 51 h 100"/>
                <a:gd name="T18" fmla="*/ 29 w 91"/>
                <a:gd name="T19" fmla="*/ 49 h 100"/>
                <a:gd name="T20" fmla="*/ 14 w 91"/>
                <a:gd name="T21" fmla="*/ 49 h 100"/>
                <a:gd name="T22" fmla="*/ 4 w 91"/>
                <a:gd name="T23" fmla="*/ 74 h 100"/>
                <a:gd name="T24" fmla="*/ 30 w 91"/>
                <a:gd name="T25" fmla="*/ 85 h 100"/>
                <a:gd name="T26" fmla="*/ 40 w 91"/>
                <a:gd name="T27" fmla="*/ 73 h 100"/>
                <a:gd name="T28" fmla="*/ 45 w 91"/>
                <a:gd name="T29" fmla="*/ 65 h 100"/>
                <a:gd name="T30" fmla="*/ 43 w 91"/>
                <a:gd name="T31" fmla="*/ 97 h 100"/>
                <a:gd name="T32" fmla="*/ 45 w 91"/>
                <a:gd name="T33" fmla="*/ 100 h 100"/>
                <a:gd name="T34" fmla="*/ 61 w 91"/>
                <a:gd name="T35" fmla="*/ 93 h 100"/>
                <a:gd name="T36" fmla="*/ 78 w 91"/>
                <a:gd name="T37" fmla="*/ 85 h 100"/>
                <a:gd name="T38" fmla="*/ 76 w 91"/>
                <a:gd name="T39" fmla="*/ 82 h 100"/>
                <a:gd name="T40" fmla="*/ 53 w 91"/>
                <a:gd name="T41" fmla="*/ 62 h 100"/>
                <a:gd name="T42" fmla="*/ 61 w 91"/>
                <a:gd name="T43" fmla="*/ 64 h 100"/>
                <a:gd name="T44" fmla="*/ 77 w 91"/>
                <a:gd name="T45" fmla="*/ 64 h 100"/>
                <a:gd name="T46" fmla="*/ 87 w 91"/>
                <a:gd name="T47" fmla="*/ 38 h 100"/>
                <a:gd name="T48" fmla="*/ 61 w 91"/>
                <a:gd name="T4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100">
                  <a:moveTo>
                    <a:pt x="61" y="28"/>
                  </a:moveTo>
                  <a:cubicBezTo>
                    <a:pt x="56" y="30"/>
                    <a:pt x="52" y="34"/>
                    <a:pt x="51" y="39"/>
                  </a:cubicBezTo>
                  <a:cubicBezTo>
                    <a:pt x="50" y="41"/>
                    <a:pt x="48" y="44"/>
                    <a:pt x="46" y="47"/>
                  </a:cubicBezTo>
                  <a:cubicBezTo>
                    <a:pt x="46" y="42"/>
                    <a:pt x="47" y="34"/>
                    <a:pt x="48" y="30"/>
                  </a:cubicBezTo>
                  <a:cubicBezTo>
                    <a:pt x="50" y="26"/>
                    <a:pt x="50" y="20"/>
                    <a:pt x="48" y="15"/>
                  </a:cubicBezTo>
                  <a:cubicBezTo>
                    <a:pt x="44" y="5"/>
                    <a:pt x="32" y="0"/>
                    <a:pt x="23" y="5"/>
                  </a:cubicBezTo>
                  <a:cubicBezTo>
                    <a:pt x="13" y="9"/>
                    <a:pt x="9" y="20"/>
                    <a:pt x="13" y="30"/>
                  </a:cubicBezTo>
                  <a:cubicBezTo>
                    <a:pt x="15" y="35"/>
                    <a:pt x="19" y="39"/>
                    <a:pt x="24" y="41"/>
                  </a:cubicBezTo>
                  <a:cubicBezTo>
                    <a:pt x="28" y="42"/>
                    <a:pt x="34" y="46"/>
                    <a:pt x="38" y="51"/>
                  </a:cubicBezTo>
                  <a:cubicBezTo>
                    <a:pt x="34" y="50"/>
                    <a:pt x="31" y="49"/>
                    <a:pt x="29" y="49"/>
                  </a:cubicBezTo>
                  <a:cubicBezTo>
                    <a:pt x="24" y="47"/>
                    <a:pt x="19" y="46"/>
                    <a:pt x="14" y="49"/>
                  </a:cubicBezTo>
                  <a:cubicBezTo>
                    <a:pt x="4" y="53"/>
                    <a:pt x="0" y="65"/>
                    <a:pt x="4" y="74"/>
                  </a:cubicBezTo>
                  <a:cubicBezTo>
                    <a:pt x="8" y="84"/>
                    <a:pt x="20" y="89"/>
                    <a:pt x="30" y="85"/>
                  </a:cubicBezTo>
                  <a:cubicBezTo>
                    <a:pt x="35" y="82"/>
                    <a:pt x="38" y="78"/>
                    <a:pt x="40" y="73"/>
                  </a:cubicBezTo>
                  <a:cubicBezTo>
                    <a:pt x="41" y="71"/>
                    <a:pt x="42" y="68"/>
                    <a:pt x="45" y="65"/>
                  </a:cubicBezTo>
                  <a:cubicBezTo>
                    <a:pt x="50" y="78"/>
                    <a:pt x="48" y="90"/>
                    <a:pt x="43" y="97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82"/>
                    <a:pt x="76" y="82"/>
                    <a:pt x="76" y="82"/>
                  </a:cubicBezTo>
                  <a:cubicBezTo>
                    <a:pt x="68" y="81"/>
                    <a:pt x="58" y="74"/>
                    <a:pt x="53" y="62"/>
                  </a:cubicBezTo>
                  <a:cubicBezTo>
                    <a:pt x="56" y="62"/>
                    <a:pt x="59" y="63"/>
                    <a:pt x="61" y="64"/>
                  </a:cubicBezTo>
                  <a:cubicBezTo>
                    <a:pt x="66" y="66"/>
                    <a:pt x="72" y="66"/>
                    <a:pt x="77" y="64"/>
                  </a:cubicBezTo>
                  <a:cubicBezTo>
                    <a:pt x="87" y="60"/>
                    <a:pt x="91" y="48"/>
                    <a:pt x="87" y="38"/>
                  </a:cubicBezTo>
                  <a:cubicBezTo>
                    <a:pt x="82" y="28"/>
                    <a:pt x="71" y="24"/>
                    <a:pt x="6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7" name="Freeform 19"/>
            <p:cNvSpPr>
              <a:spLocks noEditPoints="1"/>
            </p:cNvSpPr>
            <p:nvPr/>
          </p:nvSpPr>
          <p:spPr bwMode="auto">
            <a:xfrm>
              <a:off x="4472" y="1960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8"/>
                    <a:pt x="17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8" name="Freeform 20"/>
            <p:cNvSpPr>
              <a:spLocks/>
            </p:cNvSpPr>
            <p:nvPr/>
          </p:nvSpPr>
          <p:spPr bwMode="auto">
            <a:xfrm>
              <a:off x="4520" y="1804"/>
              <a:ext cx="86" cy="87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4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79" name="Freeform 21"/>
            <p:cNvSpPr>
              <a:spLocks noEditPoints="1"/>
            </p:cNvSpPr>
            <p:nvPr/>
          </p:nvSpPr>
          <p:spPr bwMode="auto">
            <a:xfrm>
              <a:off x="4625" y="1859"/>
              <a:ext cx="30" cy="56"/>
            </a:xfrm>
            <a:custGeom>
              <a:avLst/>
              <a:gdLst>
                <a:gd name="T0" fmla="*/ 16 w 24"/>
                <a:gd name="T1" fmla="*/ 45 h 46"/>
                <a:gd name="T2" fmla="*/ 16 w 24"/>
                <a:gd name="T3" fmla="*/ 45 h 46"/>
                <a:gd name="T4" fmla="*/ 23 w 24"/>
                <a:gd name="T5" fmla="*/ 35 h 46"/>
                <a:gd name="T6" fmla="*/ 21 w 24"/>
                <a:gd name="T7" fmla="*/ 24 h 46"/>
                <a:gd name="T8" fmla="*/ 11 w 24"/>
                <a:gd name="T9" fmla="*/ 17 h 46"/>
                <a:gd name="T10" fmla="*/ 11 w 24"/>
                <a:gd name="T11" fmla="*/ 17 h 46"/>
                <a:gd name="T12" fmla="*/ 10 w 24"/>
                <a:gd name="T13" fmla="*/ 17 h 46"/>
                <a:gd name="T14" fmla="*/ 11 w 24"/>
                <a:gd name="T15" fmla="*/ 21 h 46"/>
                <a:gd name="T16" fmla="*/ 12 w 24"/>
                <a:gd name="T17" fmla="*/ 21 h 46"/>
                <a:gd name="T18" fmla="*/ 12 w 24"/>
                <a:gd name="T19" fmla="*/ 21 h 46"/>
                <a:gd name="T20" fmla="*/ 17 w 24"/>
                <a:gd name="T21" fmla="*/ 25 h 46"/>
                <a:gd name="T22" fmla="*/ 19 w 24"/>
                <a:gd name="T23" fmla="*/ 35 h 46"/>
                <a:gd name="T24" fmla="*/ 16 w 24"/>
                <a:gd name="T25" fmla="*/ 41 h 46"/>
                <a:gd name="T26" fmla="*/ 16 w 24"/>
                <a:gd name="T27" fmla="*/ 41 h 46"/>
                <a:gd name="T28" fmla="*/ 10 w 24"/>
                <a:gd name="T29" fmla="*/ 37 h 46"/>
                <a:gd name="T30" fmla="*/ 9 w 24"/>
                <a:gd name="T31" fmla="*/ 32 h 46"/>
                <a:gd name="T32" fmla="*/ 5 w 24"/>
                <a:gd name="T33" fmla="*/ 30 h 46"/>
                <a:gd name="T34" fmla="*/ 6 w 24"/>
                <a:gd name="T35" fmla="*/ 38 h 46"/>
                <a:gd name="T36" fmla="*/ 16 w 24"/>
                <a:gd name="T37" fmla="*/ 45 h 46"/>
                <a:gd name="T38" fmla="*/ 13 w 24"/>
                <a:gd name="T39" fmla="*/ 29 h 46"/>
                <a:gd name="T40" fmla="*/ 15 w 24"/>
                <a:gd name="T41" fmla="*/ 29 h 46"/>
                <a:gd name="T42" fmla="*/ 14 w 24"/>
                <a:gd name="T43" fmla="*/ 25 h 46"/>
                <a:gd name="T44" fmla="*/ 13 w 24"/>
                <a:gd name="T45" fmla="*/ 25 h 46"/>
                <a:gd name="T46" fmla="*/ 12 w 24"/>
                <a:gd name="T47" fmla="*/ 25 h 46"/>
                <a:gd name="T48" fmla="*/ 7 w 24"/>
                <a:gd name="T49" fmla="*/ 21 h 46"/>
                <a:gd name="T50" fmla="*/ 5 w 24"/>
                <a:gd name="T51" fmla="*/ 11 h 46"/>
                <a:gd name="T52" fmla="*/ 9 w 24"/>
                <a:gd name="T53" fmla="*/ 5 h 46"/>
                <a:gd name="T54" fmla="*/ 9 w 24"/>
                <a:gd name="T55" fmla="*/ 5 h 46"/>
                <a:gd name="T56" fmla="*/ 14 w 24"/>
                <a:gd name="T57" fmla="*/ 9 h 46"/>
                <a:gd name="T58" fmla="*/ 15 w 24"/>
                <a:gd name="T59" fmla="*/ 14 h 46"/>
                <a:gd name="T60" fmla="*/ 20 w 24"/>
                <a:gd name="T61" fmla="*/ 16 h 46"/>
                <a:gd name="T62" fmla="*/ 18 w 24"/>
                <a:gd name="T63" fmla="*/ 8 h 46"/>
                <a:gd name="T64" fmla="*/ 8 w 24"/>
                <a:gd name="T65" fmla="*/ 1 h 46"/>
                <a:gd name="T66" fmla="*/ 8 w 24"/>
                <a:gd name="T67" fmla="*/ 1 h 46"/>
                <a:gd name="T68" fmla="*/ 1 w 24"/>
                <a:gd name="T69" fmla="*/ 11 h 46"/>
                <a:gd name="T70" fmla="*/ 3 w 24"/>
                <a:gd name="T71" fmla="*/ 22 h 46"/>
                <a:gd name="T72" fmla="*/ 13 w 24"/>
                <a:gd name="T73" fmla="*/ 2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6">
                  <a:moveTo>
                    <a:pt x="16" y="45"/>
                  </a:moveTo>
                  <a:cubicBezTo>
                    <a:pt x="16" y="45"/>
                    <a:pt x="16" y="45"/>
                    <a:pt x="16" y="45"/>
                  </a:cubicBezTo>
                  <a:cubicBezTo>
                    <a:pt x="21" y="44"/>
                    <a:pt x="24" y="39"/>
                    <a:pt x="23" y="35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19"/>
                    <a:pt x="16" y="16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4" y="20"/>
                    <a:pt x="17" y="22"/>
                    <a:pt x="17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8"/>
                    <a:pt x="18" y="40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1" y="40"/>
                    <a:pt x="10" y="37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2"/>
                    <a:pt x="6" y="31"/>
                    <a:pt x="5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3"/>
                    <a:pt x="12" y="46"/>
                    <a:pt x="16" y="45"/>
                  </a:cubicBezTo>
                  <a:close/>
                  <a:moveTo>
                    <a:pt x="13" y="29"/>
                  </a:moveTo>
                  <a:cubicBezTo>
                    <a:pt x="14" y="29"/>
                    <a:pt x="14" y="29"/>
                    <a:pt x="15" y="2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6"/>
                    <a:pt x="8" y="24"/>
                    <a:pt x="7" y="2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8"/>
                    <a:pt x="6" y="6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5"/>
                    <a:pt x="14" y="6"/>
                    <a:pt x="14" y="9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4"/>
                    <a:pt x="18" y="15"/>
                    <a:pt x="20" y="16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4"/>
                    <a:pt x="13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2"/>
                    <a:pt x="0" y="7"/>
                    <a:pt x="1" y="1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7"/>
                    <a:pt x="9" y="30"/>
                    <a:pt x="1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0" name="Freeform 22"/>
            <p:cNvSpPr>
              <a:spLocks/>
            </p:cNvSpPr>
            <p:nvPr/>
          </p:nvSpPr>
          <p:spPr bwMode="auto">
            <a:xfrm>
              <a:off x="4392" y="1845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1 h 92"/>
                <a:gd name="T12" fmla="*/ 52 w 92"/>
                <a:gd name="T13" fmla="*/ 66 h 92"/>
                <a:gd name="T14" fmla="*/ 72 w 92"/>
                <a:gd name="T15" fmla="*/ 52 h 92"/>
                <a:gd name="T16" fmla="*/ 80 w 92"/>
                <a:gd name="T17" fmla="*/ 53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3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0" y="53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0" y="63"/>
                  </a:cubicBezTo>
                  <a:cubicBezTo>
                    <a:pt x="23" y="63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1" name="Freeform 23"/>
            <p:cNvSpPr>
              <a:spLocks noEditPoints="1"/>
            </p:cNvSpPr>
            <p:nvPr/>
          </p:nvSpPr>
          <p:spPr bwMode="auto">
            <a:xfrm>
              <a:off x="4483" y="1597"/>
              <a:ext cx="80" cy="112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5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5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0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5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5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6"/>
                    <a:pt x="28" y="36"/>
                    <a:pt x="28" y="45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2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0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6"/>
                    <a:pt x="3" y="28"/>
                    <a:pt x="6" y="20"/>
                  </a:cubicBezTo>
                  <a:close/>
                  <a:moveTo>
                    <a:pt x="61" y="50"/>
                  </a:moveTo>
                  <a:cubicBezTo>
                    <a:pt x="63" y="51"/>
                    <a:pt x="65" y="48"/>
                    <a:pt x="65" y="46"/>
                  </a:cubicBezTo>
                  <a:cubicBezTo>
                    <a:pt x="65" y="43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8"/>
                    <a:pt x="58" y="50"/>
                    <a:pt x="61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2" name="Freeform 24"/>
            <p:cNvSpPr>
              <a:spLocks noEditPoints="1"/>
            </p:cNvSpPr>
            <p:nvPr/>
          </p:nvSpPr>
          <p:spPr bwMode="auto">
            <a:xfrm>
              <a:off x="4453" y="1718"/>
              <a:ext cx="78" cy="77"/>
            </a:xfrm>
            <a:custGeom>
              <a:avLst/>
              <a:gdLst>
                <a:gd name="T0" fmla="*/ 48 w 78"/>
                <a:gd name="T1" fmla="*/ 19 h 77"/>
                <a:gd name="T2" fmla="*/ 50 w 78"/>
                <a:gd name="T3" fmla="*/ 0 h 77"/>
                <a:gd name="T4" fmla="*/ 15 w 78"/>
                <a:gd name="T5" fmla="*/ 0 h 77"/>
                <a:gd name="T6" fmla="*/ 2 w 78"/>
                <a:gd name="T7" fmla="*/ 14 h 77"/>
                <a:gd name="T8" fmla="*/ 0 w 78"/>
                <a:gd name="T9" fmla="*/ 57 h 77"/>
                <a:gd name="T10" fmla="*/ 30 w 78"/>
                <a:gd name="T11" fmla="*/ 57 h 77"/>
                <a:gd name="T12" fmla="*/ 29 w 78"/>
                <a:gd name="T13" fmla="*/ 76 h 77"/>
                <a:gd name="T14" fmla="*/ 77 w 78"/>
                <a:gd name="T15" fmla="*/ 77 h 77"/>
                <a:gd name="T16" fmla="*/ 78 w 78"/>
                <a:gd name="T17" fmla="*/ 19 h 77"/>
                <a:gd name="T18" fmla="*/ 48 w 78"/>
                <a:gd name="T19" fmla="*/ 19 h 77"/>
                <a:gd name="T20" fmla="*/ 15 w 78"/>
                <a:gd name="T21" fmla="*/ 7 h 77"/>
                <a:gd name="T22" fmla="*/ 15 w 78"/>
                <a:gd name="T23" fmla="*/ 14 h 77"/>
                <a:gd name="T24" fmla="*/ 8 w 78"/>
                <a:gd name="T25" fmla="*/ 14 h 77"/>
                <a:gd name="T26" fmla="*/ 15 w 78"/>
                <a:gd name="T27" fmla="*/ 7 h 77"/>
                <a:gd name="T28" fmla="*/ 5 w 78"/>
                <a:gd name="T29" fmla="*/ 52 h 77"/>
                <a:gd name="T30" fmla="*/ 5 w 78"/>
                <a:gd name="T31" fmla="*/ 19 h 77"/>
                <a:gd name="T32" fmla="*/ 20 w 78"/>
                <a:gd name="T33" fmla="*/ 19 h 77"/>
                <a:gd name="T34" fmla="*/ 20 w 78"/>
                <a:gd name="T35" fmla="*/ 5 h 77"/>
                <a:gd name="T36" fmla="*/ 45 w 78"/>
                <a:gd name="T37" fmla="*/ 5 h 77"/>
                <a:gd name="T38" fmla="*/ 45 w 78"/>
                <a:gd name="T39" fmla="*/ 19 h 77"/>
                <a:gd name="T40" fmla="*/ 30 w 78"/>
                <a:gd name="T41" fmla="*/ 33 h 77"/>
                <a:gd name="T42" fmla="*/ 30 w 78"/>
                <a:gd name="T43" fmla="*/ 52 h 77"/>
                <a:gd name="T44" fmla="*/ 5 w 78"/>
                <a:gd name="T45" fmla="*/ 52 h 77"/>
                <a:gd name="T46" fmla="*/ 43 w 78"/>
                <a:gd name="T47" fmla="*/ 25 h 77"/>
                <a:gd name="T48" fmla="*/ 43 w 78"/>
                <a:gd name="T49" fmla="*/ 34 h 77"/>
                <a:gd name="T50" fmla="*/ 36 w 78"/>
                <a:gd name="T51" fmla="*/ 33 h 77"/>
                <a:gd name="T52" fmla="*/ 43 w 78"/>
                <a:gd name="T53" fmla="*/ 25 h 77"/>
                <a:gd name="T54" fmla="*/ 72 w 78"/>
                <a:gd name="T55" fmla="*/ 72 h 77"/>
                <a:gd name="T56" fmla="*/ 34 w 78"/>
                <a:gd name="T57" fmla="*/ 71 h 77"/>
                <a:gd name="T58" fmla="*/ 35 w 78"/>
                <a:gd name="T59" fmla="*/ 38 h 77"/>
                <a:gd name="T60" fmla="*/ 48 w 78"/>
                <a:gd name="T61" fmla="*/ 38 h 77"/>
                <a:gd name="T62" fmla="*/ 48 w 78"/>
                <a:gd name="T63" fmla="*/ 24 h 77"/>
                <a:gd name="T64" fmla="*/ 73 w 78"/>
                <a:gd name="T65" fmla="*/ 24 h 77"/>
                <a:gd name="T66" fmla="*/ 72 w 78"/>
                <a:gd name="T67" fmla="*/ 7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77">
                  <a:moveTo>
                    <a:pt x="48" y="19"/>
                  </a:moveTo>
                  <a:lnTo>
                    <a:pt x="50" y="0"/>
                  </a:lnTo>
                  <a:lnTo>
                    <a:pt x="15" y="0"/>
                  </a:lnTo>
                  <a:lnTo>
                    <a:pt x="2" y="14"/>
                  </a:lnTo>
                  <a:lnTo>
                    <a:pt x="0" y="57"/>
                  </a:lnTo>
                  <a:lnTo>
                    <a:pt x="30" y="57"/>
                  </a:lnTo>
                  <a:lnTo>
                    <a:pt x="29" y="76"/>
                  </a:lnTo>
                  <a:lnTo>
                    <a:pt x="77" y="77"/>
                  </a:lnTo>
                  <a:lnTo>
                    <a:pt x="78" y="19"/>
                  </a:lnTo>
                  <a:lnTo>
                    <a:pt x="48" y="19"/>
                  </a:lnTo>
                  <a:close/>
                  <a:moveTo>
                    <a:pt x="15" y="7"/>
                  </a:moveTo>
                  <a:lnTo>
                    <a:pt x="15" y="14"/>
                  </a:lnTo>
                  <a:lnTo>
                    <a:pt x="8" y="14"/>
                  </a:lnTo>
                  <a:lnTo>
                    <a:pt x="15" y="7"/>
                  </a:lnTo>
                  <a:close/>
                  <a:moveTo>
                    <a:pt x="5" y="52"/>
                  </a:moveTo>
                  <a:lnTo>
                    <a:pt x="5" y="19"/>
                  </a:lnTo>
                  <a:lnTo>
                    <a:pt x="20" y="19"/>
                  </a:lnTo>
                  <a:lnTo>
                    <a:pt x="20" y="5"/>
                  </a:lnTo>
                  <a:lnTo>
                    <a:pt x="45" y="5"/>
                  </a:lnTo>
                  <a:lnTo>
                    <a:pt x="45" y="19"/>
                  </a:lnTo>
                  <a:lnTo>
                    <a:pt x="30" y="33"/>
                  </a:lnTo>
                  <a:lnTo>
                    <a:pt x="30" y="52"/>
                  </a:lnTo>
                  <a:lnTo>
                    <a:pt x="5" y="52"/>
                  </a:lnTo>
                  <a:close/>
                  <a:moveTo>
                    <a:pt x="43" y="25"/>
                  </a:moveTo>
                  <a:lnTo>
                    <a:pt x="43" y="34"/>
                  </a:lnTo>
                  <a:lnTo>
                    <a:pt x="36" y="33"/>
                  </a:lnTo>
                  <a:lnTo>
                    <a:pt x="43" y="25"/>
                  </a:lnTo>
                  <a:close/>
                  <a:moveTo>
                    <a:pt x="72" y="72"/>
                  </a:moveTo>
                  <a:lnTo>
                    <a:pt x="34" y="71"/>
                  </a:lnTo>
                  <a:lnTo>
                    <a:pt x="35" y="38"/>
                  </a:lnTo>
                  <a:lnTo>
                    <a:pt x="48" y="38"/>
                  </a:lnTo>
                  <a:lnTo>
                    <a:pt x="48" y="24"/>
                  </a:lnTo>
                  <a:lnTo>
                    <a:pt x="73" y="24"/>
                  </a:lnTo>
                  <a:lnTo>
                    <a:pt x="72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3" name="Freeform 25"/>
            <p:cNvSpPr>
              <a:spLocks noEditPoints="1"/>
            </p:cNvSpPr>
            <p:nvPr/>
          </p:nvSpPr>
          <p:spPr bwMode="auto">
            <a:xfrm>
              <a:off x="4354" y="2273"/>
              <a:ext cx="125" cy="107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1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6 h 87"/>
                <a:gd name="T22" fmla="*/ 81 w 102"/>
                <a:gd name="T23" fmla="*/ 8 h 87"/>
                <a:gd name="T24" fmla="*/ 84 w 102"/>
                <a:gd name="T25" fmla="*/ 16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2 h 87"/>
                <a:gd name="T42" fmla="*/ 95 w 102"/>
                <a:gd name="T43" fmla="*/ 56 h 87"/>
                <a:gd name="T44" fmla="*/ 94 w 102"/>
                <a:gd name="T45" fmla="*/ 60 h 87"/>
                <a:gd name="T46" fmla="*/ 22 w 102"/>
                <a:gd name="T47" fmla="*/ 63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3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69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2" y="23"/>
                    <a:pt x="0" y="27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2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6"/>
                    <a:pt x="78" y="6"/>
                    <a:pt x="78" y="6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6"/>
                    <a:pt x="84" y="16"/>
                    <a:pt x="84" y="1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2"/>
                    <a:pt x="88" y="32"/>
                    <a:pt x="88" y="32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58"/>
                    <a:pt x="95" y="59"/>
                    <a:pt x="94" y="60"/>
                  </a:cubicBezTo>
                  <a:close/>
                  <a:moveTo>
                    <a:pt x="22" y="63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3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4" name="Freeform 26"/>
            <p:cNvSpPr>
              <a:spLocks/>
            </p:cNvSpPr>
            <p:nvPr/>
          </p:nvSpPr>
          <p:spPr bwMode="auto">
            <a:xfrm>
              <a:off x="4401" y="1495"/>
              <a:ext cx="113" cy="118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5" name="Freeform 27"/>
            <p:cNvSpPr>
              <a:spLocks noEditPoints="1"/>
            </p:cNvSpPr>
            <p:nvPr/>
          </p:nvSpPr>
          <p:spPr bwMode="auto">
            <a:xfrm>
              <a:off x="4367" y="1585"/>
              <a:ext cx="106" cy="7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1 h 61"/>
                <a:gd name="T8" fmla="*/ 83 w 86"/>
                <a:gd name="T9" fmla="*/ 24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0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6"/>
                    <a:pt x="79" y="43"/>
                    <a:pt x="80" y="4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29"/>
                    <a:pt x="85" y="26"/>
                    <a:pt x="83" y="24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7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6" name="Freeform 28"/>
            <p:cNvSpPr>
              <a:spLocks noEditPoints="1"/>
            </p:cNvSpPr>
            <p:nvPr/>
          </p:nvSpPr>
          <p:spPr bwMode="auto">
            <a:xfrm>
              <a:off x="4294" y="2208"/>
              <a:ext cx="84" cy="74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8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8 h 60"/>
                <a:gd name="T42" fmla="*/ 10 w 69"/>
                <a:gd name="T43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8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8"/>
                    <a:pt x="58" y="8"/>
                    <a:pt x="58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7" name="Freeform 29"/>
            <p:cNvSpPr>
              <a:spLocks noEditPoints="1"/>
            </p:cNvSpPr>
            <p:nvPr/>
          </p:nvSpPr>
          <p:spPr bwMode="auto">
            <a:xfrm>
              <a:off x="4412" y="1391"/>
              <a:ext cx="70" cy="94"/>
            </a:xfrm>
            <a:custGeom>
              <a:avLst/>
              <a:gdLst>
                <a:gd name="T0" fmla="*/ 57 w 57"/>
                <a:gd name="T1" fmla="*/ 48 h 77"/>
                <a:gd name="T2" fmla="*/ 57 w 57"/>
                <a:gd name="T3" fmla="*/ 48 h 77"/>
                <a:gd name="T4" fmla="*/ 57 w 57"/>
                <a:gd name="T5" fmla="*/ 47 h 77"/>
                <a:gd name="T6" fmla="*/ 28 w 57"/>
                <a:gd name="T7" fmla="*/ 0 h 77"/>
                <a:gd name="T8" fmla="*/ 0 w 57"/>
                <a:gd name="T9" fmla="*/ 47 h 77"/>
                <a:gd name="T10" fmla="*/ 0 w 57"/>
                <a:gd name="T11" fmla="*/ 48 h 77"/>
                <a:gd name="T12" fmla="*/ 0 w 57"/>
                <a:gd name="T13" fmla="*/ 48 h 77"/>
                <a:gd name="T14" fmla="*/ 0 w 57"/>
                <a:gd name="T15" fmla="*/ 48 h 77"/>
                <a:gd name="T16" fmla="*/ 0 w 57"/>
                <a:gd name="T17" fmla="*/ 49 h 77"/>
                <a:gd name="T18" fmla="*/ 0 w 57"/>
                <a:gd name="T19" fmla="*/ 49 h 77"/>
                <a:gd name="T20" fmla="*/ 28 w 57"/>
                <a:gd name="T21" fmla="*/ 77 h 77"/>
                <a:gd name="T22" fmla="*/ 57 w 57"/>
                <a:gd name="T23" fmla="*/ 49 h 77"/>
                <a:gd name="T24" fmla="*/ 57 w 57"/>
                <a:gd name="T25" fmla="*/ 49 h 77"/>
                <a:gd name="T26" fmla="*/ 57 w 57"/>
                <a:gd name="T27" fmla="*/ 48 h 77"/>
                <a:gd name="T28" fmla="*/ 57 w 57"/>
                <a:gd name="T29" fmla="*/ 48 h 77"/>
                <a:gd name="T30" fmla="*/ 48 w 57"/>
                <a:gd name="T31" fmla="*/ 49 h 77"/>
                <a:gd name="T32" fmla="*/ 48 w 57"/>
                <a:gd name="T33" fmla="*/ 49 h 77"/>
                <a:gd name="T34" fmla="*/ 42 w 57"/>
                <a:gd name="T35" fmla="*/ 62 h 77"/>
                <a:gd name="T36" fmla="*/ 28 w 57"/>
                <a:gd name="T37" fmla="*/ 68 h 77"/>
                <a:gd name="T38" fmla="*/ 26 w 57"/>
                <a:gd name="T39" fmla="*/ 68 h 77"/>
                <a:gd name="T40" fmla="*/ 43 w 57"/>
                <a:gd name="T41" fmla="*/ 37 h 77"/>
                <a:gd name="T42" fmla="*/ 43 w 57"/>
                <a:gd name="T43" fmla="*/ 32 h 77"/>
                <a:gd name="T44" fmla="*/ 48 w 57"/>
                <a:gd name="T45" fmla="*/ 48 h 77"/>
                <a:gd name="T46" fmla="*/ 48 w 57"/>
                <a:gd name="T47" fmla="*/ 48 h 77"/>
                <a:gd name="T48" fmla="*/ 48 w 57"/>
                <a:gd name="T49" fmla="*/ 48 h 77"/>
                <a:gd name="T50" fmla="*/ 48 w 57"/>
                <a:gd name="T51" fmla="*/ 48 h 77"/>
                <a:gd name="T52" fmla="*/ 48 w 57"/>
                <a:gd name="T53" fmla="*/ 48 h 77"/>
                <a:gd name="T54" fmla="*/ 48 w 57"/>
                <a:gd name="T55" fmla="*/ 4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7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7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7"/>
                    <a:pt x="28" y="77"/>
                  </a:cubicBezTo>
                  <a:cubicBezTo>
                    <a:pt x="44" y="77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2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8" name="Freeform 30"/>
            <p:cNvSpPr>
              <a:spLocks noEditPoints="1"/>
            </p:cNvSpPr>
            <p:nvPr/>
          </p:nvSpPr>
          <p:spPr bwMode="auto">
            <a:xfrm>
              <a:off x="4337" y="1322"/>
              <a:ext cx="109" cy="104"/>
            </a:xfrm>
            <a:custGeom>
              <a:avLst/>
              <a:gdLst>
                <a:gd name="T0" fmla="*/ 52 w 89"/>
                <a:gd name="T1" fmla="*/ 2 h 85"/>
                <a:gd name="T2" fmla="*/ 4 w 89"/>
                <a:gd name="T3" fmla="*/ 35 h 85"/>
                <a:gd name="T4" fmla="*/ 3 w 89"/>
                <a:gd name="T5" fmla="*/ 45 h 85"/>
                <a:gd name="T6" fmla="*/ 28 w 89"/>
                <a:gd name="T7" fmla="*/ 81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2 h 85"/>
                <a:gd name="T18" fmla="*/ 38 w 89"/>
                <a:gd name="T19" fmla="*/ 48 h 85"/>
                <a:gd name="T20" fmla="*/ 31 w 89"/>
                <a:gd name="T21" fmla="*/ 70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2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30" y="84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2"/>
                  </a:cubicBezTo>
                  <a:close/>
                  <a:moveTo>
                    <a:pt x="38" y="48"/>
                  </a:moveTo>
                  <a:cubicBezTo>
                    <a:pt x="31" y="70"/>
                    <a:pt x="31" y="70"/>
                    <a:pt x="31" y="70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89" name="Freeform 31"/>
            <p:cNvSpPr>
              <a:spLocks noEditPoints="1"/>
            </p:cNvSpPr>
            <p:nvPr/>
          </p:nvSpPr>
          <p:spPr bwMode="auto">
            <a:xfrm>
              <a:off x="4294" y="1262"/>
              <a:ext cx="83" cy="85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4 h 69"/>
                <a:gd name="T4" fmla="*/ 34 w 68"/>
                <a:gd name="T5" fmla="*/ 69 h 69"/>
                <a:gd name="T6" fmla="*/ 68 w 68"/>
                <a:gd name="T7" fmla="*/ 34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4 h 69"/>
                <a:gd name="T14" fmla="*/ 34 w 68"/>
                <a:gd name="T15" fmla="*/ 7 h 69"/>
                <a:gd name="T16" fmla="*/ 62 w 68"/>
                <a:gd name="T17" fmla="*/ 34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4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4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4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4"/>
                    <a:pt x="36" y="34"/>
                    <a:pt x="36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0" name="Freeform 32"/>
            <p:cNvSpPr>
              <a:spLocks noEditPoints="1"/>
            </p:cNvSpPr>
            <p:nvPr/>
          </p:nvSpPr>
          <p:spPr bwMode="auto">
            <a:xfrm>
              <a:off x="4332" y="1441"/>
              <a:ext cx="66" cy="76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4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8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19 h 62"/>
                <a:gd name="T34" fmla="*/ 35 w 54"/>
                <a:gd name="T35" fmla="*/ 19 h 62"/>
                <a:gd name="T36" fmla="*/ 35 w 54"/>
                <a:gd name="T37" fmla="*/ 8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8"/>
                  </a:moveTo>
                  <a:cubicBezTo>
                    <a:pt x="35" y="8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35" y="19"/>
                    <a:pt x="35" y="19"/>
                    <a:pt x="35" y="19"/>
                  </a:cubicBezTo>
                  <a:lnTo>
                    <a:pt x="35" y="8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1" name="Freeform 33"/>
            <p:cNvSpPr>
              <a:spLocks noEditPoints="1"/>
            </p:cNvSpPr>
            <p:nvPr/>
          </p:nvSpPr>
          <p:spPr bwMode="auto">
            <a:xfrm>
              <a:off x="4327" y="1670"/>
              <a:ext cx="107" cy="114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1 h 93"/>
                <a:gd name="T24" fmla="*/ 75 w 87"/>
                <a:gd name="T25" fmla="*/ 11 h 93"/>
                <a:gd name="T26" fmla="*/ 75 w 87"/>
                <a:gd name="T27" fmla="*/ 81 h 93"/>
                <a:gd name="T28" fmla="*/ 23 w 87"/>
                <a:gd name="T29" fmla="*/ 40 h 93"/>
                <a:gd name="T30" fmla="*/ 64 w 87"/>
                <a:gd name="T31" fmla="*/ 40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0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75" y="11"/>
                    <a:pt x="75" y="11"/>
                    <a:pt x="75" y="11"/>
                  </a:cubicBezTo>
                  <a:lnTo>
                    <a:pt x="75" y="81"/>
                  </a:lnTo>
                  <a:close/>
                  <a:moveTo>
                    <a:pt x="23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0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2" name="Freeform 34"/>
            <p:cNvSpPr>
              <a:spLocks noEditPoints="1"/>
            </p:cNvSpPr>
            <p:nvPr/>
          </p:nvSpPr>
          <p:spPr bwMode="auto">
            <a:xfrm>
              <a:off x="4307" y="1806"/>
              <a:ext cx="101" cy="76"/>
            </a:xfrm>
            <a:custGeom>
              <a:avLst/>
              <a:gdLst>
                <a:gd name="T0" fmla="*/ 0 w 101"/>
                <a:gd name="T1" fmla="*/ 0 h 76"/>
                <a:gd name="T2" fmla="*/ 0 w 101"/>
                <a:gd name="T3" fmla="*/ 76 h 76"/>
                <a:gd name="T4" fmla="*/ 101 w 101"/>
                <a:gd name="T5" fmla="*/ 76 h 76"/>
                <a:gd name="T6" fmla="*/ 101 w 101"/>
                <a:gd name="T7" fmla="*/ 0 h 76"/>
                <a:gd name="T8" fmla="*/ 0 w 101"/>
                <a:gd name="T9" fmla="*/ 0 h 76"/>
                <a:gd name="T10" fmla="*/ 19 w 101"/>
                <a:gd name="T11" fmla="*/ 70 h 76"/>
                <a:gd name="T12" fmla="*/ 6 w 101"/>
                <a:gd name="T13" fmla="*/ 70 h 76"/>
                <a:gd name="T14" fmla="*/ 6 w 101"/>
                <a:gd name="T15" fmla="*/ 57 h 76"/>
                <a:gd name="T16" fmla="*/ 19 w 101"/>
                <a:gd name="T17" fmla="*/ 57 h 76"/>
                <a:gd name="T18" fmla="*/ 19 w 101"/>
                <a:gd name="T19" fmla="*/ 70 h 76"/>
                <a:gd name="T20" fmla="*/ 19 w 101"/>
                <a:gd name="T21" fmla="*/ 44 h 76"/>
                <a:gd name="T22" fmla="*/ 6 w 101"/>
                <a:gd name="T23" fmla="*/ 44 h 76"/>
                <a:gd name="T24" fmla="*/ 6 w 101"/>
                <a:gd name="T25" fmla="*/ 32 h 76"/>
                <a:gd name="T26" fmla="*/ 19 w 101"/>
                <a:gd name="T27" fmla="*/ 32 h 76"/>
                <a:gd name="T28" fmla="*/ 19 w 101"/>
                <a:gd name="T29" fmla="*/ 44 h 76"/>
                <a:gd name="T30" fmla="*/ 19 w 101"/>
                <a:gd name="T31" fmla="*/ 20 h 76"/>
                <a:gd name="T32" fmla="*/ 6 w 101"/>
                <a:gd name="T33" fmla="*/ 20 h 76"/>
                <a:gd name="T34" fmla="*/ 6 w 101"/>
                <a:gd name="T35" fmla="*/ 6 h 76"/>
                <a:gd name="T36" fmla="*/ 19 w 101"/>
                <a:gd name="T37" fmla="*/ 6 h 76"/>
                <a:gd name="T38" fmla="*/ 19 w 101"/>
                <a:gd name="T39" fmla="*/ 20 h 76"/>
                <a:gd name="T40" fmla="*/ 76 w 101"/>
                <a:gd name="T41" fmla="*/ 70 h 76"/>
                <a:gd name="T42" fmla="*/ 26 w 101"/>
                <a:gd name="T43" fmla="*/ 70 h 76"/>
                <a:gd name="T44" fmla="*/ 26 w 101"/>
                <a:gd name="T45" fmla="*/ 6 h 76"/>
                <a:gd name="T46" fmla="*/ 76 w 101"/>
                <a:gd name="T47" fmla="*/ 6 h 76"/>
                <a:gd name="T48" fmla="*/ 76 w 101"/>
                <a:gd name="T49" fmla="*/ 70 h 76"/>
                <a:gd name="T50" fmla="*/ 95 w 101"/>
                <a:gd name="T51" fmla="*/ 70 h 76"/>
                <a:gd name="T52" fmla="*/ 83 w 101"/>
                <a:gd name="T53" fmla="*/ 70 h 76"/>
                <a:gd name="T54" fmla="*/ 83 w 101"/>
                <a:gd name="T55" fmla="*/ 57 h 76"/>
                <a:gd name="T56" fmla="*/ 95 w 101"/>
                <a:gd name="T57" fmla="*/ 57 h 76"/>
                <a:gd name="T58" fmla="*/ 95 w 101"/>
                <a:gd name="T59" fmla="*/ 70 h 76"/>
                <a:gd name="T60" fmla="*/ 95 w 101"/>
                <a:gd name="T61" fmla="*/ 44 h 76"/>
                <a:gd name="T62" fmla="*/ 83 w 101"/>
                <a:gd name="T63" fmla="*/ 44 h 76"/>
                <a:gd name="T64" fmla="*/ 83 w 101"/>
                <a:gd name="T65" fmla="*/ 32 h 76"/>
                <a:gd name="T66" fmla="*/ 95 w 101"/>
                <a:gd name="T67" fmla="*/ 32 h 76"/>
                <a:gd name="T68" fmla="*/ 95 w 101"/>
                <a:gd name="T69" fmla="*/ 44 h 76"/>
                <a:gd name="T70" fmla="*/ 95 w 101"/>
                <a:gd name="T71" fmla="*/ 20 h 76"/>
                <a:gd name="T72" fmla="*/ 83 w 101"/>
                <a:gd name="T73" fmla="*/ 20 h 76"/>
                <a:gd name="T74" fmla="*/ 83 w 101"/>
                <a:gd name="T75" fmla="*/ 6 h 76"/>
                <a:gd name="T76" fmla="*/ 95 w 101"/>
                <a:gd name="T77" fmla="*/ 6 h 76"/>
                <a:gd name="T78" fmla="*/ 95 w 101"/>
                <a:gd name="T79" fmla="*/ 20 h 76"/>
                <a:gd name="T80" fmla="*/ 38 w 101"/>
                <a:gd name="T81" fmla="*/ 20 h 76"/>
                <a:gd name="T82" fmla="*/ 38 w 101"/>
                <a:gd name="T83" fmla="*/ 57 h 76"/>
                <a:gd name="T84" fmla="*/ 63 w 101"/>
                <a:gd name="T85" fmla="*/ 38 h 76"/>
                <a:gd name="T86" fmla="*/ 38 w 101"/>
                <a:gd name="T87" fmla="*/ 2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" h="76">
                  <a:moveTo>
                    <a:pt x="0" y="0"/>
                  </a:moveTo>
                  <a:lnTo>
                    <a:pt x="0" y="76"/>
                  </a:lnTo>
                  <a:lnTo>
                    <a:pt x="101" y="76"/>
                  </a:lnTo>
                  <a:lnTo>
                    <a:pt x="101" y="0"/>
                  </a:lnTo>
                  <a:lnTo>
                    <a:pt x="0" y="0"/>
                  </a:lnTo>
                  <a:close/>
                  <a:moveTo>
                    <a:pt x="19" y="70"/>
                  </a:moveTo>
                  <a:lnTo>
                    <a:pt x="6" y="70"/>
                  </a:lnTo>
                  <a:lnTo>
                    <a:pt x="6" y="57"/>
                  </a:lnTo>
                  <a:lnTo>
                    <a:pt x="19" y="57"/>
                  </a:lnTo>
                  <a:lnTo>
                    <a:pt x="19" y="70"/>
                  </a:lnTo>
                  <a:close/>
                  <a:moveTo>
                    <a:pt x="19" y="44"/>
                  </a:moveTo>
                  <a:lnTo>
                    <a:pt x="6" y="4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19" y="44"/>
                  </a:lnTo>
                  <a:close/>
                  <a:moveTo>
                    <a:pt x="19" y="20"/>
                  </a:moveTo>
                  <a:lnTo>
                    <a:pt x="6" y="20"/>
                  </a:lnTo>
                  <a:lnTo>
                    <a:pt x="6" y="6"/>
                  </a:lnTo>
                  <a:lnTo>
                    <a:pt x="19" y="6"/>
                  </a:lnTo>
                  <a:lnTo>
                    <a:pt x="19" y="20"/>
                  </a:lnTo>
                  <a:close/>
                  <a:moveTo>
                    <a:pt x="76" y="70"/>
                  </a:moveTo>
                  <a:lnTo>
                    <a:pt x="26" y="70"/>
                  </a:lnTo>
                  <a:lnTo>
                    <a:pt x="26" y="6"/>
                  </a:lnTo>
                  <a:lnTo>
                    <a:pt x="76" y="6"/>
                  </a:lnTo>
                  <a:lnTo>
                    <a:pt x="76" y="70"/>
                  </a:lnTo>
                  <a:close/>
                  <a:moveTo>
                    <a:pt x="95" y="70"/>
                  </a:moveTo>
                  <a:lnTo>
                    <a:pt x="83" y="70"/>
                  </a:lnTo>
                  <a:lnTo>
                    <a:pt x="83" y="57"/>
                  </a:lnTo>
                  <a:lnTo>
                    <a:pt x="95" y="57"/>
                  </a:lnTo>
                  <a:lnTo>
                    <a:pt x="95" y="70"/>
                  </a:lnTo>
                  <a:close/>
                  <a:moveTo>
                    <a:pt x="95" y="44"/>
                  </a:moveTo>
                  <a:lnTo>
                    <a:pt x="83" y="44"/>
                  </a:lnTo>
                  <a:lnTo>
                    <a:pt x="83" y="32"/>
                  </a:lnTo>
                  <a:lnTo>
                    <a:pt x="95" y="32"/>
                  </a:lnTo>
                  <a:lnTo>
                    <a:pt x="95" y="44"/>
                  </a:lnTo>
                  <a:close/>
                  <a:moveTo>
                    <a:pt x="95" y="20"/>
                  </a:moveTo>
                  <a:lnTo>
                    <a:pt x="83" y="20"/>
                  </a:lnTo>
                  <a:lnTo>
                    <a:pt x="83" y="6"/>
                  </a:lnTo>
                  <a:lnTo>
                    <a:pt x="95" y="6"/>
                  </a:lnTo>
                  <a:lnTo>
                    <a:pt x="95" y="20"/>
                  </a:lnTo>
                  <a:close/>
                  <a:moveTo>
                    <a:pt x="38" y="20"/>
                  </a:moveTo>
                  <a:lnTo>
                    <a:pt x="38" y="57"/>
                  </a:lnTo>
                  <a:lnTo>
                    <a:pt x="63" y="38"/>
                  </a:lnTo>
                  <a:lnTo>
                    <a:pt x="3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3" name="Freeform 35"/>
            <p:cNvSpPr>
              <a:spLocks noEditPoints="1"/>
            </p:cNvSpPr>
            <p:nvPr/>
          </p:nvSpPr>
          <p:spPr bwMode="auto">
            <a:xfrm>
              <a:off x="4423" y="1784"/>
              <a:ext cx="60" cy="57"/>
            </a:xfrm>
            <a:custGeom>
              <a:avLst/>
              <a:gdLst>
                <a:gd name="T0" fmla="*/ 60 w 60"/>
                <a:gd name="T1" fmla="*/ 21 h 57"/>
                <a:gd name="T2" fmla="*/ 39 w 60"/>
                <a:gd name="T3" fmla="*/ 18 h 57"/>
                <a:gd name="T4" fmla="*/ 30 w 60"/>
                <a:gd name="T5" fmla="*/ 0 h 57"/>
                <a:gd name="T6" fmla="*/ 21 w 60"/>
                <a:gd name="T7" fmla="*/ 18 h 57"/>
                <a:gd name="T8" fmla="*/ 0 w 60"/>
                <a:gd name="T9" fmla="*/ 21 h 57"/>
                <a:gd name="T10" fmla="*/ 14 w 60"/>
                <a:gd name="T11" fmla="*/ 36 h 57"/>
                <a:gd name="T12" fmla="*/ 11 w 60"/>
                <a:gd name="T13" fmla="*/ 57 h 57"/>
                <a:gd name="T14" fmla="*/ 30 w 60"/>
                <a:gd name="T15" fmla="*/ 47 h 57"/>
                <a:gd name="T16" fmla="*/ 49 w 60"/>
                <a:gd name="T17" fmla="*/ 57 h 57"/>
                <a:gd name="T18" fmla="*/ 45 w 60"/>
                <a:gd name="T19" fmla="*/ 36 h 57"/>
                <a:gd name="T20" fmla="*/ 60 w 60"/>
                <a:gd name="T21" fmla="*/ 21 h 57"/>
                <a:gd name="T22" fmla="*/ 30 w 60"/>
                <a:gd name="T23" fmla="*/ 42 h 57"/>
                <a:gd name="T24" fmla="*/ 17 w 60"/>
                <a:gd name="T25" fmla="*/ 49 h 57"/>
                <a:gd name="T26" fmla="*/ 19 w 60"/>
                <a:gd name="T27" fmla="*/ 34 h 57"/>
                <a:gd name="T28" fmla="*/ 8 w 60"/>
                <a:gd name="T29" fmla="*/ 25 h 57"/>
                <a:gd name="T30" fmla="*/ 23 w 60"/>
                <a:gd name="T31" fmla="*/ 22 h 57"/>
                <a:gd name="T32" fmla="*/ 30 w 60"/>
                <a:gd name="T33" fmla="*/ 9 h 57"/>
                <a:gd name="T34" fmla="*/ 37 w 60"/>
                <a:gd name="T35" fmla="*/ 22 h 57"/>
                <a:gd name="T36" fmla="*/ 51 w 60"/>
                <a:gd name="T37" fmla="*/ 25 h 57"/>
                <a:gd name="T38" fmla="*/ 40 w 60"/>
                <a:gd name="T39" fmla="*/ 34 h 57"/>
                <a:gd name="T40" fmla="*/ 43 w 60"/>
                <a:gd name="T41" fmla="*/ 49 h 57"/>
                <a:gd name="T42" fmla="*/ 30 w 60"/>
                <a:gd name="T43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57">
                  <a:moveTo>
                    <a:pt x="60" y="21"/>
                  </a:moveTo>
                  <a:lnTo>
                    <a:pt x="39" y="18"/>
                  </a:lnTo>
                  <a:lnTo>
                    <a:pt x="30" y="0"/>
                  </a:lnTo>
                  <a:lnTo>
                    <a:pt x="21" y="18"/>
                  </a:lnTo>
                  <a:lnTo>
                    <a:pt x="0" y="21"/>
                  </a:lnTo>
                  <a:lnTo>
                    <a:pt x="14" y="36"/>
                  </a:lnTo>
                  <a:lnTo>
                    <a:pt x="11" y="57"/>
                  </a:lnTo>
                  <a:lnTo>
                    <a:pt x="30" y="47"/>
                  </a:lnTo>
                  <a:lnTo>
                    <a:pt x="49" y="57"/>
                  </a:lnTo>
                  <a:lnTo>
                    <a:pt x="45" y="36"/>
                  </a:lnTo>
                  <a:lnTo>
                    <a:pt x="60" y="21"/>
                  </a:lnTo>
                  <a:close/>
                  <a:moveTo>
                    <a:pt x="30" y="42"/>
                  </a:moveTo>
                  <a:lnTo>
                    <a:pt x="17" y="49"/>
                  </a:lnTo>
                  <a:lnTo>
                    <a:pt x="19" y="34"/>
                  </a:lnTo>
                  <a:lnTo>
                    <a:pt x="8" y="25"/>
                  </a:lnTo>
                  <a:lnTo>
                    <a:pt x="23" y="22"/>
                  </a:lnTo>
                  <a:lnTo>
                    <a:pt x="30" y="9"/>
                  </a:lnTo>
                  <a:lnTo>
                    <a:pt x="37" y="22"/>
                  </a:lnTo>
                  <a:lnTo>
                    <a:pt x="51" y="25"/>
                  </a:lnTo>
                  <a:lnTo>
                    <a:pt x="40" y="34"/>
                  </a:lnTo>
                  <a:lnTo>
                    <a:pt x="43" y="49"/>
                  </a:lnTo>
                  <a:lnTo>
                    <a:pt x="3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4" name="Freeform 36"/>
            <p:cNvSpPr>
              <a:spLocks noEditPoints="1"/>
            </p:cNvSpPr>
            <p:nvPr/>
          </p:nvSpPr>
          <p:spPr bwMode="auto">
            <a:xfrm>
              <a:off x="4225" y="1207"/>
              <a:ext cx="74" cy="79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7 h 65"/>
                <a:gd name="T4" fmla="*/ 60 w 60"/>
                <a:gd name="T5" fmla="*/ 45 h 65"/>
                <a:gd name="T6" fmla="*/ 48 w 60"/>
                <a:gd name="T7" fmla="*/ 49 h 65"/>
                <a:gd name="T8" fmla="*/ 36 w 60"/>
                <a:gd name="T9" fmla="*/ 46 h 65"/>
                <a:gd name="T10" fmla="*/ 24 w 60"/>
                <a:gd name="T11" fmla="*/ 42 h 65"/>
                <a:gd name="T12" fmla="*/ 12 w 60"/>
                <a:gd name="T13" fmla="*/ 47 h 65"/>
                <a:gd name="T14" fmla="*/ 12 w 60"/>
                <a:gd name="T15" fmla="*/ 9 h 65"/>
                <a:gd name="T16" fmla="*/ 24 w 60"/>
                <a:gd name="T17" fmla="*/ 5 h 65"/>
                <a:gd name="T18" fmla="*/ 36 w 60"/>
                <a:gd name="T19" fmla="*/ 8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5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5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9"/>
                    <a:pt x="60" y="7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8" y="47"/>
                    <a:pt x="53" y="49"/>
                    <a:pt x="48" y="49"/>
                  </a:cubicBezTo>
                  <a:cubicBezTo>
                    <a:pt x="43" y="49"/>
                    <a:pt x="39" y="48"/>
                    <a:pt x="36" y="46"/>
                  </a:cubicBezTo>
                  <a:cubicBezTo>
                    <a:pt x="33" y="44"/>
                    <a:pt x="29" y="42"/>
                    <a:pt x="24" y="42"/>
                  </a:cubicBezTo>
                  <a:cubicBezTo>
                    <a:pt x="19" y="42"/>
                    <a:pt x="15" y="45"/>
                    <a:pt x="12" y="47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9" y="5"/>
                    <a:pt x="24" y="5"/>
                  </a:cubicBezTo>
                  <a:cubicBezTo>
                    <a:pt x="29" y="5"/>
                    <a:pt x="33" y="6"/>
                    <a:pt x="36" y="8"/>
                  </a:cubicBezTo>
                  <a:cubicBezTo>
                    <a:pt x="39" y="10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2"/>
                    <a:pt x="8" y="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1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5" name="Freeform 37"/>
            <p:cNvSpPr>
              <a:spLocks noEditPoints="1"/>
            </p:cNvSpPr>
            <p:nvPr/>
          </p:nvSpPr>
          <p:spPr bwMode="auto">
            <a:xfrm>
              <a:off x="4132" y="1168"/>
              <a:ext cx="78" cy="80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0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0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6 h 65"/>
                <a:gd name="T22" fmla="*/ 22 w 64"/>
                <a:gd name="T23" fmla="*/ 17 h 65"/>
                <a:gd name="T24" fmla="*/ 20 w 64"/>
                <a:gd name="T25" fmla="*/ 16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6 h 65"/>
                <a:gd name="T34" fmla="*/ 14 w 64"/>
                <a:gd name="T35" fmla="*/ 17 h 65"/>
                <a:gd name="T36" fmla="*/ 12 w 64"/>
                <a:gd name="T37" fmla="*/ 16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6 h 65"/>
                <a:gd name="T46" fmla="*/ 6 w 64"/>
                <a:gd name="T47" fmla="*/ 17 h 65"/>
                <a:gd name="T48" fmla="*/ 4 w 64"/>
                <a:gd name="T49" fmla="*/ 16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6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6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0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7"/>
                    <a:pt x="23" y="17"/>
                    <a:pt x="22" y="17"/>
                  </a:cubicBezTo>
                  <a:cubicBezTo>
                    <a:pt x="21" y="17"/>
                    <a:pt x="20" y="17"/>
                    <a:pt x="20" y="1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7"/>
                    <a:pt x="15" y="17"/>
                    <a:pt x="14" y="17"/>
                  </a:cubicBezTo>
                  <a:cubicBezTo>
                    <a:pt x="13" y="17"/>
                    <a:pt x="12" y="17"/>
                    <a:pt x="12" y="1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7" y="17"/>
                    <a:pt x="6" y="17"/>
                  </a:cubicBezTo>
                  <a:cubicBezTo>
                    <a:pt x="5" y="17"/>
                    <a:pt x="4" y="17"/>
                    <a:pt x="4" y="1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6" name="Freeform 38"/>
            <p:cNvSpPr>
              <a:spLocks noEditPoints="1"/>
            </p:cNvSpPr>
            <p:nvPr/>
          </p:nvSpPr>
          <p:spPr bwMode="auto">
            <a:xfrm>
              <a:off x="4286" y="1899"/>
              <a:ext cx="91" cy="102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6 w 74"/>
                <a:gd name="T29" fmla="*/ 46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3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5"/>
                  </a:cubicBezTo>
                  <a:cubicBezTo>
                    <a:pt x="41" y="11"/>
                    <a:pt x="38" y="18"/>
                    <a:pt x="36" y="24"/>
                  </a:cubicBezTo>
                  <a:cubicBezTo>
                    <a:pt x="35" y="18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30" y="24"/>
                    <a:pt x="29" y="24"/>
                    <a:pt x="29" y="23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7" name="Freeform 39"/>
            <p:cNvSpPr>
              <a:spLocks noEditPoints="1"/>
            </p:cNvSpPr>
            <p:nvPr/>
          </p:nvSpPr>
          <p:spPr bwMode="auto">
            <a:xfrm>
              <a:off x="4259" y="2360"/>
              <a:ext cx="95" cy="78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2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0"/>
                    <a:pt x="21" y="61"/>
                  </a:cubicBezTo>
                  <a:cubicBezTo>
                    <a:pt x="23" y="62"/>
                    <a:pt x="26" y="62"/>
                    <a:pt x="29" y="62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2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0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2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9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0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6"/>
                  </a:cubicBezTo>
                  <a:cubicBezTo>
                    <a:pt x="50" y="5"/>
                    <a:pt x="45" y="5"/>
                    <a:pt x="38" y="5"/>
                  </a:cubicBezTo>
                  <a:cubicBezTo>
                    <a:pt x="32" y="5"/>
                    <a:pt x="27" y="5"/>
                    <a:pt x="23" y="6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9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2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29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29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29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5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5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8" name="Freeform 40"/>
            <p:cNvSpPr>
              <a:spLocks noEditPoints="1"/>
            </p:cNvSpPr>
            <p:nvPr/>
          </p:nvSpPr>
          <p:spPr bwMode="auto">
            <a:xfrm>
              <a:off x="4162" y="1351"/>
              <a:ext cx="154" cy="154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8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8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3 h 125"/>
                <a:gd name="T26" fmla="*/ 53 w 125"/>
                <a:gd name="T27" fmla="*/ 12 h 125"/>
                <a:gd name="T28" fmla="*/ 59 w 125"/>
                <a:gd name="T29" fmla="*/ 33 h 125"/>
                <a:gd name="T30" fmla="*/ 43 w 125"/>
                <a:gd name="T31" fmla="*/ 23 h 125"/>
                <a:gd name="T32" fmla="*/ 59 w 125"/>
                <a:gd name="T33" fmla="*/ 58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8 h 125"/>
                <a:gd name="T68" fmla="*/ 108 w 125"/>
                <a:gd name="T69" fmla="*/ 33 h 125"/>
                <a:gd name="T70" fmla="*/ 86 w 125"/>
                <a:gd name="T71" fmla="*/ 14 h 125"/>
                <a:gd name="T72" fmla="*/ 108 w 125"/>
                <a:gd name="T73" fmla="*/ 33 h 125"/>
                <a:gd name="T74" fmla="*/ 39 w 125"/>
                <a:gd name="T75" fmla="*/ 14 h 125"/>
                <a:gd name="T76" fmla="*/ 17 w 125"/>
                <a:gd name="T77" fmla="*/ 33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2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2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3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2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2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2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5"/>
                    <a:pt x="55" y="114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4"/>
                    <a:pt x="69" y="115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2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8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8"/>
                  </a:cubicBezTo>
                  <a:lnTo>
                    <a:pt x="100" y="58"/>
                  </a:lnTo>
                  <a:close/>
                  <a:moveTo>
                    <a:pt x="108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6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3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6"/>
                    <a:pt x="39" y="14"/>
                  </a:cubicBezTo>
                  <a:cubicBezTo>
                    <a:pt x="35" y="19"/>
                    <a:pt x="32" y="26"/>
                    <a:pt x="30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99" name="Freeform 41"/>
            <p:cNvSpPr>
              <a:spLocks noEditPoints="1"/>
            </p:cNvSpPr>
            <p:nvPr/>
          </p:nvSpPr>
          <p:spPr bwMode="auto">
            <a:xfrm>
              <a:off x="4133" y="1270"/>
              <a:ext cx="72" cy="7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29 h 59"/>
                <a:gd name="T64" fmla="*/ 25 w 59"/>
                <a:gd name="T65" fmla="*/ 29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29 h 59"/>
                <a:gd name="T72" fmla="*/ 44 w 59"/>
                <a:gd name="T73" fmla="*/ 29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44" y="29"/>
                    <a:pt x="44" y="29"/>
                    <a:pt x="44" y="29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0" name="Freeform 42"/>
            <p:cNvSpPr>
              <a:spLocks noEditPoints="1"/>
            </p:cNvSpPr>
            <p:nvPr/>
          </p:nvSpPr>
          <p:spPr bwMode="auto">
            <a:xfrm>
              <a:off x="4215" y="1285"/>
              <a:ext cx="68" cy="54"/>
            </a:xfrm>
            <a:custGeom>
              <a:avLst/>
              <a:gdLst>
                <a:gd name="T0" fmla="*/ 26 w 68"/>
                <a:gd name="T1" fmla="*/ 54 h 54"/>
                <a:gd name="T2" fmla="*/ 0 w 68"/>
                <a:gd name="T3" fmla="*/ 28 h 54"/>
                <a:gd name="T4" fmla="*/ 14 w 68"/>
                <a:gd name="T5" fmla="*/ 16 h 54"/>
                <a:gd name="T6" fmla="*/ 26 w 68"/>
                <a:gd name="T7" fmla="*/ 28 h 54"/>
                <a:gd name="T8" fmla="*/ 54 w 68"/>
                <a:gd name="T9" fmla="*/ 0 h 54"/>
                <a:gd name="T10" fmla="*/ 68 w 68"/>
                <a:gd name="T11" fmla="*/ 14 h 54"/>
                <a:gd name="T12" fmla="*/ 26 w 68"/>
                <a:gd name="T13" fmla="*/ 54 h 54"/>
                <a:gd name="T14" fmla="*/ 7 w 68"/>
                <a:gd name="T15" fmla="*/ 28 h 54"/>
                <a:gd name="T16" fmla="*/ 26 w 68"/>
                <a:gd name="T17" fmla="*/ 47 h 54"/>
                <a:gd name="T18" fmla="*/ 60 w 68"/>
                <a:gd name="T19" fmla="*/ 14 h 54"/>
                <a:gd name="T20" fmla="*/ 54 w 68"/>
                <a:gd name="T21" fmla="*/ 8 h 54"/>
                <a:gd name="T22" fmla="*/ 26 w 68"/>
                <a:gd name="T23" fmla="*/ 36 h 54"/>
                <a:gd name="T24" fmla="*/ 14 w 68"/>
                <a:gd name="T25" fmla="*/ 22 h 54"/>
                <a:gd name="T26" fmla="*/ 7 w 68"/>
                <a:gd name="T27" fmla="*/ 2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" h="54">
                  <a:moveTo>
                    <a:pt x="26" y="54"/>
                  </a:moveTo>
                  <a:lnTo>
                    <a:pt x="0" y="28"/>
                  </a:lnTo>
                  <a:lnTo>
                    <a:pt x="14" y="16"/>
                  </a:lnTo>
                  <a:lnTo>
                    <a:pt x="26" y="28"/>
                  </a:lnTo>
                  <a:lnTo>
                    <a:pt x="54" y="0"/>
                  </a:lnTo>
                  <a:lnTo>
                    <a:pt x="68" y="14"/>
                  </a:lnTo>
                  <a:lnTo>
                    <a:pt x="26" y="54"/>
                  </a:lnTo>
                  <a:close/>
                  <a:moveTo>
                    <a:pt x="7" y="28"/>
                  </a:moveTo>
                  <a:lnTo>
                    <a:pt x="26" y="47"/>
                  </a:lnTo>
                  <a:lnTo>
                    <a:pt x="60" y="14"/>
                  </a:lnTo>
                  <a:lnTo>
                    <a:pt x="54" y="8"/>
                  </a:lnTo>
                  <a:lnTo>
                    <a:pt x="26" y="36"/>
                  </a:lnTo>
                  <a:lnTo>
                    <a:pt x="14" y="22"/>
                  </a:lnTo>
                  <a:lnTo>
                    <a:pt x="7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1" name="Freeform 43"/>
            <p:cNvSpPr>
              <a:spLocks noEditPoints="1"/>
            </p:cNvSpPr>
            <p:nvPr/>
          </p:nvSpPr>
          <p:spPr bwMode="auto">
            <a:xfrm>
              <a:off x="4214" y="2441"/>
              <a:ext cx="97" cy="100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2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6 h 81"/>
                <a:gd name="T34" fmla="*/ 22 w 79"/>
                <a:gd name="T35" fmla="*/ 19 h 81"/>
                <a:gd name="T36" fmla="*/ 31 w 79"/>
                <a:gd name="T37" fmla="*/ 31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4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8"/>
                    <a:pt x="70" y="19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7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2"/>
                    <a:pt x="60" y="61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7"/>
                  </a:moveTo>
                  <a:cubicBezTo>
                    <a:pt x="38" y="22"/>
                    <a:pt x="38" y="22"/>
                    <a:pt x="38" y="2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7"/>
                  </a:lnTo>
                  <a:close/>
                  <a:moveTo>
                    <a:pt x="22" y="19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21" y="24"/>
                    <a:pt x="21" y="24"/>
                    <a:pt x="21" y="24"/>
                  </a:cubicBezTo>
                  <a:lnTo>
                    <a:pt x="22" y="19"/>
                  </a:lnTo>
                  <a:close/>
                  <a:moveTo>
                    <a:pt x="21" y="29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29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1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1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5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4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0"/>
                  </a:cubicBezTo>
                  <a:cubicBezTo>
                    <a:pt x="49" y="81"/>
                    <a:pt x="53" y="79"/>
                    <a:pt x="54" y="74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7"/>
                    <a:pt x="3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2" name="Freeform 44"/>
            <p:cNvSpPr>
              <a:spLocks noEditPoints="1"/>
            </p:cNvSpPr>
            <p:nvPr/>
          </p:nvSpPr>
          <p:spPr bwMode="auto">
            <a:xfrm>
              <a:off x="4285" y="2294"/>
              <a:ext cx="58" cy="59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3" name="Freeform 45"/>
            <p:cNvSpPr>
              <a:spLocks noEditPoints="1"/>
            </p:cNvSpPr>
            <p:nvPr/>
          </p:nvSpPr>
          <p:spPr bwMode="auto">
            <a:xfrm>
              <a:off x="4157" y="2096"/>
              <a:ext cx="147" cy="143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79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5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5 h 116"/>
                <a:gd name="T98" fmla="*/ 78 w 119"/>
                <a:gd name="T99" fmla="*/ 94 h 116"/>
                <a:gd name="T100" fmla="*/ 92 w 119"/>
                <a:gd name="T101" fmla="*/ 59 h 116"/>
                <a:gd name="T102" fmla="*/ 88 w 119"/>
                <a:gd name="T103" fmla="*/ 54 h 116"/>
                <a:gd name="T104" fmla="*/ 83 w 119"/>
                <a:gd name="T105" fmla="*/ 20 h 116"/>
                <a:gd name="T106" fmla="*/ 79 w 119"/>
                <a:gd name="T107" fmla="*/ 11 h 116"/>
                <a:gd name="T108" fmla="*/ 70 w 119"/>
                <a:gd name="T109" fmla="*/ 15 h 116"/>
                <a:gd name="T110" fmla="*/ 67 w 119"/>
                <a:gd name="T111" fmla="*/ 36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0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0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1"/>
                    <a:pt x="22" y="80"/>
                    <a:pt x="22" y="79"/>
                  </a:cubicBezTo>
                  <a:cubicBezTo>
                    <a:pt x="21" y="76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3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5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5"/>
                    <a:pt x="32" y="57"/>
                    <a:pt x="31" y="60"/>
                  </a:cubicBezTo>
                  <a:cubicBezTo>
                    <a:pt x="31" y="62"/>
                    <a:pt x="31" y="64"/>
                    <a:pt x="32" y="65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4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4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5"/>
                  </a:cubicBezTo>
                  <a:cubicBezTo>
                    <a:pt x="64" y="94"/>
                    <a:pt x="68" y="91"/>
                    <a:pt x="78" y="94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4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1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6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0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4" name="Freeform 46"/>
            <p:cNvSpPr>
              <a:spLocks noEditPoints="1"/>
            </p:cNvSpPr>
            <p:nvPr/>
          </p:nvSpPr>
          <p:spPr bwMode="auto">
            <a:xfrm>
              <a:off x="4101" y="2246"/>
              <a:ext cx="177" cy="155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3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8"/>
                    <a:pt x="125" y="0"/>
                    <a:pt x="102" y="0"/>
                  </a:cubicBezTo>
                  <a:cubicBezTo>
                    <a:pt x="90" y="0"/>
                    <a:pt x="79" y="5"/>
                    <a:pt x="72" y="13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53"/>
                    <a:pt x="5" y="64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4"/>
                    <a:pt x="144" y="53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8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8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5" name="Freeform 47"/>
            <p:cNvSpPr>
              <a:spLocks noEditPoints="1"/>
            </p:cNvSpPr>
            <p:nvPr/>
          </p:nvSpPr>
          <p:spPr bwMode="auto">
            <a:xfrm>
              <a:off x="4125" y="2413"/>
              <a:ext cx="75" cy="7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5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5 h 61"/>
                <a:gd name="T32" fmla="*/ 23 w 61"/>
                <a:gd name="T33" fmla="*/ 45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6 h 61"/>
                <a:gd name="T44" fmla="*/ 34 w 61"/>
                <a:gd name="T45" fmla="*/ 26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5"/>
                    <a:pt x="31" y="5"/>
                  </a:cubicBezTo>
                  <a:cubicBezTo>
                    <a:pt x="44" y="5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5"/>
                  </a:moveTo>
                  <a:cubicBezTo>
                    <a:pt x="23" y="45"/>
                    <a:pt x="23" y="45"/>
                    <a:pt x="23" y="45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6" name="Freeform 48"/>
            <p:cNvSpPr>
              <a:spLocks noEditPoints="1"/>
            </p:cNvSpPr>
            <p:nvPr/>
          </p:nvSpPr>
          <p:spPr bwMode="auto">
            <a:xfrm>
              <a:off x="4144" y="2538"/>
              <a:ext cx="115" cy="116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9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0 h 94"/>
                <a:gd name="T34" fmla="*/ 66 w 94"/>
                <a:gd name="T35" fmla="*/ 79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2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9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0"/>
                    <a:pt x="61" y="52"/>
                  </a:cubicBezTo>
                  <a:cubicBezTo>
                    <a:pt x="58" y="60"/>
                    <a:pt x="49" y="63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0"/>
                    <a:pt x="69" y="70"/>
                    <a:pt x="69" y="70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0"/>
                    <a:pt x="28" y="63"/>
                    <a:pt x="39" y="67"/>
                  </a:cubicBezTo>
                  <a:cubicBezTo>
                    <a:pt x="51" y="71"/>
                    <a:pt x="63" y="66"/>
                    <a:pt x="67" y="55"/>
                  </a:cubicBezTo>
                  <a:cubicBezTo>
                    <a:pt x="68" y="53"/>
                    <a:pt x="68" y="51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2"/>
                  </a:cubicBezTo>
                  <a:lnTo>
                    <a:pt x="82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7" name="Freeform 49"/>
            <p:cNvSpPr>
              <a:spLocks noEditPoints="1"/>
            </p:cNvSpPr>
            <p:nvPr/>
          </p:nvSpPr>
          <p:spPr bwMode="auto">
            <a:xfrm>
              <a:off x="4215" y="2015"/>
              <a:ext cx="65" cy="65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8" name="Freeform 50"/>
            <p:cNvSpPr>
              <a:spLocks noEditPoints="1"/>
            </p:cNvSpPr>
            <p:nvPr/>
          </p:nvSpPr>
          <p:spPr bwMode="auto">
            <a:xfrm>
              <a:off x="4159" y="1925"/>
              <a:ext cx="119" cy="75"/>
            </a:xfrm>
            <a:custGeom>
              <a:avLst/>
              <a:gdLst>
                <a:gd name="T0" fmla="*/ 36 w 119"/>
                <a:gd name="T1" fmla="*/ 52 h 75"/>
                <a:gd name="T2" fmla="*/ 36 w 119"/>
                <a:gd name="T3" fmla="*/ 30 h 75"/>
                <a:gd name="T4" fmla="*/ 59 w 119"/>
                <a:gd name="T5" fmla="*/ 30 h 75"/>
                <a:gd name="T6" fmla="*/ 29 w 119"/>
                <a:gd name="T7" fmla="*/ 0 h 75"/>
                <a:gd name="T8" fmla="*/ 0 w 119"/>
                <a:gd name="T9" fmla="*/ 30 h 75"/>
                <a:gd name="T10" fmla="*/ 22 w 119"/>
                <a:gd name="T11" fmla="*/ 30 h 75"/>
                <a:gd name="T12" fmla="*/ 22 w 119"/>
                <a:gd name="T13" fmla="*/ 68 h 75"/>
                <a:gd name="T14" fmla="*/ 66 w 119"/>
                <a:gd name="T15" fmla="*/ 68 h 75"/>
                <a:gd name="T16" fmla="*/ 51 w 119"/>
                <a:gd name="T17" fmla="*/ 52 h 75"/>
                <a:gd name="T18" fmla="*/ 36 w 119"/>
                <a:gd name="T19" fmla="*/ 52 h 75"/>
                <a:gd name="T20" fmla="*/ 97 w 119"/>
                <a:gd name="T21" fmla="*/ 45 h 75"/>
                <a:gd name="T22" fmla="*/ 97 w 119"/>
                <a:gd name="T23" fmla="*/ 8 h 75"/>
                <a:gd name="T24" fmla="*/ 51 w 119"/>
                <a:gd name="T25" fmla="*/ 8 h 75"/>
                <a:gd name="T26" fmla="*/ 66 w 119"/>
                <a:gd name="T27" fmla="*/ 22 h 75"/>
                <a:gd name="T28" fmla="*/ 81 w 119"/>
                <a:gd name="T29" fmla="*/ 22 h 75"/>
                <a:gd name="T30" fmla="*/ 81 w 119"/>
                <a:gd name="T31" fmla="*/ 45 h 75"/>
                <a:gd name="T32" fmla="*/ 59 w 119"/>
                <a:gd name="T33" fmla="*/ 45 h 75"/>
                <a:gd name="T34" fmla="*/ 89 w 119"/>
                <a:gd name="T35" fmla="*/ 75 h 75"/>
                <a:gd name="T36" fmla="*/ 119 w 119"/>
                <a:gd name="T37" fmla="*/ 45 h 75"/>
                <a:gd name="T38" fmla="*/ 97 w 119"/>
                <a:gd name="T39" fmla="*/ 4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9" h="75">
                  <a:moveTo>
                    <a:pt x="36" y="52"/>
                  </a:moveTo>
                  <a:lnTo>
                    <a:pt x="36" y="30"/>
                  </a:lnTo>
                  <a:lnTo>
                    <a:pt x="59" y="30"/>
                  </a:lnTo>
                  <a:lnTo>
                    <a:pt x="29" y="0"/>
                  </a:lnTo>
                  <a:lnTo>
                    <a:pt x="0" y="30"/>
                  </a:lnTo>
                  <a:lnTo>
                    <a:pt x="22" y="30"/>
                  </a:lnTo>
                  <a:lnTo>
                    <a:pt x="22" y="68"/>
                  </a:lnTo>
                  <a:lnTo>
                    <a:pt x="66" y="68"/>
                  </a:lnTo>
                  <a:lnTo>
                    <a:pt x="51" y="52"/>
                  </a:lnTo>
                  <a:lnTo>
                    <a:pt x="36" y="52"/>
                  </a:lnTo>
                  <a:close/>
                  <a:moveTo>
                    <a:pt x="97" y="45"/>
                  </a:moveTo>
                  <a:lnTo>
                    <a:pt x="97" y="8"/>
                  </a:lnTo>
                  <a:lnTo>
                    <a:pt x="51" y="8"/>
                  </a:lnTo>
                  <a:lnTo>
                    <a:pt x="66" y="22"/>
                  </a:lnTo>
                  <a:lnTo>
                    <a:pt x="81" y="22"/>
                  </a:lnTo>
                  <a:lnTo>
                    <a:pt x="81" y="45"/>
                  </a:lnTo>
                  <a:lnTo>
                    <a:pt x="59" y="45"/>
                  </a:lnTo>
                  <a:lnTo>
                    <a:pt x="89" y="75"/>
                  </a:lnTo>
                  <a:lnTo>
                    <a:pt x="119" y="45"/>
                  </a:lnTo>
                  <a:lnTo>
                    <a:pt x="97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09" name="Freeform 51"/>
            <p:cNvSpPr>
              <a:spLocks noEditPoints="1"/>
            </p:cNvSpPr>
            <p:nvPr/>
          </p:nvSpPr>
          <p:spPr bwMode="auto">
            <a:xfrm>
              <a:off x="4261" y="1531"/>
              <a:ext cx="122" cy="123"/>
            </a:xfrm>
            <a:custGeom>
              <a:avLst/>
              <a:gdLst>
                <a:gd name="T0" fmla="*/ 96 w 100"/>
                <a:gd name="T1" fmla="*/ 85 h 100"/>
                <a:gd name="T2" fmla="*/ 73 w 100"/>
                <a:gd name="T3" fmla="*/ 65 h 100"/>
                <a:gd name="T4" fmla="*/ 66 w 100"/>
                <a:gd name="T5" fmla="*/ 61 h 100"/>
                <a:gd name="T6" fmla="*/ 74 w 100"/>
                <a:gd name="T7" fmla="*/ 37 h 100"/>
                <a:gd name="T8" fmla="*/ 37 w 100"/>
                <a:gd name="T9" fmla="*/ 0 h 100"/>
                <a:gd name="T10" fmla="*/ 0 w 100"/>
                <a:gd name="T11" fmla="*/ 37 h 100"/>
                <a:gd name="T12" fmla="*/ 37 w 100"/>
                <a:gd name="T13" fmla="*/ 75 h 100"/>
                <a:gd name="T14" fmla="*/ 61 w 100"/>
                <a:gd name="T15" fmla="*/ 66 h 100"/>
                <a:gd name="T16" fmla="*/ 64 w 100"/>
                <a:gd name="T17" fmla="*/ 73 h 100"/>
                <a:gd name="T18" fmla="*/ 84 w 100"/>
                <a:gd name="T19" fmla="*/ 96 h 100"/>
                <a:gd name="T20" fmla="*/ 97 w 100"/>
                <a:gd name="T21" fmla="*/ 97 h 100"/>
                <a:gd name="T22" fmla="*/ 96 w 100"/>
                <a:gd name="T23" fmla="*/ 85 h 100"/>
                <a:gd name="T24" fmla="*/ 37 w 100"/>
                <a:gd name="T25" fmla="*/ 62 h 100"/>
                <a:gd name="T26" fmla="*/ 12 w 100"/>
                <a:gd name="T27" fmla="*/ 37 h 100"/>
                <a:gd name="T28" fmla="*/ 37 w 100"/>
                <a:gd name="T29" fmla="*/ 12 h 100"/>
                <a:gd name="T30" fmla="*/ 62 w 100"/>
                <a:gd name="T31" fmla="*/ 37 h 100"/>
                <a:gd name="T32" fmla="*/ 37 w 100"/>
                <a:gd name="T33" fmla="*/ 6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0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1"/>
                  </a:cubicBezTo>
                  <a:cubicBezTo>
                    <a:pt x="71" y="55"/>
                    <a:pt x="74" y="46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0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3"/>
                    <a:pt x="23" y="12"/>
                    <a:pt x="37" y="12"/>
                  </a:cubicBezTo>
                  <a:cubicBezTo>
                    <a:pt x="51" y="12"/>
                    <a:pt x="62" y="23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0" name="Freeform 52"/>
            <p:cNvSpPr>
              <a:spLocks/>
            </p:cNvSpPr>
            <p:nvPr/>
          </p:nvSpPr>
          <p:spPr bwMode="auto">
            <a:xfrm>
              <a:off x="4134" y="1516"/>
              <a:ext cx="152" cy="148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1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1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1" name="Freeform 53"/>
            <p:cNvSpPr>
              <a:spLocks noEditPoints="1"/>
            </p:cNvSpPr>
            <p:nvPr/>
          </p:nvSpPr>
          <p:spPr bwMode="auto">
            <a:xfrm>
              <a:off x="4164" y="2658"/>
              <a:ext cx="50" cy="81"/>
            </a:xfrm>
            <a:custGeom>
              <a:avLst/>
              <a:gdLst>
                <a:gd name="T0" fmla="*/ 21 w 41"/>
                <a:gd name="T1" fmla="*/ 0 h 66"/>
                <a:gd name="T2" fmla="*/ 0 w 41"/>
                <a:gd name="T3" fmla="*/ 21 h 66"/>
                <a:gd name="T4" fmla="*/ 21 w 41"/>
                <a:gd name="T5" fmla="*/ 66 h 66"/>
                <a:gd name="T6" fmla="*/ 41 w 41"/>
                <a:gd name="T7" fmla="*/ 21 h 66"/>
                <a:gd name="T8" fmla="*/ 21 w 41"/>
                <a:gd name="T9" fmla="*/ 0 h 66"/>
                <a:gd name="T10" fmla="*/ 21 w 41"/>
                <a:gd name="T11" fmla="*/ 34 h 66"/>
                <a:gd name="T12" fmla="*/ 8 w 41"/>
                <a:gd name="T13" fmla="*/ 21 h 66"/>
                <a:gd name="T14" fmla="*/ 21 w 41"/>
                <a:gd name="T15" fmla="*/ 8 h 66"/>
                <a:gd name="T16" fmla="*/ 33 w 41"/>
                <a:gd name="T17" fmla="*/ 21 h 66"/>
                <a:gd name="T18" fmla="*/ 21 w 41"/>
                <a:gd name="T19" fmla="*/ 34 h 66"/>
                <a:gd name="T20" fmla="*/ 13 w 41"/>
                <a:gd name="T21" fmla="*/ 21 h 66"/>
                <a:gd name="T22" fmla="*/ 21 w 41"/>
                <a:gd name="T23" fmla="*/ 29 h 66"/>
                <a:gd name="T24" fmla="*/ 29 w 41"/>
                <a:gd name="T25" fmla="*/ 21 h 66"/>
                <a:gd name="T26" fmla="*/ 21 w 41"/>
                <a:gd name="T27" fmla="*/ 13 h 66"/>
                <a:gd name="T28" fmla="*/ 13 w 41"/>
                <a:gd name="T29" fmla="*/ 2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6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42"/>
                    <a:pt x="21" y="66"/>
                    <a:pt x="21" y="66"/>
                  </a:cubicBezTo>
                  <a:cubicBezTo>
                    <a:pt x="21" y="66"/>
                    <a:pt x="41" y="42"/>
                    <a:pt x="41" y="21"/>
                  </a:cubicBezTo>
                  <a:cubicBezTo>
                    <a:pt x="41" y="10"/>
                    <a:pt x="32" y="0"/>
                    <a:pt x="21" y="0"/>
                  </a:cubicBezTo>
                  <a:close/>
                  <a:moveTo>
                    <a:pt x="21" y="34"/>
                  </a:moveTo>
                  <a:cubicBezTo>
                    <a:pt x="14" y="34"/>
                    <a:pt x="8" y="28"/>
                    <a:pt x="8" y="21"/>
                  </a:cubicBezTo>
                  <a:cubicBezTo>
                    <a:pt x="8" y="14"/>
                    <a:pt x="14" y="8"/>
                    <a:pt x="21" y="8"/>
                  </a:cubicBezTo>
                  <a:cubicBezTo>
                    <a:pt x="28" y="8"/>
                    <a:pt x="33" y="14"/>
                    <a:pt x="33" y="21"/>
                  </a:cubicBezTo>
                  <a:cubicBezTo>
                    <a:pt x="33" y="28"/>
                    <a:pt x="28" y="34"/>
                    <a:pt x="21" y="34"/>
                  </a:cubicBezTo>
                  <a:close/>
                  <a:moveTo>
                    <a:pt x="13" y="21"/>
                  </a:moveTo>
                  <a:cubicBezTo>
                    <a:pt x="13" y="25"/>
                    <a:pt x="16" y="29"/>
                    <a:pt x="21" y="29"/>
                  </a:cubicBezTo>
                  <a:cubicBezTo>
                    <a:pt x="25" y="29"/>
                    <a:pt x="29" y="25"/>
                    <a:pt x="29" y="21"/>
                  </a:cubicBezTo>
                  <a:cubicBezTo>
                    <a:pt x="29" y="17"/>
                    <a:pt x="25" y="13"/>
                    <a:pt x="21" y="13"/>
                  </a:cubicBezTo>
                  <a:cubicBezTo>
                    <a:pt x="16" y="13"/>
                    <a:pt x="13" y="17"/>
                    <a:pt x="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2" name="Freeform 54"/>
            <p:cNvSpPr>
              <a:spLocks noEditPoints="1"/>
            </p:cNvSpPr>
            <p:nvPr/>
          </p:nvSpPr>
          <p:spPr bwMode="auto">
            <a:xfrm>
              <a:off x="4108" y="2745"/>
              <a:ext cx="79" cy="10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3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0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7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0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7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7"/>
                    <a:pt x="8" y="57"/>
                    <a:pt x="8" y="5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3" name="Freeform 55"/>
            <p:cNvSpPr>
              <a:spLocks noEditPoints="1"/>
            </p:cNvSpPr>
            <p:nvPr/>
          </p:nvSpPr>
          <p:spPr bwMode="auto">
            <a:xfrm>
              <a:off x="4091" y="2019"/>
              <a:ext cx="106" cy="80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59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59 h 65"/>
                <a:gd name="T20" fmla="*/ 5 w 86"/>
                <a:gd name="T21" fmla="*/ 59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59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59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59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4" name="Freeform 56"/>
            <p:cNvSpPr>
              <a:spLocks noEditPoints="1"/>
            </p:cNvSpPr>
            <p:nvPr/>
          </p:nvSpPr>
          <p:spPr bwMode="auto">
            <a:xfrm>
              <a:off x="4204" y="1684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50 h 99"/>
                <a:gd name="T26" fmla="*/ 31 w 98"/>
                <a:gd name="T27" fmla="*/ 50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50 h 99"/>
                <a:gd name="T56" fmla="*/ 6 w 98"/>
                <a:gd name="T57" fmla="*/ 50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8 w 98"/>
                <a:gd name="T83" fmla="*/ 99 h 99"/>
                <a:gd name="T84" fmla="*/ 68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50"/>
                  </a:lnTo>
                  <a:lnTo>
                    <a:pt x="31" y="50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50"/>
                  </a:lnTo>
                  <a:lnTo>
                    <a:pt x="6" y="50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8" y="99"/>
                  </a:lnTo>
                  <a:lnTo>
                    <a:pt x="68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5" name="Freeform 57"/>
            <p:cNvSpPr>
              <a:spLocks noEditPoints="1"/>
            </p:cNvSpPr>
            <p:nvPr/>
          </p:nvSpPr>
          <p:spPr bwMode="auto">
            <a:xfrm>
              <a:off x="4184" y="1805"/>
              <a:ext cx="105" cy="104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5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29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3 h 85"/>
                <a:gd name="T36" fmla="*/ 55 w 85"/>
                <a:gd name="T37" fmla="*/ 11 h 85"/>
                <a:gd name="T38" fmla="*/ 74 w 85"/>
                <a:gd name="T3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5"/>
                    <a:pt x="61" y="5"/>
                    <a:pt x="61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29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8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3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6" name="Freeform 58"/>
            <p:cNvSpPr>
              <a:spLocks noEditPoints="1"/>
            </p:cNvSpPr>
            <p:nvPr/>
          </p:nvSpPr>
          <p:spPr bwMode="auto">
            <a:xfrm>
              <a:off x="4090" y="1681"/>
              <a:ext cx="94" cy="94"/>
            </a:xfrm>
            <a:custGeom>
              <a:avLst/>
              <a:gdLst>
                <a:gd name="T0" fmla="*/ 53 w 77"/>
                <a:gd name="T1" fmla="*/ 29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29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7 h 77"/>
                <a:gd name="T22" fmla="*/ 72 w 77"/>
                <a:gd name="T23" fmla="*/ 57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7 h 77"/>
                <a:gd name="T30" fmla="*/ 32 w 77"/>
                <a:gd name="T31" fmla="*/ 17 h 77"/>
                <a:gd name="T32" fmla="*/ 1 w 77"/>
                <a:gd name="T33" fmla="*/ 47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7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29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29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7"/>
                  </a:moveTo>
                  <a:cubicBezTo>
                    <a:pt x="72" y="57"/>
                    <a:pt x="72" y="57"/>
                    <a:pt x="72" y="57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7"/>
                  </a:lnTo>
                  <a:close/>
                  <a:moveTo>
                    <a:pt x="32" y="17"/>
                  </a:moveTo>
                  <a:cubicBezTo>
                    <a:pt x="1" y="47"/>
                    <a:pt x="1" y="47"/>
                    <a:pt x="1" y="47"/>
                  </a:cubicBezTo>
                  <a:cubicBezTo>
                    <a:pt x="1" y="45"/>
                    <a:pt x="0" y="41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7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7"/>
                    <a:pt x="7" y="61"/>
                    <a:pt x="4" y="54"/>
                  </a:cubicBezTo>
                  <a:lnTo>
                    <a:pt x="2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7" name="Freeform 59"/>
            <p:cNvSpPr>
              <a:spLocks noEditPoints="1"/>
            </p:cNvSpPr>
            <p:nvPr/>
          </p:nvSpPr>
          <p:spPr bwMode="auto">
            <a:xfrm>
              <a:off x="4089" y="1791"/>
              <a:ext cx="88" cy="73"/>
            </a:xfrm>
            <a:custGeom>
              <a:avLst/>
              <a:gdLst>
                <a:gd name="T0" fmla="*/ 0 w 72"/>
                <a:gd name="T1" fmla="*/ 0 h 59"/>
                <a:gd name="T2" fmla="*/ 0 w 72"/>
                <a:gd name="T3" fmla="*/ 59 h 59"/>
                <a:gd name="T4" fmla="*/ 72 w 72"/>
                <a:gd name="T5" fmla="*/ 59 h 59"/>
                <a:gd name="T6" fmla="*/ 72 w 72"/>
                <a:gd name="T7" fmla="*/ 0 h 59"/>
                <a:gd name="T8" fmla="*/ 0 w 72"/>
                <a:gd name="T9" fmla="*/ 0 h 59"/>
                <a:gd name="T10" fmla="*/ 67 w 72"/>
                <a:gd name="T11" fmla="*/ 54 h 59"/>
                <a:gd name="T12" fmla="*/ 4 w 72"/>
                <a:gd name="T13" fmla="*/ 54 h 59"/>
                <a:gd name="T14" fmla="*/ 4 w 72"/>
                <a:gd name="T15" fmla="*/ 5 h 59"/>
                <a:gd name="T16" fmla="*/ 67 w 72"/>
                <a:gd name="T17" fmla="*/ 5 h 59"/>
                <a:gd name="T18" fmla="*/ 67 w 72"/>
                <a:gd name="T19" fmla="*/ 54 h 59"/>
                <a:gd name="T20" fmla="*/ 49 w 72"/>
                <a:gd name="T21" fmla="*/ 16 h 59"/>
                <a:gd name="T22" fmla="*/ 56 w 72"/>
                <a:gd name="T23" fmla="*/ 23 h 59"/>
                <a:gd name="T24" fmla="*/ 63 w 72"/>
                <a:gd name="T25" fmla="*/ 16 h 59"/>
                <a:gd name="T26" fmla="*/ 56 w 72"/>
                <a:gd name="T27" fmla="*/ 9 h 59"/>
                <a:gd name="T28" fmla="*/ 49 w 72"/>
                <a:gd name="T29" fmla="*/ 16 h 59"/>
                <a:gd name="T30" fmla="*/ 63 w 72"/>
                <a:gd name="T31" fmla="*/ 50 h 59"/>
                <a:gd name="T32" fmla="*/ 9 w 72"/>
                <a:gd name="T33" fmla="*/ 50 h 59"/>
                <a:gd name="T34" fmla="*/ 22 w 72"/>
                <a:gd name="T35" fmla="*/ 14 h 59"/>
                <a:gd name="T36" fmla="*/ 40 w 72"/>
                <a:gd name="T37" fmla="*/ 36 h 59"/>
                <a:gd name="T38" fmla="*/ 49 w 72"/>
                <a:gd name="T39" fmla="*/ 30 h 59"/>
                <a:gd name="T40" fmla="*/ 63 w 72"/>
                <a:gd name="T41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9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4"/>
                  </a:moveTo>
                  <a:cubicBezTo>
                    <a:pt x="4" y="54"/>
                    <a:pt x="4" y="54"/>
                    <a:pt x="4" y="5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7" y="5"/>
                    <a:pt x="67" y="5"/>
                    <a:pt x="67" y="5"/>
                  </a:cubicBezTo>
                  <a:lnTo>
                    <a:pt x="67" y="54"/>
                  </a:lnTo>
                  <a:close/>
                  <a:moveTo>
                    <a:pt x="49" y="16"/>
                  </a:moveTo>
                  <a:cubicBezTo>
                    <a:pt x="49" y="20"/>
                    <a:pt x="52" y="23"/>
                    <a:pt x="56" y="23"/>
                  </a:cubicBezTo>
                  <a:cubicBezTo>
                    <a:pt x="60" y="23"/>
                    <a:pt x="63" y="20"/>
                    <a:pt x="63" y="16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6"/>
                  </a:cubicBezTo>
                  <a:close/>
                  <a:moveTo>
                    <a:pt x="63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9" y="30"/>
                    <a:pt x="49" y="30"/>
                    <a:pt x="49" y="30"/>
                  </a:cubicBezTo>
                  <a:lnTo>
                    <a:pt x="6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8" name="Freeform 60"/>
            <p:cNvSpPr>
              <a:spLocks noEditPoints="1"/>
            </p:cNvSpPr>
            <p:nvPr/>
          </p:nvSpPr>
          <p:spPr bwMode="auto">
            <a:xfrm>
              <a:off x="4053" y="1891"/>
              <a:ext cx="93" cy="108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59"/>
                    <a:pt x="16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19" name="Freeform 61"/>
            <p:cNvSpPr>
              <a:spLocks noEditPoints="1"/>
            </p:cNvSpPr>
            <p:nvPr/>
          </p:nvSpPr>
          <p:spPr bwMode="auto">
            <a:xfrm>
              <a:off x="4027" y="1521"/>
              <a:ext cx="127" cy="95"/>
            </a:xfrm>
            <a:custGeom>
              <a:avLst/>
              <a:gdLst>
                <a:gd name="T0" fmla="*/ 99 w 103"/>
                <a:gd name="T1" fmla="*/ 4 h 77"/>
                <a:gd name="T2" fmla="*/ 52 w 103"/>
                <a:gd name="T3" fmla="*/ 0 h 77"/>
                <a:gd name="T4" fmla="*/ 4 w 103"/>
                <a:gd name="T5" fmla="*/ 4 h 77"/>
                <a:gd name="T6" fmla="*/ 0 w 103"/>
                <a:gd name="T7" fmla="*/ 39 h 77"/>
                <a:gd name="T8" fmla="*/ 4 w 103"/>
                <a:gd name="T9" fmla="*/ 74 h 77"/>
                <a:gd name="T10" fmla="*/ 52 w 103"/>
                <a:gd name="T11" fmla="*/ 77 h 77"/>
                <a:gd name="T12" fmla="*/ 99 w 103"/>
                <a:gd name="T13" fmla="*/ 74 h 77"/>
                <a:gd name="T14" fmla="*/ 103 w 103"/>
                <a:gd name="T15" fmla="*/ 39 h 77"/>
                <a:gd name="T16" fmla="*/ 99 w 103"/>
                <a:gd name="T17" fmla="*/ 4 h 77"/>
                <a:gd name="T18" fmla="*/ 39 w 103"/>
                <a:gd name="T19" fmla="*/ 58 h 77"/>
                <a:gd name="T20" fmla="*/ 39 w 103"/>
                <a:gd name="T21" fmla="*/ 20 h 77"/>
                <a:gd name="T22" fmla="*/ 71 w 103"/>
                <a:gd name="T23" fmla="*/ 39 h 77"/>
                <a:gd name="T24" fmla="*/ 39 w 103"/>
                <a:gd name="T25" fmla="*/ 5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4"/>
                  </a:moveTo>
                  <a:cubicBezTo>
                    <a:pt x="84" y="2"/>
                    <a:pt x="68" y="0"/>
                    <a:pt x="52" y="0"/>
                  </a:cubicBezTo>
                  <a:cubicBezTo>
                    <a:pt x="35" y="0"/>
                    <a:pt x="19" y="2"/>
                    <a:pt x="4" y="4"/>
                  </a:cubicBezTo>
                  <a:cubicBezTo>
                    <a:pt x="2" y="14"/>
                    <a:pt x="0" y="26"/>
                    <a:pt x="0" y="39"/>
                  </a:cubicBezTo>
                  <a:cubicBezTo>
                    <a:pt x="0" y="52"/>
                    <a:pt x="2" y="63"/>
                    <a:pt x="4" y="74"/>
                  </a:cubicBezTo>
                  <a:cubicBezTo>
                    <a:pt x="19" y="76"/>
                    <a:pt x="35" y="77"/>
                    <a:pt x="52" y="77"/>
                  </a:cubicBezTo>
                  <a:cubicBezTo>
                    <a:pt x="68" y="77"/>
                    <a:pt x="84" y="76"/>
                    <a:pt x="99" y="74"/>
                  </a:cubicBezTo>
                  <a:cubicBezTo>
                    <a:pt x="101" y="63"/>
                    <a:pt x="103" y="52"/>
                    <a:pt x="103" y="39"/>
                  </a:cubicBezTo>
                  <a:cubicBezTo>
                    <a:pt x="103" y="26"/>
                    <a:pt x="101" y="14"/>
                    <a:pt x="99" y="4"/>
                  </a:cubicBezTo>
                  <a:close/>
                  <a:moveTo>
                    <a:pt x="39" y="58"/>
                  </a:moveTo>
                  <a:cubicBezTo>
                    <a:pt x="39" y="20"/>
                    <a:pt x="39" y="20"/>
                    <a:pt x="39" y="20"/>
                  </a:cubicBezTo>
                  <a:cubicBezTo>
                    <a:pt x="71" y="39"/>
                    <a:pt x="71" y="39"/>
                    <a:pt x="71" y="39"/>
                  </a:cubicBezTo>
                  <a:lnTo>
                    <a:pt x="3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0" name="Freeform 62"/>
            <p:cNvSpPr>
              <a:spLocks noEditPoints="1"/>
            </p:cNvSpPr>
            <p:nvPr/>
          </p:nvSpPr>
          <p:spPr bwMode="auto">
            <a:xfrm>
              <a:off x="4017" y="2130"/>
              <a:ext cx="142" cy="142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5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2"/>
                    <a:pt x="74" y="88"/>
                    <a:pt x="89" y="7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5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1" name="Freeform 63"/>
            <p:cNvSpPr>
              <a:spLocks noEditPoints="1"/>
            </p:cNvSpPr>
            <p:nvPr/>
          </p:nvSpPr>
          <p:spPr bwMode="auto">
            <a:xfrm>
              <a:off x="3994" y="2302"/>
              <a:ext cx="104" cy="121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5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8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5"/>
                    <a:pt x="43" y="85"/>
                  </a:cubicBezTo>
                  <a:cubicBezTo>
                    <a:pt x="34" y="85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8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2" name="Freeform 64"/>
            <p:cNvSpPr>
              <a:spLocks/>
            </p:cNvSpPr>
            <p:nvPr/>
          </p:nvSpPr>
          <p:spPr bwMode="auto">
            <a:xfrm>
              <a:off x="4006" y="2020"/>
              <a:ext cx="57" cy="98"/>
            </a:xfrm>
            <a:custGeom>
              <a:avLst/>
              <a:gdLst>
                <a:gd name="T0" fmla="*/ 0 w 57"/>
                <a:gd name="T1" fmla="*/ 98 h 98"/>
                <a:gd name="T2" fmla="*/ 0 w 57"/>
                <a:gd name="T3" fmla="*/ 0 h 98"/>
                <a:gd name="T4" fmla="*/ 16 w 57"/>
                <a:gd name="T5" fmla="*/ 0 h 98"/>
                <a:gd name="T6" fmla="*/ 16 w 57"/>
                <a:gd name="T7" fmla="*/ 44 h 98"/>
                <a:gd name="T8" fmla="*/ 57 w 57"/>
                <a:gd name="T9" fmla="*/ 4 h 98"/>
                <a:gd name="T10" fmla="*/ 57 w 57"/>
                <a:gd name="T11" fmla="*/ 93 h 98"/>
                <a:gd name="T12" fmla="*/ 16 w 57"/>
                <a:gd name="T13" fmla="*/ 53 h 98"/>
                <a:gd name="T14" fmla="*/ 16 w 57"/>
                <a:gd name="T15" fmla="*/ 98 h 98"/>
                <a:gd name="T16" fmla="*/ 0 w 57"/>
                <a:gd name="T1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8">
                  <a:moveTo>
                    <a:pt x="0" y="98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16" y="44"/>
                  </a:lnTo>
                  <a:lnTo>
                    <a:pt x="57" y="4"/>
                  </a:lnTo>
                  <a:lnTo>
                    <a:pt x="57" y="93"/>
                  </a:lnTo>
                  <a:lnTo>
                    <a:pt x="16" y="53"/>
                  </a:lnTo>
                  <a:lnTo>
                    <a:pt x="16" y="98"/>
                  </a:ln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3" name="Freeform 65"/>
            <p:cNvSpPr>
              <a:spLocks noEditPoints="1"/>
            </p:cNvSpPr>
            <p:nvPr/>
          </p:nvSpPr>
          <p:spPr bwMode="auto">
            <a:xfrm>
              <a:off x="3971" y="1640"/>
              <a:ext cx="108" cy="96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5 h 78"/>
                <a:gd name="T20" fmla="*/ 22 w 88"/>
                <a:gd name="T21" fmla="*/ 55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5 h 78"/>
                <a:gd name="T28" fmla="*/ 83 w 88"/>
                <a:gd name="T29" fmla="*/ 55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4 h 78"/>
                <a:gd name="T42" fmla="*/ 60 w 88"/>
                <a:gd name="T43" fmla="*/ 44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5"/>
                    <a:pt x="5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5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4" name="Freeform 66"/>
            <p:cNvSpPr>
              <a:spLocks noEditPoints="1"/>
            </p:cNvSpPr>
            <p:nvPr/>
          </p:nvSpPr>
          <p:spPr bwMode="auto">
            <a:xfrm>
              <a:off x="3974" y="1756"/>
              <a:ext cx="94" cy="99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0 h 81"/>
                <a:gd name="T20" fmla="*/ 11 w 76"/>
                <a:gd name="T21" fmla="*/ 70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0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2 h 81"/>
                <a:gd name="T50" fmla="*/ 33 w 76"/>
                <a:gd name="T51" fmla="*/ 30 h 81"/>
                <a:gd name="T52" fmla="*/ 41 w 76"/>
                <a:gd name="T53" fmla="*/ 22 h 81"/>
                <a:gd name="T54" fmla="*/ 33 w 76"/>
                <a:gd name="T55" fmla="*/ 15 h 81"/>
                <a:gd name="T56" fmla="*/ 26 w 76"/>
                <a:gd name="T57" fmla="*/ 22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0"/>
                  </a:moveTo>
                  <a:cubicBezTo>
                    <a:pt x="11" y="70"/>
                    <a:pt x="11" y="70"/>
                    <a:pt x="11" y="7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0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2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2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2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5" name="Freeform 67"/>
            <p:cNvSpPr>
              <a:spLocks noEditPoints="1"/>
            </p:cNvSpPr>
            <p:nvPr/>
          </p:nvSpPr>
          <p:spPr bwMode="auto">
            <a:xfrm>
              <a:off x="4058" y="1410"/>
              <a:ext cx="96" cy="96"/>
            </a:xfrm>
            <a:custGeom>
              <a:avLst/>
              <a:gdLst>
                <a:gd name="T0" fmla="*/ 50 w 96"/>
                <a:gd name="T1" fmla="*/ 0 h 96"/>
                <a:gd name="T2" fmla="*/ 42 w 96"/>
                <a:gd name="T3" fmla="*/ 9 h 96"/>
                <a:gd name="T4" fmla="*/ 50 w 96"/>
                <a:gd name="T5" fmla="*/ 18 h 96"/>
                <a:gd name="T6" fmla="*/ 29 w 96"/>
                <a:gd name="T7" fmla="*/ 42 h 96"/>
                <a:gd name="T8" fmla="*/ 8 w 96"/>
                <a:gd name="T9" fmla="*/ 42 h 96"/>
                <a:gd name="T10" fmla="*/ 26 w 96"/>
                <a:gd name="T11" fmla="*/ 58 h 96"/>
                <a:gd name="T12" fmla="*/ 0 w 96"/>
                <a:gd name="T13" fmla="*/ 93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1 h 96"/>
                <a:gd name="T20" fmla="*/ 54 w 96"/>
                <a:gd name="T21" fmla="*/ 86 h 96"/>
                <a:gd name="T22" fmla="*/ 54 w 96"/>
                <a:gd name="T23" fmla="*/ 66 h 96"/>
                <a:gd name="T24" fmla="*/ 77 w 96"/>
                <a:gd name="T25" fmla="*/ 45 h 96"/>
                <a:gd name="T26" fmla="*/ 86 w 96"/>
                <a:gd name="T27" fmla="*/ 55 h 96"/>
                <a:gd name="T28" fmla="*/ 96 w 96"/>
                <a:gd name="T29" fmla="*/ 45 h 96"/>
                <a:gd name="T30" fmla="*/ 50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6 w 96"/>
                <a:gd name="T37" fmla="*/ 24 h 96"/>
                <a:gd name="T38" fmla="*/ 63 w 96"/>
                <a:gd name="T39" fmla="*/ 30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0" y="0"/>
                  </a:moveTo>
                  <a:lnTo>
                    <a:pt x="42" y="9"/>
                  </a:lnTo>
                  <a:lnTo>
                    <a:pt x="50" y="18"/>
                  </a:lnTo>
                  <a:lnTo>
                    <a:pt x="29" y="42"/>
                  </a:lnTo>
                  <a:lnTo>
                    <a:pt x="8" y="42"/>
                  </a:lnTo>
                  <a:lnTo>
                    <a:pt x="26" y="58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1"/>
                  </a:lnTo>
                  <a:lnTo>
                    <a:pt x="54" y="86"/>
                  </a:lnTo>
                  <a:lnTo>
                    <a:pt x="54" y="66"/>
                  </a:lnTo>
                  <a:lnTo>
                    <a:pt x="77" y="45"/>
                  </a:lnTo>
                  <a:lnTo>
                    <a:pt x="86" y="55"/>
                  </a:lnTo>
                  <a:lnTo>
                    <a:pt x="96" y="45"/>
                  </a:lnTo>
                  <a:lnTo>
                    <a:pt x="50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6" y="24"/>
                  </a:lnTo>
                  <a:lnTo>
                    <a:pt x="63" y="30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6" name="Freeform 68"/>
            <p:cNvSpPr>
              <a:spLocks noEditPoints="1"/>
            </p:cNvSpPr>
            <p:nvPr/>
          </p:nvSpPr>
          <p:spPr bwMode="auto">
            <a:xfrm>
              <a:off x="4016" y="1145"/>
              <a:ext cx="95" cy="65"/>
            </a:xfrm>
            <a:custGeom>
              <a:avLst/>
              <a:gdLst>
                <a:gd name="T0" fmla="*/ 17 w 77"/>
                <a:gd name="T1" fmla="*/ 20 h 53"/>
                <a:gd name="T2" fmla="*/ 34 w 77"/>
                <a:gd name="T3" fmla="*/ 36 h 53"/>
                <a:gd name="T4" fmla="*/ 17 w 77"/>
                <a:gd name="T5" fmla="*/ 53 h 53"/>
                <a:gd name="T6" fmla="*/ 0 w 77"/>
                <a:gd name="T7" fmla="*/ 36 h 53"/>
                <a:gd name="T8" fmla="*/ 0 w 77"/>
                <a:gd name="T9" fmla="*/ 34 h 53"/>
                <a:gd name="T10" fmla="*/ 34 w 77"/>
                <a:gd name="T11" fmla="*/ 0 h 53"/>
                <a:gd name="T12" fmla="*/ 34 w 77"/>
                <a:gd name="T13" fmla="*/ 10 h 53"/>
                <a:gd name="T14" fmla="*/ 17 w 77"/>
                <a:gd name="T15" fmla="*/ 17 h 53"/>
                <a:gd name="T16" fmla="*/ 14 w 77"/>
                <a:gd name="T17" fmla="*/ 20 h 53"/>
                <a:gd name="T18" fmla="*/ 17 w 77"/>
                <a:gd name="T19" fmla="*/ 20 h 53"/>
                <a:gd name="T20" fmla="*/ 60 w 77"/>
                <a:gd name="T21" fmla="*/ 20 h 53"/>
                <a:gd name="T22" fmla="*/ 77 w 77"/>
                <a:gd name="T23" fmla="*/ 36 h 53"/>
                <a:gd name="T24" fmla="*/ 60 w 77"/>
                <a:gd name="T25" fmla="*/ 53 h 53"/>
                <a:gd name="T26" fmla="*/ 43 w 77"/>
                <a:gd name="T27" fmla="*/ 36 h 53"/>
                <a:gd name="T28" fmla="*/ 43 w 77"/>
                <a:gd name="T29" fmla="*/ 34 h 53"/>
                <a:gd name="T30" fmla="*/ 77 w 77"/>
                <a:gd name="T31" fmla="*/ 0 h 53"/>
                <a:gd name="T32" fmla="*/ 77 w 77"/>
                <a:gd name="T33" fmla="*/ 10 h 53"/>
                <a:gd name="T34" fmla="*/ 60 w 77"/>
                <a:gd name="T35" fmla="*/ 17 h 53"/>
                <a:gd name="T36" fmla="*/ 58 w 77"/>
                <a:gd name="T37" fmla="*/ 20 h 53"/>
                <a:gd name="T38" fmla="*/ 60 w 77"/>
                <a:gd name="T39" fmla="*/ 2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3">
                  <a:moveTo>
                    <a:pt x="17" y="20"/>
                  </a:moveTo>
                  <a:cubicBezTo>
                    <a:pt x="26" y="20"/>
                    <a:pt x="34" y="27"/>
                    <a:pt x="34" y="36"/>
                  </a:cubicBezTo>
                  <a:cubicBezTo>
                    <a:pt x="34" y="46"/>
                    <a:pt x="26" y="53"/>
                    <a:pt x="17" y="53"/>
                  </a:cubicBezTo>
                  <a:cubicBezTo>
                    <a:pt x="8" y="53"/>
                    <a:pt x="0" y="46"/>
                    <a:pt x="0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27" y="10"/>
                    <a:pt x="21" y="13"/>
                    <a:pt x="17" y="17"/>
                  </a:cubicBezTo>
                  <a:cubicBezTo>
                    <a:pt x="16" y="18"/>
                    <a:pt x="15" y="19"/>
                    <a:pt x="14" y="20"/>
                  </a:cubicBezTo>
                  <a:cubicBezTo>
                    <a:pt x="15" y="20"/>
                    <a:pt x="16" y="20"/>
                    <a:pt x="17" y="20"/>
                  </a:cubicBezTo>
                  <a:close/>
                  <a:moveTo>
                    <a:pt x="60" y="20"/>
                  </a:moveTo>
                  <a:cubicBezTo>
                    <a:pt x="70" y="20"/>
                    <a:pt x="77" y="27"/>
                    <a:pt x="77" y="36"/>
                  </a:cubicBezTo>
                  <a:cubicBezTo>
                    <a:pt x="77" y="46"/>
                    <a:pt x="70" y="53"/>
                    <a:pt x="60" y="53"/>
                  </a:cubicBezTo>
                  <a:cubicBezTo>
                    <a:pt x="51" y="53"/>
                    <a:pt x="43" y="46"/>
                    <a:pt x="43" y="36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16"/>
                    <a:pt x="58" y="0"/>
                    <a:pt x="77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1" y="10"/>
                    <a:pt x="65" y="13"/>
                    <a:pt x="60" y="17"/>
                  </a:cubicBezTo>
                  <a:cubicBezTo>
                    <a:pt x="59" y="18"/>
                    <a:pt x="58" y="19"/>
                    <a:pt x="58" y="20"/>
                  </a:cubicBezTo>
                  <a:cubicBezTo>
                    <a:pt x="58" y="20"/>
                    <a:pt x="59" y="20"/>
                    <a:pt x="6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7" name="Freeform 69"/>
            <p:cNvSpPr>
              <a:spLocks/>
            </p:cNvSpPr>
            <p:nvPr/>
          </p:nvSpPr>
          <p:spPr bwMode="auto">
            <a:xfrm>
              <a:off x="3993" y="1306"/>
              <a:ext cx="147" cy="140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8" name="Freeform 70"/>
            <p:cNvSpPr>
              <a:spLocks/>
            </p:cNvSpPr>
            <p:nvPr/>
          </p:nvSpPr>
          <p:spPr bwMode="auto">
            <a:xfrm>
              <a:off x="4025" y="1219"/>
              <a:ext cx="92" cy="97"/>
            </a:xfrm>
            <a:custGeom>
              <a:avLst/>
              <a:gdLst>
                <a:gd name="T0" fmla="*/ 44 w 92"/>
                <a:gd name="T1" fmla="*/ 97 h 97"/>
                <a:gd name="T2" fmla="*/ 44 w 92"/>
                <a:gd name="T3" fmla="*/ 53 h 97"/>
                <a:gd name="T4" fmla="*/ 0 w 92"/>
                <a:gd name="T5" fmla="*/ 97 h 97"/>
                <a:gd name="T6" fmla="*/ 0 w 92"/>
                <a:gd name="T7" fmla="*/ 0 h 97"/>
                <a:gd name="T8" fmla="*/ 44 w 92"/>
                <a:gd name="T9" fmla="*/ 44 h 97"/>
                <a:gd name="T10" fmla="*/ 44 w 92"/>
                <a:gd name="T11" fmla="*/ 0 h 97"/>
                <a:gd name="T12" fmla="*/ 92 w 92"/>
                <a:gd name="T13" fmla="*/ 49 h 97"/>
                <a:gd name="T14" fmla="*/ 44 w 92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4"/>
                  </a:lnTo>
                  <a:lnTo>
                    <a:pt x="44" y="0"/>
                  </a:lnTo>
                  <a:lnTo>
                    <a:pt x="92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29" name="Freeform 71"/>
            <p:cNvSpPr>
              <a:spLocks/>
            </p:cNvSpPr>
            <p:nvPr/>
          </p:nvSpPr>
          <p:spPr bwMode="auto">
            <a:xfrm>
              <a:off x="3930" y="1881"/>
              <a:ext cx="117" cy="116"/>
            </a:xfrm>
            <a:custGeom>
              <a:avLst/>
              <a:gdLst>
                <a:gd name="T0" fmla="*/ 95 w 95"/>
                <a:gd name="T1" fmla="*/ 35 h 94"/>
                <a:gd name="T2" fmla="*/ 60 w 95"/>
                <a:gd name="T3" fmla="*/ 35 h 94"/>
                <a:gd name="T4" fmla="*/ 73 w 95"/>
                <a:gd name="T5" fmla="*/ 22 h 94"/>
                <a:gd name="T6" fmla="*/ 48 w 95"/>
                <a:gd name="T7" fmla="*/ 12 h 94"/>
                <a:gd name="T8" fmla="*/ 23 w 95"/>
                <a:gd name="T9" fmla="*/ 22 h 94"/>
                <a:gd name="T10" fmla="*/ 12 w 95"/>
                <a:gd name="T11" fmla="*/ 47 h 94"/>
                <a:gd name="T12" fmla="*/ 23 w 95"/>
                <a:gd name="T13" fmla="*/ 72 h 94"/>
                <a:gd name="T14" fmla="*/ 48 w 95"/>
                <a:gd name="T15" fmla="*/ 83 h 94"/>
                <a:gd name="T16" fmla="*/ 73 w 95"/>
                <a:gd name="T17" fmla="*/ 72 h 94"/>
                <a:gd name="T18" fmla="*/ 74 w 95"/>
                <a:gd name="T19" fmla="*/ 70 h 94"/>
                <a:gd name="T20" fmla="*/ 83 w 95"/>
                <a:gd name="T21" fmla="*/ 78 h 94"/>
                <a:gd name="T22" fmla="*/ 48 w 95"/>
                <a:gd name="T23" fmla="*/ 94 h 94"/>
                <a:gd name="T24" fmla="*/ 0 w 95"/>
                <a:gd name="T25" fmla="*/ 47 h 94"/>
                <a:gd name="T26" fmla="*/ 48 w 95"/>
                <a:gd name="T27" fmla="*/ 0 h 94"/>
                <a:gd name="T28" fmla="*/ 81 w 95"/>
                <a:gd name="T29" fmla="*/ 14 h 94"/>
                <a:gd name="T30" fmla="*/ 95 w 95"/>
                <a:gd name="T31" fmla="*/ 0 h 94"/>
                <a:gd name="T32" fmla="*/ 95 w 95"/>
                <a:gd name="T33" fmla="*/ 3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4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5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0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4"/>
                    <a:pt x="48" y="94"/>
                  </a:cubicBezTo>
                  <a:cubicBezTo>
                    <a:pt x="22" y="94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0" name="Freeform 72"/>
            <p:cNvSpPr>
              <a:spLocks noEditPoints="1"/>
            </p:cNvSpPr>
            <p:nvPr/>
          </p:nvSpPr>
          <p:spPr bwMode="auto">
            <a:xfrm>
              <a:off x="3877" y="1496"/>
              <a:ext cx="128" cy="128"/>
            </a:xfrm>
            <a:custGeom>
              <a:avLst/>
              <a:gdLst>
                <a:gd name="T0" fmla="*/ 86 w 104"/>
                <a:gd name="T1" fmla="*/ 0 h 104"/>
                <a:gd name="T2" fmla="*/ 17 w 104"/>
                <a:gd name="T3" fmla="*/ 0 h 104"/>
                <a:gd name="T4" fmla="*/ 0 w 104"/>
                <a:gd name="T5" fmla="*/ 18 h 104"/>
                <a:gd name="T6" fmla="*/ 0 w 104"/>
                <a:gd name="T7" fmla="*/ 87 h 104"/>
                <a:gd name="T8" fmla="*/ 17 w 104"/>
                <a:gd name="T9" fmla="*/ 104 h 104"/>
                <a:gd name="T10" fmla="*/ 86 w 104"/>
                <a:gd name="T11" fmla="*/ 104 h 104"/>
                <a:gd name="T12" fmla="*/ 104 w 104"/>
                <a:gd name="T13" fmla="*/ 87 h 104"/>
                <a:gd name="T14" fmla="*/ 104 w 104"/>
                <a:gd name="T15" fmla="*/ 18 h 104"/>
                <a:gd name="T16" fmla="*/ 86 w 104"/>
                <a:gd name="T17" fmla="*/ 0 h 104"/>
                <a:gd name="T18" fmla="*/ 28 w 104"/>
                <a:gd name="T19" fmla="*/ 85 h 104"/>
                <a:gd name="T20" fmla="*/ 19 w 104"/>
                <a:gd name="T21" fmla="*/ 76 h 104"/>
                <a:gd name="T22" fmla="*/ 28 w 104"/>
                <a:gd name="T23" fmla="*/ 67 h 104"/>
                <a:gd name="T24" fmla="*/ 37 w 104"/>
                <a:gd name="T25" fmla="*/ 76 h 104"/>
                <a:gd name="T26" fmla="*/ 28 w 104"/>
                <a:gd name="T27" fmla="*/ 85 h 104"/>
                <a:gd name="T28" fmla="*/ 50 w 104"/>
                <a:gd name="T29" fmla="*/ 85 h 104"/>
                <a:gd name="T30" fmla="*/ 41 w 104"/>
                <a:gd name="T31" fmla="*/ 63 h 104"/>
                <a:gd name="T32" fmla="*/ 19 w 104"/>
                <a:gd name="T33" fmla="*/ 54 h 104"/>
                <a:gd name="T34" fmla="*/ 19 w 104"/>
                <a:gd name="T35" fmla="*/ 41 h 104"/>
                <a:gd name="T36" fmla="*/ 63 w 104"/>
                <a:gd name="T37" fmla="*/ 85 h 104"/>
                <a:gd name="T38" fmla="*/ 50 w 104"/>
                <a:gd name="T39" fmla="*/ 85 h 104"/>
                <a:gd name="T40" fmla="*/ 73 w 104"/>
                <a:gd name="T41" fmla="*/ 85 h 104"/>
                <a:gd name="T42" fmla="*/ 19 w 104"/>
                <a:gd name="T43" fmla="*/ 31 h 104"/>
                <a:gd name="T44" fmla="*/ 19 w 104"/>
                <a:gd name="T45" fmla="*/ 18 h 104"/>
                <a:gd name="T46" fmla="*/ 86 w 104"/>
                <a:gd name="T47" fmla="*/ 85 h 104"/>
                <a:gd name="T48" fmla="*/ 73 w 104"/>
                <a:gd name="T49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4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4"/>
                    <a:pt x="17" y="104"/>
                  </a:cubicBezTo>
                  <a:cubicBezTo>
                    <a:pt x="86" y="104"/>
                    <a:pt x="86" y="104"/>
                    <a:pt x="86" y="104"/>
                  </a:cubicBezTo>
                  <a:cubicBezTo>
                    <a:pt x="96" y="104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1" name="Freeform 73"/>
            <p:cNvSpPr>
              <a:spLocks noEditPoints="1"/>
            </p:cNvSpPr>
            <p:nvPr/>
          </p:nvSpPr>
          <p:spPr bwMode="auto">
            <a:xfrm>
              <a:off x="3866" y="1995"/>
              <a:ext cx="118" cy="126"/>
            </a:xfrm>
            <a:custGeom>
              <a:avLst/>
              <a:gdLst>
                <a:gd name="T0" fmla="*/ 41 w 96"/>
                <a:gd name="T1" fmla="*/ 7 h 102"/>
                <a:gd name="T2" fmla="*/ 42 w 96"/>
                <a:gd name="T3" fmla="*/ 3 h 102"/>
                <a:gd name="T4" fmla="*/ 36 w 96"/>
                <a:gd name="T5" fmla="*/ 1 h 102"/>
                <a:gd name="T6" fmla="*/ 35 w 96"/>
                <a:gd name="T7" fmla="*/ 8 h 102"/>
                <a:gd name="T8" fmla="*/ 0 w 96"/>
                <a:gd name="T9" fmla="*/ 54 h 102"/>
                <a:gd name="T10" fmla="*/ 96 w 96"/>
                <a:gd name="T11" fmla="*/ 54 h 102"/>
                <a:gd name="T12" fmla="*/ 33 w 96"/>
                <a:gd name="T13" fmla="*/ 5 h 102"/>
                <a:gd name="T14" fmla="*/ 38 w 96"/>
                <a:gd name="T15" fmla="*/ 2 h 102"/>
                <a:gd name="T16" fmla="*/ 40 w 96"/>
                <a:gd name="T17" fmla="*/ 6 h 102"/>
                <a:gd name="T18" fmla="*/ 35 w 96"/>
                <a:gd name="T19" fmla="*/ 7 h 102"/>
                <a:gd name="T20" fmla="*/ 73 w 96"/>
                <a:gd name="T21" fmla="*/ 80 h 102"/>
                <a:gd name="T22" fmla="*/ 54 w 96"/>
                <a:gd name="T23" fmla="*/ 82 h 102"/>
                <a:gd name="T24" fmla="*/ 48 w 96"/>
                <a:gd name="T25" fmla="*/ 91 h 102"/>
                <a:gd name="T26" fmla="*/ 13 w 96"/>
                <a:gd name="T27" fmla="*/ 65 h 102"/>
                <a:gd name="T28" fmla="*/ 12 w 96"/>
                <a:gd name="T29" fmla="*/ 59 h 102"/>
                <a:gd name="T30" fmla="*/ 22 w 96"/>
                <a:gd name="T31" fmla="*/ 29 h 102"/>
                <a:gd name="T32" fmla="*/ 42 w 96"/>
                <a:gd name="T33" fmla="*/ 27 h 102"/>
                <a:gd name="T34" fmla="*/ 48 w 96"/>
                <a:gd name="T35" fmla="*/ 18 h 102"/>
                <a:gd name="T36" fmla="*/ 83 w 96"/>
                <a:gd name="T37" fmla="*/ 44 h 102"/>
                <a:gd name="T38" fmla="*/ 84 w 96"/>
                <a:gd name="T39" fmla="*/ 50 h 102"/>
                <a:gd name="T40" fmla="*/ 73 w 96"/>
                <a:gd name="T41" fmla="*/ 80 h 102"/>
                <a:gd name="T42" fmla="*/ 53 w 96"/>
                <a:gd name="T43" fmla="*/ 45 h 102"/>
                <a:gd name="T44" fmla="*/ 43 w 96"/>
                <a:gd name="T45" fmla="*/ 33 h 102"/>
                <a:gd name="T46" fmla="*/ 40 w 96"/>
                <a:gd name="T47" fmla="*/ 47 h 102"/>
                <a:gd name="T48" fmla="*/ 38 w 96"/>
                <a:gd name="T49" fmla="*/ 50 h 102"/>
                <a:gd name="T50" fmla="*/ 26 w 96"/>
                <a:gd name="T51" fmla="*/ 59 h 102"/>
                <a:gd name="T52" fmla="*/ 38 w 96"/>
                <a:gd name="T53" fmla="*/ 60 h 102"/>
                <a:gd name="T54" fmla="*/ 43 w 96"/>
                <a:gd name="T55" fmla="*/ 64 h 102"/>
                <a:gd name="T56" fmla="*/ 53 w 96"/>
                <a:gd name="T57" fmla="*/ 76 h 102"/>
                <a:gd name="T58" fmla="*/ 56 w 96"/>
                <a:gd name="T59" fmla="*/ 62 h 102"/>
                <a:gd name="T60" fmla="*/ 58 w 96"/>
                <a:gd name="T61" fmla="*/ 59 h 102"/>
                <a:gd name="T62" fmla="*/ 70 w 96"/>
                <a:gd name="T63" fmla="*/ 50 h 102"/>
                <a:gd name="T64" fmla="*/ 58 w 96"/>
                <a:gd name="T65" fmla="*/ 49 h 102"/>
                <a:gd name="T66" fmla="*/ 48 w 96"/>
                <a:gd name="T67" fmla="*/ 45 h 102"/>
                <a:gd name="T68" fmla="*/ 48 w 96"/>
                <a:gd name="T69" fmla="*/ 45 h 102"/>
                <a:gd name="T70" fmla="*/ 48 w 96"/>
                <a:gd name="T71" fmla="*/ 45 h 102"/>
                <a:gd name="T72" fmla="*/ 49 w 96"/>
                <a:gd name="T73" fmla="*/ 45 h 102"/>
                <a:gd name="T74" fmla="*/ 52 w 96"/>
                <a:gd name="T75" fmla="*/ 46 h 102"/>
                <a:gd name="T76" fmla="*/ 39 w 96"/>
                <a:gd name="T77" fmla="*/ 58 h 102"/>
                <a:gd name="T78" fmla="*/ 46 w 96"/>
                <a:gd name="T79" fmla="*/ 45 h 102"/>
                <a:gd name="T80" fmla="*/ 53 w 96"/>
                <a:gd name="T81" fmla="*/ 63 h 102"/>
                <a:gd name="T82" fmla="*/ 50 w 96"/>
                <a:gd name="T83" fmla="*/ 64 h 102"/>
                <a:gd name="T84" fmla="*/ 47 w 96"/>
                <a:gd name="T85" fmla="*/ 64 h 102"/>
                <a:gd name="T86" fmla="*/ 47 w 96"/>
                <a:gd name="T87" fmla="*/ 64 h 102"/>
                <a:gd name="T88" fmla="*/ 51 w 96"/>
                <a:gd name="T89" fmla="*/ 58 h 102"/>
                <a:gd name="T90" fmla="*/ 57 w 96"/>
                <a:gd name="T91" fmla="*/ 5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2">
                  <a:moveTo>
                    <a:pt x="48" y="7"/>
                  </a:moveTo>
                  <a:cubicBezTo>
                    <a:pt x="46" y="7"/>
                    <a:pt x="43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3" y="5"/>
                    <a:pt x="42" y="3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7" y="0"/>
                    <a:pt x="37" y="0"/>
                    <a:pt x="36" y="1"/>
                  </a:cubicBezTo>
                  <a:cubicBezTo>
                    <a:pt x="33" y="1"/>
                    <a:pt x="31" y="3"/>
                    <a:pt x="32" y="6"/>
                  </a:cubicBezTo>
                  <a:cubicBezTo>
                    <a:pt x="32" y="7"/>
                    <a:pt x="33" y="8"/>
                    <a:pt x="35" y="8"/>
                  </a:cubicBezTo>
                  <a:cubicBezTo>
                    <a:pt x="35" y="8"/>
                    <a:pt x="35" y="8"/>
                    <a:pt x="35" y="9"/>
                  </a:cubicBezTo>
                  <a:cubicBezTo>
                    <a:pt x="15" y="14"/>
                    <a:pt x="0" y="33"/>
                    <a:pt x="0" y="54"/>
                  </a:cubicBezTo>
                  <a:cubicBezTo>
                    <a:pt x="0" y="81"/>
                    <a:pt x="22" y="102"/>
                    <a:pt x="48" y="102"/>
                  </a:cubicBezTo>
                  <a:cubicBezTo>
                    <a:pt x="74" y="102"/>
                    <a:pt x="96" y="81"/>
                    <a:pt x="96" y="54"/>
                  </a:cubicBezTo>
                  <a:cubicBezTo>
                    <a:pt x="96" y="28"/>
                    <a:pt x="74" y="7"/>
                    <a:pt x="48" y="7"/>
                  </a:cubicBezTo>
                  <a:close/>
                  <a:moveTo>
                    <a:pt x="33" y="5"/>
                  </a:moveTo>
                  <a:cubicBezTo>
                    <a:pt x="33" y="4"/>
                    <a:pt x="35" y="3"/>
                    <a:pt x="37" y="2"/>
                  </a:cubicBezTo>
                  <a:cubicBezTo>
                    <a:pt x="37" y="2"/>
                    <a:pt x="37" y="2"/>
                    <a:pt x="38" y="2"/>
                  </a:cubicBezTo>
                  <a:cubicBezTo>
                    <a:pt x="39" y="2"/>
                    <a:pt x="41" y="3"/>
                    <a:pt x="41" y="4"/>
                  </a:cubicBezTo>
                  <a:cubicBezTo>
                    <a:pt x="41" y="4"/>
                    <a:pt x="41" y="5"/>
                    <a:pt x="40" y="6"/>
                  </a:cubicBezTo>
                  <a:cubicBezTo>
                    <a:pt x="39" y="5"/>
                    <a:pt x="38" y="5"/>
                    <a:pt x="37" y="5"/>
                  </a:cubicBezTo>
                  <a:cubicBezTo>
                    <a:pt x="36" y="5"/>
                    <a:pt x="36" y="6"/>
                    <a:pt x="35" y="7"/>
                  </a:cubicBezTo>
                  <a:cubicBezTo>
                    <a:pt x="34" y="7"/>
                    <a:pt x="33" y="6"/>
                    <a:pt x="33" y="5"/>
                  </a:cubicBezTo>
                  <a:close/>
                  <a:moveTo>
                    <a:pt x="73" y="80"/>
                  </a:moveTo>
                  <a:cubicBezTo>
                    <a:pt x="69" y="84"/>
                    <a:pt x="64" y="88"/>
                    <a:pt x="5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1" y="91"/>
                    <a:pt x="50" y="91"/>
                    <a:pt x="48" y="91"/>
                  </a:cubicBezTo>
                  <a:cubicBezTo>
                    <a:pt x="38" y="91"/>
                    <a:pt x="29" y="87"/>
                    <a:pt x="22" y="80"/>
                  </a:cubicBezTo>
                  <a:cubicBezTo>
                    <a:pt x="18" y="76"/>
                    <a:pt x="15" y="70"/>
                    <a:pt x="13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2" y="58"/>
                    <a:pt x="12" y="56"/>
                    <a:pt x="12" y="54"/>
                  </a:cubicBezTo>
                  <a:cubicBezTo>
                    <a:pt x="12" y="45"/>
                    <a:pt x="15" y="36"/>
                    <a:pt x="22" y="29"/>
                  </a:cubicBezTo>
                  <a:cubicBezTo>
                    <a:pt x="27" y="24"/>
                    <a:pt x="32" y="21"/>
                    <a:pt x="38" y="20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5" y="18"/>
                    <a:pt x="46" y="18"/>
                    <a:pt x="48" y="18"/>
                  </a:cubicBezTo>
                  <a:cubicBezTo>
                    <a:pt x="58" y="18"/>
                    <a:pt x="67" y="22"/>
                    <a:pt x="73" y="29"/>
                  </a:cubicBezTo>
                  <a:cubicBezTo>
                    <a:pt x="78" y="33"/>
                    <a:pt x="81" y="39"/>
                    <a:pt x="83" y="44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4" y="53"/>
                    <a:pt x="84" y="54"/>
                  </a:cubicBezTo>
                  <a:cubicBezTo>
                    <a:pt x="84" y="64"/>
                    <a:pt x="80" y="73"/>
                    <a:pt x="73" y="80"/>
                  </a:cubicBezTo>
                  <a:close/>
                  <a:moveTo>
                    <a:pt x="73" y="30"/>
                  </a:moveTo>
                  <a:cubicBezTo>
                    <a:pt x="53" y="45"/>
                    <a:pt x="53" y="45"/>
                    <a:pt x="53" y="45"/>
                  </a:cubicBezTo>
                  <a:cubicBezTo>
                    <a:pt x="52" y="44"/>
                    <a:pt x="50" y="43"/>
                    <a:pt x="48" y="4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5"/>
                    <a:pt x="40" y="46"/>
                    <a:pt x="40" y="47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7" y="51"/>
                    <a:pt x="37" y="53"/>
                    <a:pt x="37" y="54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60"/>
                    <a:pt x="38" y="60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4" y="65"/>
                    <a:pt x="46" y="66"/>
                    <a:pt x="47" y="6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4"/>
                    <a:pt x="55" y="63"/>
                    <a:pt x="56" y="6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9" y="58"/>
                    <a:pt x="59" y="56"/>
                    <a:pt x="59" y="55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49"/>
                    <a:pt x="58" y="49"/>
                    <a:pt x="58" y="49"/>
                  </a:cubicBezTo>
                  <a:lnTo>
                    <a:pt x="73" y="30"/>
                  </a:lnTo>
                  <a:close/>
                  <a:moveTo>
                    <a:pt x="48" y="45"/>
                  </a:move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46" y="45"/>
                  </a:moveTo>
                  <a:cubicBezTo>
                    <a:pt x="47" y="45"/>
                    <a:pt x="47" y="45"/>
                    <a:pt x="48" y="45"/>
                  </a:cubicBezTo>
                  <a:cubicBezTo>
                    <a:pt x="48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0" y="45"/>
                    <a:pt x="51" y="45"/>
                    <a:pt x="52" y="4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7" y="51"/>
                    <a:pt x="41" y="46"/>
                    <a:pt x="46" y="45"/>
                  </a:cubicBezTo>
                  <a:close/>
                  <a:moveTo>
                    <a:pt x="53" y="63"/>
                  </a:moveTo>
                  <a:cubicBezTo>
                    <a:pt x="53" y="63"/>
                    <a:pt x="53" y="63"/>
                    <a:pt x="53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2" y="63"/>
                    <a:pt x="51" y="64"/>
                    <a:pt x="50" y="64"/>
                  </a:cubicBezTo>
                  <a:cubicBezTo>
                    <a:pt x="49" y="64"/>
                    <a:pt x="49" y="64"/>
                    <a:pt x="48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6" y="64"/>
                    <a:pt x="45" y="64"/>
                    <a:pt x="44" y="63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8" y="57"/>
                    <a:pt x="56" y="61"/>
                    <a:pt x="53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 dirty="0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2" name="Freeform 74"/>
            <p:cNvSpPr>
              <a:spLocks/>
            </p:cNvSpPr>
            <p:nvPr/>
          </p:nvSpPr>
          <p:spPr bwMode="auto">
            <a:xfrm>
              <a:off x="3820" y="1650"/>
              <a:ext cx="131" cy="132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8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5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4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89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3" name="Freeform 75"/>
            <p:cNvSpPr>
              <a:spLocks noEditPoints="1"/>
            </p:cNvSpPr>
            <p:nvPr/>
          </p:nvSpPr>
          <p:spPr bwMode="auto">
            <a:xfrm>
              <a:off x="3863" y="1342"/>
              <a:ext cx="125" cy="135"/>
            </a:xfrm>
            <a:custGeom>
              <a:avLst/>
              <a:gdLst>
                <a:gd name="T0" fmla="*/ 13 w 102"/>
                <a:gd name="T1" fmla="*/ 99 h 110"/>
                <a:gd name="T2" fmla="*/ 24 w 102"/>
                <a:gd name="T3" fmla="*/ 110 h 110"/>
                <a:gd name="T4" fmla="*/ 34 w 102"/>
                <a:gd name="T5" fmla="*/ 99 h 110"/>
                <a:gd name="T6" fmla="*/ 34 w 102"/>
                <a:gd name="T7" fmla="*/ 99 h 110"/>
                <a:gd name="T8" fmla="*/ 24 w 102"/>
                <a:gd name="T9" fmla="*/ 89 h 110"/>
                <a:gd name="T10" fmla="*/ 13 w 102"/>
                <a:gd name="T11" fmla="*/ 99 h 110"/>
                <a:gd name="T12" fmla="*/ 82 w 102"/>
                <a:gd name="T13" fmla="*/ 99 h 110"/>
                <a:gd name="T14" fmla="*/ 92 w 102"/>
                <a:gd name="T15" fmla="*/ 110 h 110"/>
                <a:gd name="T16" fmla="*/ 102 w 102"/>
                <a:gd name="T17" fmla="*/ 99 h 110"/>
                <a:gd name="T18" fmla="*/ 102 w 102"/>
                <a:gd name="T19" fmla="*/ 99 h 110"/>
                <a:gd name="T20" fmla="*/ 92 w 102"/>
                <a:gd name="T21" fmla="*/ 89 h 110"/>
                <a:gd name="T22" fmla="*/ 82 w 102"/>
                <a:gd name="T23" fmla="*/ 99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5 h 110"/>
                <a:gd name="T46" fmla="*/ 20 w 102"/>
                <a:gd name="T47" fmla="*/ 75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99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99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99"/>
                  </a:cubicBezTo>
                  <a:close/>
                  <a:moveTo>
                    <a:pt x="82" y="99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99"/>
                  </a:cubicBezTo>
                  <a:cubicBezTo>
                    <a:pt x="102" y="99"/>
                    <a:pt x="102" y="99"/>
                    <a:pt x="102" y="99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99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0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16" y="75"/>
                    <a:pt x="13" y="72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4" name="Freeform 76"/>
            <p:cNvSpPr>
              <a:spLocks noEditPoints="1"/>
            </p:cNvSpPr>
            <p:nvPr/>
          </p:nvSpPr>
          <p:spPr bwMode="auto">
            <a:xfrm>
              <a:off x="3897" y="1236"/>
              <a:ext cx="106" cy="103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3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0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8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4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5"/>
                    <a:pt x="82" y="44"/>
                    <a:pt x="82" y="42"/>
                  </a:cubicBezTo>
                  <a:cubicBezTo>
                    <a:pt x="82" y="20"/>
                    <a:pt x="64" y="3"/>
                    <a:pt x="43" y="3"/>
                  </a:cubicBezTo>
                  <a:cubicBezTo>
                    <a:pt x="41" y="3"/>
                    <a:pt x="39" y="3"/>
                    <a:pt x="36" y="3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3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0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8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5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4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4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5" name="Freeform 77"/>
            <p:cNvSpPr>
              <a:spLocks noEditPoints="1"/>
            </p:cNvSpPr>
            <p:nvPr/>
          </p:nvSpPr>
          <p:spPr bwMode="auto">
            <a:xfrm>
              <a:off x="3942" y="1146"/>
              <a:ext cx="59" cy="78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0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0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1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1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6" name="Freeform 78"/>
            <p:cNvSpPr>
              <a:spLocks noEditPoints="1"/>
            </p:cNvSpPr>
            <p:nvPr/>
          </p:nvSpPr>
          <p:spPr bwMode="auto">
            <a:xfrm>
              <a:off x="3770" y="1774"/>
              <a:ext cx="160" cy="160"/>
            </a:xfrm>
            <a:custGeom>
              <a:avLst/>
              <a:gdLst>
                <a:gd name="T0" fmla="*/ 65 w 130"/>
                <a:gd name="T1" fmla="*/ 0 h 130"/>
                <a:gd name="T2" fmla="*/ 0 w 130"/>
                <a:gd name="T3" fmla="*/ 65 h 130"/>
                <a:gd name="T4" fmla="*/ 65 w 130"/>
                <a:gd name="T5" fmla="*/ 130 h 130"/>
                <a:gd name="T6" fmla="*/ 130 w 130"/>
                <a:gd name="T7" fmla="*/ 65 h 130"/>
                <a:gd name="T8" fmla="*/ 65 w 130"/>
                <a:gd name="T9" fmla="*/ 0 h 130"/>
                <a:gd name="T10" fmla="*/ 65 w 130"/>
                <a:gd name="T11" fmla="*/ 114 h 130"/>
                <a:gd name="T12" fmla="*/ 16 w 130"/>
                <a:gd name="T13" fmla="*/ 65 h 130"/>
                <a:gd name="T14" fmla="*/ 65 w 130"/>
                <a:gd name="T15" fmla="*/ 16 h 130"/>
                <a:gd name="T16" fmla="*/ 114 w 130"/>
                <a:gd name="T17" fmla="*/ 65 h 130"/>
                <a:gd name="T18" fmla="*/ 65 w 130"/>
                <a:gd name="T19" fmla="*/ 114 h 130"/>
                <a:gd name="T20" fmla="*/ 40 w 130"/>
                <a:gd name="T21" fmla="*/ 65 h 130"/>
                <a:gd name="T22" fmla="*/ 65 w 130"/>
                <a:gd name="T23" fmla="*/ 90 h 130"/>
                <a:gd name="T24" fmla="*/ 89 w 130"/>
                <a:gd name="T25" fmla="*/ 65 h 130"/>
                <a:gd name="T26" fmla="*/ 65 w 130"/>
                <a:gd name="T27" fmla="*/ 41 h 130"/>
                <a:gd name="T28" fmla="*/ 40 w 130"/>
                <a:gd name="T2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0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0"/>
                    <a:pt x="65" y="130"/>
                  </a:cubicBezTo>
                  <a:cubicBezTo>
                    <a:pt x="101" y="130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6"/>
                    <a:pt x="65" y="16"/>
                  </a:cubicBezTo>
                  <a:cubicBezTo>
                    <a:pt x="92" y="16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7" name="Freeform 79"/>
            <p:cNvSpPr>
              <a:spLocks noEditPoints="1"/>
            </p:cNvSpPr>
            <p:nvPr/>
          </p:nvSpPr>
          <p:spPr bwMode="auto">
            <a:xfrm>
              <a:off x="3654" y="1102"/>
              <a:ext cx="265" cy="116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8" name="Freeform 80"/>
            <p:cNvSpPr>
              <a:spLocks noEditPoints="1"/>
            </p:cNvSpPr>
            <p:nvPr/>
          </p:nvSpPr>
          <p:spPr bwMode="auto">
            <a:xfrm>
              <a:off x="3704" y="1240"/>
              <a:ext cx="148" cy="130"/>
            </a:xfrm>
            <a:custGeom>
              <a:avLst/>
              <a:gdLst>
                <a:gd name="T0" fmla="*/ 50 w 120"/>
                <a:gd name="T1" fmla="*/ 0 h 106"/>
                <a:gd name="T2" fmla="*/ 50 w 120"/>
                <a:gd name="T3" fmla="*/ 0 h 106"/>
                <a:gd name="T4" fmla="*/ 100 w 120"/>
                <a:gd name="T5" fmla="*/ 41 h 106"/>
                <a:gd name="T6" fmla="*/ 50 w 120"/>
                <a:gd name="T7" fmla="*/ 81 h 106"/>
                <a:gd name="T8" fmla="*/ 42 w 120"/>
                <a:gd name="T9" fmla="*/ 80 h 106"/>
                <a:gd name="T10" fmla="*/ 7 w 120"/>
                <a:gd name="T11" fmla="*/ 93 h 106"/>
                <a:gd name="T12" fmla="*/ 7 w 120"/>
                <a:gd name="T13" fmla="*/ 91 h 106"/>
                <a:gd name="T14" fmla="*/ 19 w 120"/>
                <a:gd name="T15" fmla="*/ 75 h 106"/>
                <a:gd name="T16" fmla="*/ 19 w 120"/>
                <a:gd name="T17" fmla="*/ 72 h 106"/>
                <a:gd name="T18" fmla="*/ 0 w 120"/>
                <a:gd name="T19" fmla="*/ 41 h 106"/>
                <a:gd name="T20" fmla="*/ 50 w 120"/>
                <a:gd name="T21" fmla="*/ 0 h 106"/>
                <a:gd name="T22" fmla="*/ 104 w 120"/>
                <a:gd name="T23" fmla="*/ 91 h 106"/>
                <a:gd name="T24" fmla="*/ 113 w 120"/>
                <a:gd name="T25" fmla="*/ 104 h 106"/>
                <a:gd name="T26" fmla="*/ 113 w 120"/>
                <a:gd name="T27" fmla="*/ 106 h 106"/>
                <a:gd name="T28" fmla="*/ 83 w 120"/>
                <a:gd name="T29" fmla="*/ 95 h 106"/>
                <a:gd name="T30" fmla="*/ 77 w 120"/>
                <a:gd name="T31" fmla="*/ 96 h 106"/>
                <a:gd name="T32" fmla="*/ 50 w 120"/>
                <a:gd name="T33" fmla="*/ 89 h 106"/>
                <a:gd name="T34" fmla="*/ 90 w 120"/>
                <a:gd name="T35" fmla="*/ 75 h 106"/>
                <a:gd name="T36" fmla="*/ 103 w 120"/>
                <a:gd name="T37" fmla="*/ 60 h 106"/>
                <a:gd name="T38" fmla="*/ 108 w 120"/>
                <a:gd name="T39" fmla="*/ 41 h 106"/>
                <a:gd name="T40" fmla="*/ 108 w 120"/>
                <a:gd name="T41" fmla="*/ 37 h 106"/>
                <a:gd name="T42" fmla="*/ 120 w 120"/>
                <a:gd name="T43" fmla="*/ 61 h 106"/>
                <a:gd name="T44" fmla="*/ 104 w 120"/>
                <a:gd name="T45" fmla="*/ 88 h 106"/>
                <a:gd name="T46" fmla="*/ 104 w 120"/>
                <a:gd name="T47" fmla="*/ 9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0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1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3" y="105"/>
                    <a:pt x="83" y="95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8"/>
                    <a:pt x="108" y="37"/>
                  </a:cubicBezTo>
                  <a:cubicBezTo>
                    <a:pt x="115" y="44"/>
                    <a:pt x="120" y="52"/>
                    <a:pt x="120" y="61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39" name="Freeform 81"/>
            <p:cNvSpPr>
              <a:spLocks noEditPoints="1"/>
            </p:cNvSpPr>
            <p:nvPr/>
          </p:nvSpPr>
          <p:spPr bwMode="auto">
            <a:xfrm>
              <a:off x="3719" y="1386"/>
              <a:ext cx="130" cy="129"/>
            </a:xfrm>
            <a:custGeom>
              <a:avLst/>
              <a:gdLst>
                <a:gd name="T0" fmla="*/ 20 w 106"/>
                <a:gd name="T1" fmla="*/ 52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2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2 h 105"/>
                <a:gd name="T14" fmla="*/ 86 w 106"/>
                <a:gd name="T15" fmla="*/ 52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2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2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2 h 105"/>
                <a:gd name="T50" fmla="*/ 53 w 106"/>
                <a:gd name="T51" fmla="*/ 85 h 105"/>
                <a:gd name="T52" fmla="*/ 39 w 106"/>
                <a:gd name="T53" fmla="*/ 82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2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2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2"/>
                  </a:cubicBezTo>
                  <a:close/>
                  <a:moveTo>
                    <a:pt x="86" y="52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2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2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2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0" name="Freeform 82"/>
            <p:cNvSpPr>
              <a:spLocks noEditPoints="1"/>
            </p:cNvSpPr>
            <p:nvPr/>
          </p:nvSpPr>
          <p:spPr bwMode="auto">
            <a:xfrm>
              <a:off x="3727" y="1542"/>
              <a:ext cx="122" cy="129"/>
            </a:xfrm>
            <a:custGeom>
              <a:avLst/>
              <a:gdLst>
                <a:gd name="T0" fmla="*/ 57 w 122"/>
                <a:gd name="T1" fmla="*/ 49 h 129"/>
                <a:gd name="T2" fmla="*/ 41 w 122"/>
                <a:gd name="T3" fmla="*/ 65 h 129"/>
                <a:gd name="T4" fmla="*/ 66 w 122"/>
                <a:gd name="T5" fmla="*/ 49 h 129"/>
                <a:gd name="T6" fmla="*/ 82 w 122"/>
                <a:gd name="T7" fmla="*/ 65 h 129"/>
                <a:gd name="T8" fmla="*/ 66 w 122"/>
                <a:gd name="T9" fmla="*/ 49 h 129"/>
                <a:gd name="T10" fmla="*/ 105 w 122"/>
                <a:gd name="T11" fmla="*/ 49 h 129"/>
                <a:gd name="T12" fmla="*/ 89 w 122"/>
                <a:gd name="T13" fmla="*/ 65 h 129"/>
                <a:gd name="T14" fmla="*/ 16 w 122"/>
                <a:gd name="T15" fmla="*/ 97 h 129"/>
                <a:gd name="T16" fmla="*/ 32 w 122"/>
                <a:gd name="T17" fmla="*/ 113 h 129"/>
                <a:gd name="T18" fmla="*/ 16 w 122"/>
                <a:gd name="T19" fmla="*/ 97 h 129"/>
                <a:gd name="T20" fmla="*/ 57 w 122"/>
                <a:gd name="T21" fmla="*/ 97 h 129"/>
                <a:gd name="T22" fmla="*/ 41 w 122"/>
                <a:gd name="T23" fmla="*/ 113 h 129"/>
                <a:gd name="T24" fmla="*/ 66 w 122"/>
                <a:gd name="T25" fmla="*/ 97 h 129"/>
                <a:gd name="T26" fmla="*/ 82 w 122"/>
                <a:gd name="T27" fmla="*/ 113 h 129"/>
                <a:gd name="T28" fmla="*/ 66 w 122"/>
                <a:gd name="T29" fmla="*/ 97 h 129"/>
                <a:gd name="T30" fmla="*/ 57 w 122"/>
                <a:gd name="T31" fmla="*/ 72 h 129"/>
                <a:gd name="T32" fmla="*/ 41 w 122"/>
                <a:gd name="T33" fmla="*/ 88 h 129"/>
                <a:gd name="T34" fmla="*/ 66 w 122"/>
                <a:gd name="T35" fmla="*/ 72 h 129"/>
                <a:gd name="T36" fmla="*/ 82 w 122"/>
                <a:gd name="T37" fmla="*/ 88 h 129"/>
                <a:gd name="T38" fmla="*/ 66 w 122"/>
                <a:gd name="T39" fmla="*/ 72 h 129"/>
                <a:gd name="T40" fmla="*/ 105 w 122"/>
                <a:gd name="T41" fmla="*/ 72 h 129"/>
                <a:gd name="T42" fmla="*/ 89 w 122"/>
                <a:gd name="T43" fmla="*/ 88 h 129"/>
                <a:gd name="T44" fmla="*/ 16 w 122"/>
                <a:gd name="T45" fmla="*/ 72 h 129"/>
                <a:gd name="T46" fmla="*/ 32 w 122"/>
                <a:gd name="T47" fmla="*/ 88 h 129"/>
                <a:gd name="T48" fmla="*/ 16 w 122"/>
                <a:gd name="T49" fmla="*/ 72 h 129"/>
                <a:gd name="T50" fmla="*/ 105 w 122"/>
                <a:gd name="T51" fmla="*/ 9 h 129"/>
                <a:gd name="T52" fmla="*/ 89 w 122"/>
                <a:gd name="T53" fmla="*/ 0 h 129"/>
                <a:gd name="T54" fmla="*/ 32 w 122"/>
                <a:gd name="T55" fmla="*/ 9 h 129"/>
                <a:gd name="T56" fmla="*/ 16 w 122"/>
                <a:gd name="T57" fmla="*/ 0 h 129"/>
                <a:gd name="T58" fmla="*/ 0 w 122"/>
                <a:gd name="T59" fmla="*/ 129 h 129"/>
                <a:gd name="T60" fmla="*/ 122 w 122"/>
                <a:gd name="T61" fmla="*/ 0 h 129"/>
                <a:gd name="T62" fmla="*/ 113 w 122"/>
                <a:gd name="T63" fmla="*/ 120 h 129"/>
                <a:gd name="T64" fmla="*/ 9 w 122"/>
                <a:gd name="T65" fmla="*/ 32 h 129"/>
                <a:gd name="T66" fmla="*/ 113 w 122"/>
                <a:gd name="T67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2" h="129">
                  <a:moveTo>
                    <a:pt x="41" y="49"/>
                  </a:moveTo>
                  <a:lnTo>
                    <a:pt x="57" y="49"/>
                  </a:lnTo>
                  <a:lnTo>
                    <a:pt x="57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66" y="49"/>
                  </a:moveTo>
                  <a:lnTo>
                    <a:pt x="82" y="49"/>
                  </a:lnTo>
                  <a:lnTo>
                    <a:pt x="82" y="65"/>
                  </a:lnTo>
                  <a:lnTo>
                    <a:pt x="66" y="65"/>
                  </a:lnTo>
                  <a:lnTo>
                    <a:pt x="66" y="49"/>
                  </a:lnTo>
                  <a:close/>
                  <a:moveTo>
                    <a:pt x="89" y="49"/>
                  </a:moveTo>
                  <a:lnTo>
                    <a:pt x="105" y="49"/>
                  </a:lnTo>
                  <a:lnTo>
                    <a:pt x="105" y="65"/>
                  </a:lnTo>
                  <a:lnTo>
                    <a:pt x="89" y="65"/>
                  </a:lnTo>
                  <a:lnTo>
                    <a:pt x="89" y="49"/>
                  </a:lnTo>
                  <a:close/>
                  <a:moveTo>
                    <a:pt x="16" y="97"/>
                  </a:moveTo>
                  <a:lnTo>
                    <a:pt x="32" y="97"/>
                  </a:lnTo>
                  <a:lnTo>
                    <a:pt x="32" y="113"/>
                  </a:lnTo>
                  <a:lnTo>
                    <a:pt x="16" y="113"/>
                  </a:lnTo>
                  <a:lnTo>
                    <a:pt x="16" y="97"/>
                  </a:lnTo>
                  <a:close/>
                  <a:moveTo>
                    <a:pt x="41" y="97"/>
                  </a:moveTo>
                  <a:lnTo>
                    <a:pt x="57" y="97"/>
                  </a:lnTo>
                  <a:lnTo>
                    <a:pt x="57" y="113"/>
                  </a:lnTo>
                  <a:lnTo>
                    <a:pt x="41" y="113"/>
                  </a:lnTo>
                  <a:lnTo>
                    <a:pt x="41" y="97"/>
                  </a:lnTo>
                  <a:close/>
                  <a:moveTo>
                    <a:pt x="66" y="97"/>
                  </a:moveTo>
                  <a:lnTo>
                    <a:pt x="82" y="97"/>
                  </a:lnTo>
                  <a:lnTo>
                    <a:pt x="82" y="113"/>
                  </a:lnTo>
                  <a:lnTo>
                    <a:pt x="66" y="113"/>
                  </a:lnTo>
                  <a:lnTo>
                    <a:pt x="66" y="97"/>
                  </a:lnTo>
                  <a:close/>
                  <a:moveTo>
                    <a:pt x="41" y="72"/>
                  </a:moveTo>
                  <a:lnTo>
                    <a:pt x="57" y="72"/>
                  </a:lnTo>
                  <a:lnTo>
                    <a:pt x="57" y="88"/>
                  </a:lnTo>
                  <a:lnTo>
                    <a:pt x="41" y="88"/>
                  </a:lnTo>
                  <a:lnTo>
                    <a:pt x="41" y="72"/>
                  </a:lnTo>
                  <a:close/>
                  <a:moveTo>
                    <a:pt x="66" y="72"/>
                  </a:moveTo>
                  <a:lnTo>
                    <a:pt x="82" y="72"/>
                  </a:lnTo>
                  <a:lnTo>
                    <a:pt x="82" y="88"/>
                  </a:lnTo>
                  <a:lnTo>
                    <a:pt x="66" y="88"/>
                  </a:lnTo>
                  <a:lnTo>
                    <a:pt x="66" y="72"/>
                  </a:lnTo>
                  <a:close/>
                  <a:moveTo>
                    <a:pt x="89" y="72"/>
                  </a:moveTo>
                  <a:lnTo>
                    <a:pt x="105" y="72"/>
                  </a:lnTo>
                  <a:lnTo>
                    <a:pt x="105" y="88"/>
                  </a:lnTo>
                  <a:lnTo>
                    <a:pt x="89" y="88"/>
                  </a:lnTo>
                  <a:lnTo>
                    <a:pt x="89" y="72"/>
                  </a:lnTo>
                  <a:close/>
                  <a:moveTo>
                    <a:pt x="16" y="72"/>
                  </a:moveTo>
                  <a:lnTo>
                    <a:pt x="32" y="72"/>
                  </a:lnTo>
                  <a:lnTo>
                    <a:pt x="32" y="88"/>
                  </a:lnTo>
                  <a:lnTo>
                    <a:pt x="16" y="88"/>
                  </a:lnTo>
                  <a:lnTo>
                    <a:pt x="16" y="72"/>
                  </a:lnTo>
                  <a:close/>
                  <a:moveTo>
                    <a:pt x="105" y="0"/>
                  </a:moveTo>
                  <a:lnTo>
                    <a:pt x="105" y="9"/>
                  </a:lnTo>
                  <a:lnTo>
                    <a:pt x="89" y="9"/>
                  </a:lnTo>
                  <a:lnTo>
                    <a:pt x="89" y="0"/>
                  </a:lnTo>
                  <a:lnTo>
                    <a:pt x="32" y="0"/>
                  </a:lnTo>
                  <a:lnTo>
                    <a:pt x="32" y="9"/>
                  </a:lnTo>
                  <a:lnTo>
                    <a:pt x="16" y="9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22" y="129"/>
                  </a:lnTo>
                  <a:lnTo>
                    <a:pt x="122" y="0"/>
                  </a:lnTo>
                  <a:lnTo>
                    <a:pt x="105" y="0"/>
                  </a:lnTo>
                  <a:close/>
                  <a:moveTo>
                    <a:pt x="113" y="120"/>
                  </a:moveTo>
                  <a:lnTo>
                    <a:pt x="9" y="120"/>
                  </a:lnTo>
                  <a:lnTo>
                    <a:pt x="9" y="32"/>
                  </a:lnTo>
                  <a:lnTo>
                    <a:pt x="113" y="32"/>
                  </a:lnTo>
                  <a:lnTo>
                    <a:pt x="113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1" name="Freeform 83"/>
            <p:cNvSpPr>
              <a:spLocks noEditPoints="1"/>
            </p:cNvSpPr>
            <p:nvPr/>
          </p:nvSpPr>
          <p:spPr bwMode="auto">
            <a:xfrm>
              <a:off x="3920" y="2137"/>
              <a:ext cx="103" cy="103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2" name="Freeform 84"/>
            <p:cNvSpPr>
              <a:spLocks noEditPoints="1"/>
            </p:cNvSpPr>
            <p:nvPr/>
          </p:nvSpPr>
          <p:spPr bwMode="auto">
            <a:xfrm>
              <a:off x="3770" y="2122"/>
              <a:ext cx="180" cy="179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0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5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3" name="Freeform 85"/>
            <p:cNvSpPr>
              <a:spLocks noEditPoints="1"/>
            </p:cNvSpPr>
            <p:nvPr/>
          </p:nvSpPr>
          <p:spPr bwMode="auto">
            <a:xfrm>
              <a:off x="4006" y="2444"/>
              <a:ext cx="105" cy="10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0 h 86"/>
                <a:gd name="T42" fmla="*/ 6 w 85"/>
                <a:gd name="T43" fmla="*/ 53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3 h 86"/>
                <a:gd name="T52" fmla="*/ 75 w 85"/>
                <a:gd name="T53" fmla="*/ 50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19"/>
                    <a:pt x="66" y="0"/>
                    <a:pt x="42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9" y="51"/>
                    <a:pt x="7" y="52"/>
                    <a:pt x="6" y="53"/>
                  </a:cubicBezTo>
                  <a:cubicBezTo>
                    <a:pt x="5" y="51"/>
                    <a:pt x="5" y="48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8"/>
                    <a:pt x="80" y="51"/>
                    <a:pt x="79" y="53"/>
                  </a:cubicBezTo>
                  <a:cubicBezTo>
                    <a:pt x="78" y="52"/>
                    <a:pt x="76" y="51"/>
                    <a:pt x="75" y="50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4" name="Freeform 86"/>
            <p:cNvSpPr>
              <a:spLocks noEditPoints="1"/>
            </p:cNvSpPr>
            <p:nvPr/>
          </p:nvSpPr>
          <p:spPr bwMode="auto">
            <a:xfrm>
              <a:off x="3848" y="2314"/>
              <a:ext cx="128" cy="129"/>
            </a:xfrm>
            <a:custGeom>
              <a:avLst/>
              <a:gdLst>
                <a:gd name="T0" fmla="*/ 52 w 104"/>
                <a:gd name="T1" fmla="*/ 0 h 105"/>
                <a:gd name="T2" fmla="*/ 0 w 104"/>
                <a:gd name="T3" fmla="*/ 53 h 105"/>
                <a:gd name="T4" fmla="*/ 52 w 104"/>
                <a:gd name="T5" fmla="*/ 105 h 105"/>
                <a:gd name="T6" fmla="*/ 104 w 104"/>
                <a:gd name="T7" fmla="*/ 53 h 105"/>
                <a:gd name="T8" fmla="*/ 52 w 104"/>
                <a:gd name="T9" fmla="*/ 0 h 105"/>
                <a:gd name="T10" fmla="*/ 32 w 104"/>
                <a:gd name="T11" fmla="*/ 53 h 105"/>
                <a:gd name="T12" fmla="*/ 52 w 104"/>
                <a:gd name="T13" fmla="*/ 33 h 105"/>
                <a:gd name="T14" fmla="*/ 72 w 104"/>
                <a:gd name="T15" fmla="*/ 53 h 105"/>
                <a:gd name="T16" fmla="*/ 52 w 104"/>
                <a:gd name="T17" fmla="*/ 72 h 105"/>
                <a:gd name="T18" fmla="*/ 32 w 104"/>
                <a:gd name="T19" fmla="*/ 53 h 105"/>
                <a:gd name="T20" fmla="*/ 94 w 104"/>
                <a:gd name="T21" fmla="*/ 70 h 105"/>
                <a:gd name="T22" fmla="*/ 94 w 104"/>
                <a:gd name="T23" fmla="*/ 70 h 105"/>
                <a:gd name="T24" fmla="*/ 76 w 104"/>
                <a:gd name="T25" fmla="*/ 63 h 105"/>
                <a:gd name="T26" fmla="*/ 78 w 104"/>
                <a:gd name="T27" fmla="*/ 53 h 105"/>
                <a:gd name="T28" fmla="*/ 76 w 104"/>
                <a:gd name="T29" fmla="*/ 43 h 105"/>
                <a:gd name="T30" fmla="*/ 89 w 104"/>
                <a:gd name="T31" fmla="*/ 37 h 105"/>
                <a:gd name="T32" fmla="*/ 94 w 104"/>
                <a:gd name="T33" fmla="*/ 35 h 105"/>
                <a:gd name="T34" fmla="*/ 98 w 104"/>
                <a:gd name="T35" fmla="*/ 53 h 105"/>
                <a:gd name="T36" fmla="*/ 94 w 104"/>
                <a:gd name="T37" fmla="*/ 70 h 105"/>
                <a:gd name="T38" fmla="*/ 69 w 104"/>
                <a:gd name="T39" fmla="*/ 10 h 105"/>
                <a:gd name="T40" fmla="*/ 69 w 104"/>
                <a:gd name="T41" fmla="*/ 10 h 105"/>
                <a:gd name="T42" fmla="*/ 69 w 104"/>
                <a:gd name="T43" fmla="*/ 10 h 105"/>
                <a:gd name="T44" fmla="*/ 62 w 104"/>
                <a:gd name="T45" fmla="*/ 28 h 105"/>
                <a:gd name="T46" fmla="*/ 52 w 104"/>
                <a:gd name="T47" fmla="*/ 26 h 105"/>
                <a:gd name="T48" fmla="*/ 42 w 104"/>
                <a:gd name="T49" fmla="*/ 28 h 105"/>
                <a:gd name="T50" fmla="*/ 38 w 104"/>
                <a:gd name="T51" fmla="*/ 20 h 105"/>
                <a:gd name="T52" fmla="*/ 35 w 104"/>
                <a:gd name="T53" fmla="*/ 10 h 105"/>
                <a:gd name="T54" fmla="*/ 52 w 104"/>
                <a:gd name="T55" fmla="*/ 7 h 105"/>
                <a:gd name="T56" fmla="*/ 69 w 104"/>
                <a:gd name="T57" fmla="*/ 10 h 105"/>
                <a:gd name="T58" fmla="*/ 10 w 104"/>
                <a:gd name="T59" fmla="*/ 35 h 105"/>
                <a:gd name="T60" fmla="*/ 19 w 104"/>
                <a:gd name="T61" fmla="*/ 39 h 105"/>
                <a:gd name="T62" fmla="*/ 28 w 104"/>
                <a:gd name="T63" fmla="*/ 43 h 105"/>
                <a:gd name="T64" fmla="*/ 26 w 104"/>
                <a:gd name="T65" fmla="*/ 53 h 105"/>
                <a:gd name="T66" fmla="*/ 28 w 104"/>
                <a:gd name="T67" fmla="*/ 63 h 105"/>
                <a:gd name="T68" fmla="*/ 10 w 104"/>
                <a:gd name="T69" fmla="*/ 70 h 105"/>
                <a:gd name="T70" fmla="*/ 6 w 104"/>
                <a:gd name="T71" fmla="*/ 53 h 105"/>
                <a:gd name="T72" fmla="*/ 10 w 104"/>
                <a:gd name="T73" fmla="*/ 35 h 105"/>
                <a:gd name="T74" fmla="*/ 35 w 104"/>
                <a:gd name="T75" fmla="*/ 95 h 105"/>
                <a:gd name="T76" fmla="*/ 37 w 104"/>
                <a:gd name="T77" fmla="*/ 89 h 105"/>
                <a:gd name="T78" fmla="*/ 42 w 104"/>
                <a:gd name="T79" fmla="*/ 77 h 105"/>
                <a:gd name="T80" fmla="*/ 52 w 104"/>
                <a:gd name="T81" fmla="*/ 79 h 105"/>
                <a:gd name="T82" fmla="*/ 62 w 104"/>
                <a:gd name="T83" fmla="*/ 77 h 105"/>
                <a:gd name="T84" fmla="*/ 69 w 104"/>
                <a:gd name="T85" fmla="*/ 95 h 105"/>
                <a:gd name="T86" fmla="*/ 69 w 104"/>
                <a:gd name="T87" fmla="*/ 95 h 105"/>
                <a:gd name="T88" fmla="*/ 69 w 104"/>
                <a:gd name="T89" fmla="*/ 95 h 105"/>
                <a:gd name="T90" fmla="*/ 52 w 104"/>
                <a:gd name="T91" fmla="*/ 98 h 105"/>
                <a:gd name="T92" fmla="*/ 35 w 104"/>
                <a:gd name="T93" fmla="*/ 9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5">
                  <a:moveTo>
                    <a:pt x="52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1"/>
                    <a:pt x="23" y="105"/>
                    <a:pt x="52" y="105"/>
                  </a:cubicBezTo>
                  <a:cubicBezTo>
                    <a:pt x="81" y="105"/>
                    <a:pt x="104" y="81"/>
                    <a:pt x="104" y="53"/>
                  </a:cubicBezTo>
                  <a:cubicBezTo>
                    <a:pt x="104" y="24"/>
                    <a:pt x="81" y="0"/>
                    <a:pt x="52" y="0"/>
                  </a:cubicBezTo>
                  <a:close/>
                  <a:moveTo>
                    <a:pt x="32" y="53"/>
                  </a:moveTo>
                  <a:cubicBezTo>
                    <a:pt x="32" y="42"/>
                    <a:pt x="41" y="33"/>
                    <a:pt x="52" y="33"/>
                  </a:cubicBezTo>
                  <a:cubicBezTo>
                    <a:pt x="63" y="33"/>
                    <a:pt x="72" y="42"/>
                    <a:pt x="72" y="53"/>
                  </a:cubicBezTo>
                  <a:cubicBezTo>
                    <a:pt x="72" y="63"/>
                    <a:pt x="63" y="72"/>
                    <a:pt x="52" y="72"/>
                  </a:cubicBezTo>
                  <a:cubicBezTo>
                    <a:pt x="41" y="72"/>
                    <a:pt x="32" y="63"/>
                    <a:pt x="32" y="53"/>
                  </a:cubicBezTo>
                  <a:close/>
                  <a:moveTo>
                    <a:pt x="94" y="70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7" y="59"/>
                    <a:pt x="78" y="56"/>
                    <a:pt x="78" y="53"/>
                  </a:cubicBezTo>
                  <a:cubicBezTo>
                    <a:pt x="78" y="49"/>
                    <a:pt x="77" y="46"/>
                    <a:pt x="76" y="43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6" y="40"/>
                    <a:pt x="98" y="46"/>
                    <a:pt x="98" y="53"/>
                  </a:cubicBezTo>
                  <a:cubicBezTo>
                    <a:pt x="98" y="59"/>
                    <a:pt x="96" y="65"/>
                    <a:pt x="94" y="70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7"/>
                    <a:pt x="56" y="26"/>
                    <a:pt x="52" y="26"/>
                  </a:cubicBezTo>
                  <a:cubicBezTo>
                    <a:pt x="48" y="26"/>
                    <a:pt x="45" y="27"/>
                    <a:pt x="42" y="2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8"/>
                    <a:pt x="46" y="7"/>
                    <a:pt x="52" y="7"/>
                  </a:cubicBezTo>
                  <a:cubicBezTo>
                    <a:pt x="58" y="7"/>
                    <a:pt x="64" y="8"/>
                    <a:pt x="69" y="10"/>
                  </a:cubicBezTo>
                  <a:close/>
                  <a:moveTo>
                    <a:pt x="10" y="35"/>
                  </a:moveTo>
                  <a:cubicBezTo>
                    <a:pt x="19" y="39"/>
                    <a:pt x="19" y="39"/>
                    <a:pt x="19" y="39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7" y="46"/>
                    <a:pt x="26" y="49"/>
                    <a:pt x="26" y="53"/>
                  </a:cubicBezTo>
                  <a:cubicBezTo>
                    <a:pt x="26" y="56"/>
                    <a:pt x="27" y="59"/>
                    <a:pt x="28" y="63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8" y="65"/>
                    <a:pt x="6" y="59"/>
                    <a:pt x="6" y="53"/>
                  </a:cubicBezTo>
                  <a:cubicBezTo>
                    <a:pt x="6" y="46"/>
                    <a:pt x="8" y="40"/>
                    <a:pt x="10" y="35"/>
                  </a:cubicBezTo>
                  <a:close/>
                  <a:moveTo>
                    <a:pt x="35" y="95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45" y="78"/>
                    <a:pt x="48" y="79"/>
                    <a:pt x="52" y="79"/>
                  </a:cubicBezTo>
                  <a:cubicBezTo>
                    <a:pt x="56" y="79"/>
                    <a:pt x="59" y="78"/>
                    <a:pt x="62" y="77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9" y="95"/>
                    <a:pt x="69" y="95"/>
                    <a:pt x="69" y="95"/>
                  </a:cubicBezTo>
                  <a:cubicBezTo>
                    <a:pt x="64" y="97"/>
                    <a:pt x="58" y="98"/>
                    <a:pt x="52" y="98"/>
                  </a:cubicBezTo>
                  <a:cubicBezTo>
                    <a:pt x="46" y="98"/>
                    <a:pt x="40" y="97"/>
                    <a:pt x="3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5" name="Freeform 87"/>
            <p:cNvSpPr>
              <a:spLocks/>
            </p:cNvSpPr>
            <p:nvPr/>
          </p:nvSpPr>
          <p:spPr bwMode="auto">
            <a:xfrm>
              <a:off x="3886" y="2470"/>
              <a:ext cx="147" cy="148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5"/>
                    <a:pt x="4" y="80"/>
                    <a:pt x="10" y="80"/>
                  </a:cubicBezTo>
                  <a:cubicBezTo>
                    <a:pt x="15" y="80"/>
                    <a:pt x="20" y="75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7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6" name="Freeform 88"/>
            <p:cNvSpPr>
              <a:spLocks noEditPoints="1"/>
            </p:cNvSpPr>
            <p:nvPr/>
          </p:nvSpPr>
          <p:spPr bwMode="auto">
            <a:xfrm>
              <a:off x="3691" y="1983"/>
              <a:ext cx="153" cy="125"/>
            </a:xfrm>
            <a:custGeom>
              <a:avLst/>
              <a:gdLst>
                <a:gd name="T0" fmla="*/ 125 w 125"/>
                <a:gd name="T1" fmla="*/ 55 h 102"/>
                <a:gd name="T2" fmla="*/ 110 w 125"/>
                <a:gd name="T3" fmla="*/ 24 h 102"/>
                <a:gd name="T4" fmla="*/ 86 w 125"/>
                <a:gd name="T5" fmla="*/ 24 h 102"/>
                <a:gd name="T6" fmla="*/ 86 w 125"/>
                <a:gd name="T7" fmla="*/ 8 h 102"/>
                <a:gd name="T8" fmla="*/ 78 w 125"/>
                <a:gd name="T9" fmla="*/ 0 h 102"/>
                <a:gd name="T10" fmla="*/ 8 w 125"/>
                <a:gd name="T11" fmla="*/ 0 h 102"/>
                <a:gd name="T12" fmla="*/ 0 w 125"/>
                <a:gd name="T13" fmla="*/ 8 h 102"/>
                <a:gd name="T14" fmla="*/ 0 w 125"/>
                <a:gd name="T15" fmla="*/ 71 h 102"/>
                <a:gd name="T16" fmla="*/ 8 w 125"/>
                <a:gd name="T17" fmla="*/ 79 h 102"/>
                <a:gd name="T18" fmla="*/ 18 w 125"/>
                <a:gd name="T19" fmla="*/ 79 h 102"/>
                <a:gd name="T20" fmla="*/ 16 w 125"/>
                <a:gd name="T21" fmla="*/ 87 h 102"/>
                <a:gd name="T22" fmla="*/ 31 w 125"/>
                <a:gd name="T23" fmla="*/ 102 h 102"/>
                <a:gd name="T24" fmla="*/ 47 w 125"/>
                <a:gd name="T25" fmla="*/ 87 h 102"/>
                <a:gd name="T26" fmla="*/ 45 w 125"/>
                <a:gd name="T27" fmla="*/ 79 h 102"/>
                <a:gd name="T28" fmla="*/ 88 w 125"/>
                <a:gd name="T29" fmla="*/ 79 h 102"/>
                <a:gd name="T30" fmla="*/ 86 w 125"/>
                <a:gd name="T31" fmla="*/ 87 h 102"/>
                <a:gd name="T32" fmla="*/ 102 w 125"/>
                <a:gd name="T33" fmla="*/ 102 h 102"/>
                <a:gd name="T34" fmla="*/ 118 w 125"/>
                <a:gd name="T35" fmla="*/ 87 h 102"/>
                <a:gd name="T36" fmla="*/ 115 w 125"/>
                <a:gd name="T37" fmla="*/ 79 h 102"/>
                <a:gd name="T38" fmla="*/ 125 w 125"/>
                <a:gd name="T39" fmla="*/ 79 h 102"/>
                <a:gd name="T40" fmla="*/ 125 w 125"/>
                <a:gd name="T41" fmla="*/ 55 h 102"/>
                <a:gd name="T42" fmla="*/ 86 w 125"/>
                <a:gd name="T43" fmla="*/ 55 h 102"/>
                <a:gd name="T44" fmla="*/ 86 w 125"/>
                <a:gd name="T45" fmla="*/ 36 h 102"/>
                <a:gd name="T46" fmla="*/ 102 w 125"/>
                <a:gd name="T47" fmla="*/ 36 h 102"/>
                <a:gd name="T48" fmla="*/ 112 w 125"/>
                <a:gd name="T49" fmla="*/ 55 h 102"/>
                <a:gd name="T50" fmla="*/ 86 w 125"/>
                <a:gd name="T51" fmla="*/ 5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2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5"/>
                    <a:pt x="23" y="102"/>
                    <a:pt x="31" y="102"/>
                  </a:cubicBezTo>
                  <a:cubicBezTo>
                    <a:pt x="40" y="102"/>
                    <a:pt x="47" y="95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5"/>
                    <a:pt x="93" y="102"/>
                    <a:pt x="102" y="102"/>
                  </a:cubicBezTo>
                  <a:cubicBezTo>
                    <a:pt x="111" y="102"/>
                    <a:pt x="118" y="95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7" name="Freeform 89"/>
            <p:cNvSpPr>
              <a:spLocks noEditPoints="1"/>
            </p:cNvSpPr>
            <p:nvPr/>
          </p:nvSpPr>
          <p:spPr bwMode="auto">
            <a:xfrm>
              <a:off x="3623" y="1836"/>
              <a:ext cx="129" cy="129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3 w 105"/>
                <a:gd name="T27" fmla="*/ 105 h 105"/>
                <a:gd name="T28" fmla="*/ 101 w 105"/>
                <a:gd name="T29" fmla="*/ 101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89 h 105"/>
                <a:gd name="T36" fmla="*/ 53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2"/>
                    <a:pt x="0" y="65"/>
                  </a:cubicBezTo>
                  <a:cubicBezTo>
                    <a:pt x="0" y="78"/>
                    <a:pt x="2" y="90"/>
                    <a:pt x="4" y="101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1"/>
                  </a:cubicBezTo>
                  <a:cubicBezTo>
                    <a:pt x="104" y="90"/>
                    <a:pt x="105" y="78"/>
                    <a:pt x="105" y="65"/>
                  </a:cubicBezTo>
                  <a:cubicBezTo>
                    <a:pt x="105" y="52"/>
                    <a:pt x="104" y="40"/>
                    <a:pt x="101" y="29"/>
                  </a:cubicBezTo>
                  <a:close/>
                  <a:moveTo>
                    <a:pt x="89" y="89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8" name="Freeform 90"/>
            <p:cNvSpPr>
              <a:spLocks/>
            </p:cNvSpPr>
            <p:nvPr/>
          </p:nvSpPr>
          <p:spPr bwMode="auto">
            <a:xfrm>
              <a:off x="3632" y="1687"/>
              <a:ext cx="164" cy="134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7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5 h 109"/>
                <a:gd name="T26" fmla="*/ 20 w 134"/>
                <a:gd name="T27" fmla="*/ 66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8"/>
                    <a:pt x="130" y="2"/>
                  </a:cubicBezTo>
                  <a:cubicBezTo>
                    <a:pt x="125" y="5"/>
                    <a:pt x="119" y="7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7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1"/>
                    <a:pt x="9" y="40"/>
                    <a:pt x="6" y="38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52"/>
                    <a:pt x="15" y="63"/>
                    <a:pt x="28" y="65"/>
                  </a:cubicBezTo>
                  <a:cubicBezTo>
                    <a:pt x="25" y="66"/>
                    <a:pt x="23" y="66"/>
                    <a:pt x="20" y="66"/>
                  </a:cubicBezTo>
                  <a:cubicBezTo>
                    <a:pt x="19" y="66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29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49" name="Freeform 91"/>
            <p:cNvSpPr>
              <a:spLocks noEditPoints="1"/>
            </p:cNvSpPr>
            <p:nvPr/>
          </p:nvSpPr>
          <p:spPr bwMode="auto">
            <a:xfrm>
              <a:off x="3705" y="2373"/>
              <a:ext cx="160" cy="149"/>
            </a:xfrm>
            <a:custGeom>
              <a:avLst/>
              <a:gdLst>
                <a:gd name="T0" fmla="*/ 70 w 160"/>
                <a:gd name="T1" fmla="*/ 79 h 149"/>
                <a:gd name="T2" fmla="*/ 90 w 160"/>
                <a:gd name="T3" fmla="*/ 79 h 149"/>
                <a:gd name="T4" fmla="*/ 90 w 160"/>
                <a:gd name="T5" fmla="*/ 40 h 149"/>
                <a:gd name="T6" fmla="*/ 120 w 160"/>
                <a:gd name="T7" fmla="*/ 40 h 149"/>
                <a:gd name="T8" fmla="*/ 80 w 160"/>
                <a:gd name="T9" fmla="*/ 0 h 149"/>
                <a:gd name="T10" fmla="*/ 40 w 160"/>
                <a:gd name="T11" fmla="*/ 40 h 149"/>
                <a:gd name="T12" fmla="*/ 70 w 160"/>
                <a:gd name="T13" fmla="*/ 40 h 149"/>
                <a:gd name="T14" fmla="*/ 70 w 160"/>
                <a:gd name="T15" fmla="*/ 79 h 149"/>
                <a:gd name="T16" fmla="*/ 100 w 160"/>
                <a:gd name="T17" fmla="*/ 57 h 149"/>
                <a:gd name="T18" fmla="*/ 100 w 160"/>
                <a:gd name="T19" fmla="*/ 72 h 149"/>
                <a:gd name="T20" fmla="*/ 145 w 160"/>
                <a:gd name="T21" fmla="*/ 89 h 149"/>
                <a:gd name="T22" fmla="*/ 80 w 160"/>
                <a:gd name="T23" fmla="*/ 114 h 149"/>
                <a:gd name="T24" fmla="*/ 14 w 160"/>
                <a:gd name="T25" fmla="*/ 89 h 149"/>
                <a:gd name="T26" fmla="*/ 59 w 160"/>
                <a:gd name="T27" fmla="*/ 72 h 149"/>
                <a:gd name="T28" fmla="*/ 59 w 160"/>
                <a:gd name="T29" fmla="*/ 57 h 149"/>
                <a:gd name="T30" fmla="*/ 0 w 160"/>
                <a:gd name="T31" fmla="*/ 79 h 149"/>
                <a:gd name="T32" fmla="*/ 0 w 160"/>
                <a:gd name="T33" fmla="*/ 120 h 149"/>
                <a:gd name="T34" fmla="*/ 80 w 160"/>
                <a:gd name="T35" fmla="*/ 149 h 149"/>
                <a:gd name="T36" fmla="*/ 160 w 160"/>
                <a:gd name="T37" fmla="*/ 120 h 149"/>
                <a:gd name="T38" fmla="*/ 160 w 160"/>
                <a:gd name="T39" fmla="*/ 79 h 149"/>
                <a:gd name="T40" fmla="*/ 100 w 160"/>
                <a:gd name="T41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" h="149">
                  <a:moveTo>
                    <a:pt x="70" y="79"/>
                  </a:moveTo>
                  <a:lnTo>
                    <a:pt x="90" y="79"/>
                  </a:lnTo>
                  <a:lnTo>
                    <a:pt x="90" y="40"/>
                  </a:lnTo>
                  <a:lnTo>
                    <a:pt x="120" y="40"/>
                  </a:lnTo>
                  <a:lnTo>
                    <a:pt x="80" y="0"/>
                  </a:lnTo>
                  <a:lnTo>
                    <a:pt x="40" y="40"/>
                  </a:lnTo>
                  <a:lnTo>
                    <a:pt x="70" y="40"/>
                  </a:lnTo>
                  <a:lnTo>
                    <a:pt x="70" y="79"/>
                  </a:lnTo>
                  <a:close/>
                  <a:moveTo>
                    <a:pt x="100" y="57"/>
                  </a:moveTo>
                  <a:lnTo>
                    <a:pt x="100" y="72"/>
                  </a:lnTo>
                  <a:lnTo>
                    <a:pt x="145" y="89"/>
                  </a:lnTo>
                  <a:lnTo>
                    <a:pt x="80" y="114"/>
                  </a:lnTo>
                  <a:lnTo>
                    <a:pt x="14" y="89"/>
                  </a:lnTo>
                  <a:lnTo>
                    <a:pt x="59" y="72"/>
                  </a:lnTo>
                  <a:lnTo>
                    <a:pt x="59" y="57"/>
                  </a:lnTo>
                  <a:lnTo>
                    <a:pt x="0" y="79"/>
                  </a:lnTo>
                  <a:lnTo>
                    <a:pt x="0" y="120"/>
                  </a:lnTo>
                  <a:lnTo>
                    <a:pt x="80" y="149"/>
                  </a:lnTo>
                  <a:lnTo>
                    <a:pt x="160" y="120"/>
                  </a:lnTo>
                  <a:lnTo>
                    <a:pt x="160" y="79"/>
                  </a:lnTo>
                  <a:lnTo>
                    <a:pt x="10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0" name="Freeform 92"/>
            <p:cNvSpPr>
              <a:spLocks noEditPoints="1"/>
            </p:cNvSpPr>
            <p:nvPr/>
          </p:nvSpPr>
          <p:spPr bwMode="auto">
            <a:xfrm>
              <a:off x="3698" y="2535"/>
              <a:ext cx="122" cy="91"/>
            </a:xfrm>
            <a:custGeom>
              <a:avLst/>
              <a:gdLst>
                <a:gd name="T0" fmla="*/ 37 w 99"/>
                <a:gd name="T1" fmla="*/ 16 h 74"/>
                <a:gd name="T2" fmla="*/ 53 w 99"/>
                <a:gd name="T3" fmla="*/ 31 h 74"/>
                <a:gd name="T4" fmla="*/ 68 w 99"/>
                <a:gd name="T5" fmla="*/ 16 h 74"/>
                <a:gd name="T6" fmla="*/ 53 w 99"/>
                <a:gd name="T7" fmla="*/ 0 h 74"/>
                <a:gd name="T8" fmla="*/ 37 w 99"/>
                <a:gd name="T9" fmla="*/ 16 h 74"/>
                <a:gd name="T10" fmla="*/ 0 w 99"/>
                <a:gd name="T11" fmla="*/ 16 h 74"/>
                <a:gd name="T12" fmla="*/ 16 w 99"/>
                <a:gd name="T13" fmla="*/ 31 h 74"/>
                <a:gd name="T14" fmla="*/ 31 w 99"/>
                <a:gd name="T15" fmla="*/ 16 h 74"/>
                <a:gd name="T16" fmla="*/ 16 w 99"/>
                <a:gd name="T17" fmla="*/ 0 h 74"/>
                <a:gd name="T18" fmla="*/ 0 w 99"/>
                <a:gd name="T19" fmla="*/ 16 h 74"/>
                <a:gd name="T20" fmla="*/ 74 w 99"/>
                <a:gd name="T21" fmla="*/ 47 h 74"/>
                <a:gd name="T22" fmla="*/ 74 w 99"/>
                <a:gd name="T23" fmla="*/ 37 h 74"/>
                <a:gd name="T24" fmla="*/ 68 w 99"/>
                <a:gd name="T25" fmla="*/ 31 h 74"/>
                <a:gd name="T26" fmla="*/ 53 w 99"/>
                <a:gd name="T27" fmla="*/ 31 h 74"/>
                <a:gd name="T28" fmla="*/ 16 w 99"/>
                <a:gd name="T29" fmla="*/ 31 h 74"/>
                <a:gd name="T30" fmla="*/ 6 w 99"/>
                <a:gd name="T31" fmla="*/ 31 h 74"/>
                <a:gd name="T32" fmla="*/ 0 w 99"/>
                <a:gd name="T33" fmla="*/ 37 h 74"/>
                <a:gd name="T34" fmla="*/ 0 w 99"/>
                <a:gd name="T35" fmla="*/ 68 h 74"/>
                <a:gd name="T36" fmla="*/ 6 w 99"/>
                <a:gd name="T37" fmla="*/ 74 h 74"/>
                <a:gd name="T38" fmla="*/ 68 w 99"/>
                <a:gd name="T39" fmla="*/ 74 h 74"/>
                <a:gd name="T40" fmla="*/ 74 w 99"/>
                <a:gd name="T41" fmla="*/ 68 h 74"/>
                <a:gd name="T42" fmla="*/ 74 w 99"/>
                <a:gd name="T43" fmla="*/ 59 h 74"/>
                <a:gd name="T44" fmla="*/ 99 w 99"/>
                <a:gd name="T45" fmla="*/ 74 h 74"/>
                <a:gd name="T46" fmla="*/ 99 w 99"/>
                <a:gd name="T47" fmla="*/ 31 h 74"/>
                <a:gd name="T48" fmla="*/ 74 w 99"/>
                <a:gd name="T49" fmla="*/ 47 h 74"/>
                <a:gd name="T50" fmla="*/ 62 w 99"/>
                <a:gd name="T51" fmla="*/ 62 h 74"/>
                <a:gd name="T52" fmla="*/ 13 w 99"/>
                <a:gd name="T53" fmla="*/ 62 h 74"/>
                <a:gd name="T54" fmla="*/ 13 w 99"/>
                <a:gd name="T55" fmla="*/ 43 h 74"/>
                <a:gd name="T56" fmla="*/ 62 w 99"/>
                <a:gd name="T57" fmla="*/ 43 h 74"/>
                <a:gd name="T58" fmla="*/ 62 w 99"/>
                <a:gd name="T59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4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4"/>
                    <a:pt x="6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2" y="74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62" y="43"/>
                    <a:pt x="62" y="43"/>
                    <a:pt x="62" y="43"/>
                  </a:cubicBezTo>
                  <a:lnTo>
                    <a:pt x="6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1" name="Freeform 93"/>
            <p:cNvSpPr>
              <a:spLocks noEditPoints="1"/>
            </p:cNvSpPr>
            <p:nvPr/>
          </p:nvSpPr>
          <p:spPr bwMode="auto">
            <a:xfrm>
              <a:off x="3670" y="2235"/>
              <a:ext cx="129" cy="129"/>
            </a:xfrm>
            <a:custGeom>
              <a:avLst/>
              <a:gdLst>
                <a:gd name="T0" fmla="*/ 53 w 105"/>
                <a:gd name="T1" fmla="*/ 0 h 105"/>
                <a:gd name="T2" fmla="*/ 0 w 105"/>
                <a:gd name="T3" fmla="*/ 53 h 105"/>
                <a:gd name="T4" fmla="*/ 53 w 105"/>
                <a:gd name="T5" fmla="*/ 105 h 105"/>
                <a:gd name="T6" fmla="*/ 105 w 105"/>
                <a:gd name="T7" fmla="*/ 53 h 105"/>
                <a:gd name="T8" fmla="*/ 53 w 105"/>
                <a:gd name="T9" fmla="*/ 0 h 105"/>
                <a:gd name="T10" fmla="*/ 84 w 105"/>
                <a:gd name="T11" fmla="*/ 45 h 105"/>
                <a:gd name="T12" fmla="*/ 55 w 105"/>
                <a:gd name="T13" fmla="*/ 85 h 105"/>
                <a:gd name="T14" fmla="*/ 41 w 105"/>
                <a:gd name="T15" fmla="*/ 80 h 105"/>
                <a:gd name="T16" fmla="*/ 31 w 105"/>
                <a:gd name="T17" fmla="*/ 48 h 105"/>
                <a:gd name="T18" fmla="*/ 24 w 105"/>
                <a:gd name="T19" fmla="*/ 50 h 105"/>
                <a:gd name="T20" fmla="*/ 21 w 105"/>
                <a:gd name="T21" fmla="*/ 47 h 105"/>
                <a:gd name="T22" fmla="*/ 40 w 105"/>
                <a:gd name="T23" fmla="*/ 33 h 105"/>
                <a:gd name="T24" fmla="*/ 51 w 105"/>
                <a:gd name="T25" fmla="*/ 54 h 105"/>
                <a:gd name="T26" fmla="*/ 56 w 105"/>
                <a:gd name="T27" fmla="*/ 67 h 105"/>
                <a:gd name="T28" fmla="*/ 64 w 105"/>
                <a:gd name="T29" fmla="*/ 55 h 105"/>
                <a:gd name="T30" fmla="*/ 57 w 105"/>
                <a:gd name="T31" fmla="*/ 47 h 105"/>
                <a:gd name="T32" fmla="*/ 84 w 105"/>
                <a:gd name="T33" fmla="*/ 4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5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5"/>
                    <a:pt x="53" y="105"/>
                  </a:cubicBezTo>
                  <a:cubicBezTo>
                    <a:pt x="82" y="105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8"/>
                    <a:pt x="64" y="42"/>
                    <a:pt x="57" y="47"/>
                  </a:cubicBezTo>
                  <a:cubicBezTo>
                    <a:pt x="60" y="30"/>
                    <a:pt x="87" y="25"/>
                    <a:pt x="8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2" name="Freeform 94"/>
            <p:cNvSpPr>
              <a:spLocks noEditPoints="1"/>
            </p:cNvSpPr>
            <p:nvPr/>
          </p:nvSpPr>
          <p:spPr bwMode="auto">
            <a:xfrm>
              <a:off x="3629" y="2119"/>
              <a:ext cx="126" cy="107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3 h 87"/>
                <a:gd name="T8" fmla="*/ 81 w 102"/>
                <a:gd name="T9" fmla="*/ 12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3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3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3 h 87"/>
                <a:gd name="T34" fmla="*/ 71 w 102"/>
                <a:gd name="T35" fmla="*/ 72 h 87"/>
                <a:gd name="T36" fmla="*/ 68 w 102"/>
                <a:gd name="T37" fmla="*/ 73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4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1 h 87"/>
                <a:gd name="T64" fmla="*/ 0 w 102"/>
                <a:gd name="T65" fmla="*/ 61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3"/>
                  </a:cubicBezTo>
                  <a:cubicBezTo>
                    <a:pt x="93" y="32"/>
                    <a:pt x="89" y="21"/>
                    <a:pt x="81" y="12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3"/>
                  </a:cubicBezTo>
                  <a:cubicBezTo>
                    <a:pt x="102" y="57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3"/>
                  </a:moveTo>
                  <a:cubicBezTo>
                    <a:pt x="67" y="73"/>
                    <a:pt x="65" y="73"/>
                    <a:pt x="65" y="72"/>
                  </a:cubicBezTo>
                  <a:cubicBezTo>
                    <a:pt x="63" y="70"/>
                    <a:pt x="63" y="67"/>
                    <a:pt x="65" y="66"/>
                  </a:cubicBezTo>
                  <a:cubicBezTo>
                    <a:pt x="77" y="53"/>
                    <a:pt x="77" y="33"/>
                    <a:pt x="65" y="21"/>
                  </a:cubicBezTo>
                  <a:cubicBezTo>
                    <a:pt x="63" y="19"/>
                    <a:pt x="63" y="16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3"/>
                  </a:cubicBezTo>
                  <a:cubicBezTo>
                    <a:pt x="83" y="54"/>
                    <a:pt x="79" y="64"/>
                    <a:pt x="71" y="72"/>
                  </a:cubicBezTo>
                  <a:cubicBezTo>
                    <a:pt x="70" y="73"/>
                    <a:pt x="69" y="73"/>
                    <a:pt x="68" y="73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4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1"/>
                    <a:pt x="53" y="21"/>
                    <a:pt x="55" y="23"/>
                  </a:cubicBezTo>
                  <a:cubicBezTo>
                    <a:pt x="66" y="34"/>
                    <a:pt x="66" y="52"/>
                    <a:pt x="55" y="64"/>
                  </a:cubicBezTo>
                  <a:cubicBezTo>
                    <a:pt x="54" y="64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4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3" name="Freeform 95"/>
            <p:cNvSpPr>
              <a:spLocks noEditPoints="1"/>
            </p:cNvSpPr>
            <p:nvPr/>
          </p:nvSpPr>
          <p:spPr bwMode="auto">
            <a:xfrm>
              <a:off x="3521" y="1983"/>
              <a:ext cx="143" cy="125"/>
            </a:xfrm>
            <a:custGeom>
              <a:avLst/>
              <a:gdLst>
                <a:gd name="T0" fmla="*/ 93 w 143"/>
                <a:gd name="T1" fmla="*/ 17 h 125"/>
                <a:gd name="T2" fmla="*/ 49 w 143"/>
                <a:gd name="T3" fmla="*/ 0 h 125"/>
                <a:gd name="T4" fmla="*/ 0 w 143"/>
                <a:gd name="T5" fmla="*/ 17 h 125"/>
                <a:gd name="T6" fmla="*/ 0 w 143"/>
                <a:gd name="T7" fmla="*/ 125 h 125"/>
                <a:gd name="T8" fmla="*/ 49 w 143"/>
                <a:gd name="T9" fmla="*/ 107 h 125"/>
                <a:gd name="T10" fmla="*/ 93 w 143"/>
                <a:gd name="T11" fmla="*/ 125 h 125"/>
                <a:gd name="T12" fmla="*/ 143 w 143"/>
                <a:gd name="T13" fmla="*/ 107 h 125"/>
                <a:gd name="T14" fmla="*/ 143 w 143"/>
                <a:gd name="T15" fmla="*/ 0 h 125"/>
                <a:gd name="T16" fmla="*/ 93 w 143"/>
                <a:gd name="T17" fmla="*/ 17 h 125"/>
                <a:gd name="T18" fmla="*/ 53 w 143"/>
                <a:gd name="T19" fmla="*/ 11 h 125"/>
                <a:gd name="T20" fmla="*/ 90 w 143"/>
                <a:gd name="T21" fmla="*/ 26 h 125"/>
                <a:gd name="T22" fmla="*/ 90 w 143"/>
                <a:gd name="T23" fmla="*/ 114 h 125"/>
                <a:gd name="T24" fmla="*/ 53 w 143"/>
                <a:gd name="T25" fmla="*/ 100 h 125"/>
                <a:gd name="T26" fmla="*/ 53 w 143"/>
                <a:gd name="T27" fmla="*/ 11 h 125"/>
                <a:gd name="T28" fmla="*/ 9 w 143"/>
                <a:gd name="T29" fmla="*/ 23 h 125"/>
                <a:gd name="T30" fmla="*/ 44 w 143"/>
                <a:gd name="T31" fmla="*/ 11 h 125"/>
                <a:gd name="T32" fmla="*/ 44 w 143"/>
                <a:gd name="T33" fmla="*/ 100 h 125"/>
                <a:gd name="T34" fmla="*/ 9 w 143"/>
                <a:gd name="T35" fmla="*/ 112 h 125"/>
                <a:gd name="T36" fmla="*/ 9 w 143"/>
                <a:gd name="T37" fmla="*/ 23 h 125"/>
                <a:gd name="T38" fmla="*/ 134 w 143"/>
                <a:gd name="T39" fmla="*/ 101 h 125"/>
                <a:gd name="T40" fmla="*/ 98 w 143"/>
                <a:gd name="T41" fmla="*/ 114 h 125"/>
                <a:gd name="T42" fmla="*/ 98 w 143"/>
                <a:gd name="T43" fmla="*/ 26 h 125"/>
                <a:gd name="T44" fmla="*/ 134 w 143"/>
                <a:gd name="T45" fmla="*/ 12 h 125"/>
                <a:gd name="T46" fmla="*/ 134 w 143"/>
                <a:gd name="T47" fmla="*/ 10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3" h="125">
                  <a:moveTo>
                    <a:pt x="93" y="17"/>
                  </a:moveTo>
                  <a:lnTo>
                    <a:pt x="49" y="0"/>
                  </a:lnTo>
                  <a:lnTo>
                    <a:pt x="0" y="17"/>
                  </a:lnTo>
                  <a:lnTo>
                    <a:pt x="0" y="125"/>
                  </a:lnTo>
                  <a:lnTo>
                    <a:pt x="49" y="107"/>
                  </a:lnTo>
                  <a:lnTo>
                    <a:pt x="93" y="125"/>
                  </a:lnTo>
                  <a:lnTo>
                    <a:pt x="143" y="107"/>
                  </a:lnTo>
                  <a:lnTo>
                    <a:pt x="143" y="0"/>
                  </a:lnTo>
                  <a:lnTo>
                    <a:pt x="93" y="17"/>
                  </a:lnTo>
                  <a:close/>
                  <a:moveTo>
                    <a:pt x="53" y="11"/>
                  </a:moveTo>
                  <a:lnTo>
                    <a:pt x="90" y="26"/>
                  </a:lnTo>
                  <a:lnTo>
                    <a:pt x="90" y="114"/>
                  </a:lnTo>
                  <a:lnTo>
                    <a:pt x="53" y="100"/>
                  </a:lnTo>
                  <a:lnTo>
                    <a:pt x="53" y="11"/>
                  </a:lnTo>
                  <a:close/>
                  <a:moveTo>
                    <a:pt x="9" y="23"/>
                  </a:moveTo>
                  <a:lnTo>
                    <a:pt x="44" y="11"/>
                  </a:lnTo>
                  <a:lnTo>
                    <a:pt x="44" y="100"/>
                  </a:lnTo>
                  <a:lnTo>
                    <a:pt x="9" y="112"/>
                  </a:lnTo>
                  <a:lnTo>
                    <a:pt x="9" y="23"/>
                  </a:lnTo>
                  <a:close/>
                  <a:moveTo>
                    <a:pt x="134" y="101"/>
                  </a:moveTo>
                  <a:lnTo>
                    <a:pt x="98" y="114"/>
                  </a:lnTo>
                  <a:lnTo>
                    <a:pt x="98" y="26"/>
                  </a:lnTo>
                  <a:lnTo>
                    <a:pt x="134" y="12"/>
                  </a:lnTo>
                  <a:lnTo>
                    <a:pt x="134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4" name="Freeform 96"/>
            <p:cNvSpPr>
              <a:spLocks noEditPoints="1"/>
            </p:cNvSpPr>
            <p:nvPr/>
          </p:nvSpPr>
          <p:spPr bwMode="auto">
            <a:xfrm>
              <a:off x="3557" y="1514"/>
              <a:ext cx="156" cy="157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8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5" name="Freeform 97"/>
            <p:cNvSpPr>
              <a:spLocks noEditPoints="1"/>
            </p:cNvSpPr>
            <p:nvPr/>
          </p:nvSpPr>
          <p:spPr bwMode="auto">
            <a:xfrm>
              <a:off x="4010" y="2615"/>
              <a:ext cx="118" cy="118"/>
            </a:xfrm>
            <a:custGeom>
              <a:avLst/>
              <a:gdLst>
                <a:gd name="T0" fmla="*/ 0 w 118"/>
                <a:gd name="T1" fmla="*/ 55 h 118"/>
                <a:gd name="T2" fmla="*/ 0 w 118"/>
                <a:gd name="T3" fmla="*/ 16 h 118"/>
                <a:gd name="T4" fmla="*/ 48 w 118"/>
                <a:gd name="T5" fmla="*/ 9 h 118"/>
                <a:gd name="T6" fmla="*/ 48 w 118"/>
                <a:gd name="T7" fmla="*/ 55 h 118"/>
                <a:gd name="T8" fmla="*/ 0 w 118"/>
                <a:gd name="T9" fmla="*/ 55 h 118"/>
                <a:gd name="T10" fmla="*/ 55 w 118"/>
                <a:gd name="T11" fmla="*/ 8 h 118"/>
                <a:gd name="T12" fmla="*/ 118 w 118"/>
                <a:gd name="T13" fmla="*/ 0 h 118"/>
                <a:gd name="T14" fmla="*/ 118 w 118"/>
                <a:gd name="T15" fmla="*/ 55 h 118"/>
                <a:gd name="T16" fmla="*/ 55 w 118"/>
                <a:gd name="T17" fmla="*/ 55 h 118"/>
                <a:gd name="T18" fmla="*/ 55 w 118"/>
                <a:gd name="T19" fmla="*/ 8 h 118"/>
                <a:gd name="T20" fmla="*/ 118 w 118"/>
                <a:gd name="T21" fmla="*/ 62 h 118"/>
                <a:gd name="T22" fmla="*/ 118 w 118"/>
                <a:gd name="T23" fmla="*/ 118 h 118"/>
                <a:gd name="T24" fmla="*/ 55 w 118"/>
                <a:gd name="T25" fmla="*/ 109 h 118"/>
                <a:gd name="T26" fmla="*/ 55 w 118"/>
                <a:gd name="T27" fmla="*/ 62 h 118"/>
                <a:gd name="T28" fmla="*/ 118 w 118"/>
                <a:gd name="T29" fmla="*/ 62 h 118"/>
                <a:gd name="T30" fmla="*/ 48 w 118"/>
                <a:gd name="T31" fmla="*/ 108 h 118"/>
                <a:gd name="T32" fmla="*/ 0 w 118"/>
                <a:gd name="T33" fmla="*/ 102 h 118"/>
                <a:gd name="T34" fmla="*/ 0 w 118"/>
                <a:gd name="T35" fmla="*/ 62 h 118"/>
                <a:gd name="T36" fmla="*/ 48 w 118"/>
                <a:gd name="T37" fmla="*/ 62 h 118"/>
                <a:gd name="T38" fmla="*/ 48 w 118"/>
                <a:gd name="T39" fmla="*/ 10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18">
                  <a:moveTo>
                    <a:pt x="0" y="55"/>
                  </a:moveTo>
                  <a:lnTo>
                    <a:pt x="0" y="16"/>
                  </a:lnTo>
                  <a:lnTo>
                    <a:pt x="48" y="9"/>
                  </a:lnTo>
                  <a:lnTo>
                    <a:pt x="48" y="55"/>
                  </a:lnTo>
                  <a:lnTo>
                    <a:pt x="0" y="55"/>
                  </a:lnTo>
                  <a:close/>
                  <a:moveTo>
                    <a:pt x="55" y="8"/>
                  </a:moveTo>
                  <a:lnTo>
                    <a:pt x="118" y="0"/>
                  </a:lnTo>
                  <a:lnTo>
                    <a:pt x="118" y="55"/>
                  </a:lnTo>
                  <a:lnTo>
                    <a:pt x="55" y="55"/>
                  </a:lnTo>
                  <a:lnTo>
                    <a:pt x="55" y="8"/>
                  </a:lnTo>
                  <a:close/>
                  <a:moveTo>
                    <a:pt x="118" y="62"/>
                  </a:moveTo>
                  <a:lnTo>
                    <a:pt x="118" y="118"/>
                  </a:lnTo>
                  <a:lnTo>
                    <a:pt x="55" y="109"/>
                  </a:lnTo>
                  <a:lnTo>
                    <a:pt x="55" y="62"/>
                  </a:lnTo>
                  <a:lnTo>
                    <a:pt x="118" y="62"/>
                  </a:lnTo>
                  <a:close/>
                  <a:moveTo>
                    <a:pt x="48" y="108"/>
                  </a:moveTo>
                  <a:lnTo>
                    <a:pt x="0" y="102"/>
                  </a:lnTo>
                  <a:lnTo>
                    <a:pt x="0" y="62"/>
                  </a:lnTo>
                  <a:lnTo>
                    <a:pt x="48" y="62"/>
                  </a:lnTo>
                  <a:lnTo>
                    <a:pt x="48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6" name="Freeform 98"/>
            <p:cNvSpPr>
              <a:spLocks noEditPoints="1"/>
            </p:cNvSpPr>
            <p:nvPr/>
          </p:nvSpPr>
          <p:spPr bwMode="auto">
            <a:xfrm>
              <a:off x="3881" y="2589"/>
              <a:ext cx="104" cy="104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19 h 85"/>
                <a:gd name="T16" fmla="*/ 64 w 85"/>
                <a:gd name="T17" fmla="*/ 19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7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7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7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1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7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7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4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3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7"/>
                    <a:pt x="59" y="25"/>
                  </a:cubicBezTo>
                  <a:cubicBezTo>
                    <a:pt x="59" y="22"/>
                    <a:pt x="61" y="19"/>
                    <a:pt x="64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59" y="14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7"/>
                  </a:cubicBezTo>
                  <a:cubicBezTo>
                    <a:pt x="27" y="27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7"/>
                    <a:pt x="34" y="27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7"/>
                  </a:cubicBezTo>
                  <a:cubicBezTo>
                    <a:pt x="51" y="27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6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1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7"/>
                  </a:moveTo>
                  <a:cubicBezTo>
                    <a:pt x="71" y="28"/>
                    <a:pt x="71" y="29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7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7" name="Freeform 99"/>
            <p:cNvSpPr>
              <a:spLocks/>
            </p:cNvSpPr>
            <p:nvPr/>
          </p:nvSpPr>
          <p:spPr bwMode="auto">
            <a:xfrm>
              <a:off x="4010" y="2780"/>
              <a:ext cx="140" cy="139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6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2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99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3"/>
                    <a:pt x="23" y="43"/>
                    <a:pt x="20" y="4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5"/>
                    <a:pt x="0" y="28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4" y="97"/>
                    <a:pt x="113" y="92"/>
                    <a:pt x="110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8" name="Freeform 100"/>
            <p:cNvSpPr>
              <a:spLocks noEditPoints="1"/>
            </p:cNvSpPr>
            <p:nvPr/>
          </p:nvSpPr>
          <p:spPr bwMode="auto">
            <a:xfrm>
              <a:off x="3589" y="2647"/>
              <a:ext cx="137" cy="212"/>
            </a:xfrm>
            <a:custGeom>
              <a:avLst/>
              <a:gdLst>
                <a:gd name="T0" fmla="*/ 84 w 112"/>
                <a:gd name="T1" fmla="*/ 3 h 173"/>
                <a:gd name="T2" fmla="*/ 111 w 112"/>
                <a:gd name="T3" fmla="*/ 20 h 173"/>
                <a:gd name="T4" fmla="*/ 110 w 112"/>
                <a:gd name="T5" fmla="*/ 34 h 173"/>
                <a:gd name="T6" fmla="*/ 103 w 112"/>
                <a:gd name="T7" fmla="*/ 45 h 173"/>
                <a:gd name="T8" fmla="*/ 65 w 112"/>
                <a:gd name="T9" fmla="*/ 22 h 173"/>
                <a:gd name="T10" fmla="*/ 72 w 112"/>
                <a:gd name="T11" fmla="*/ 11 h 173"/>
                <a:gd name="T12" fmla="*/ 84 w 112"/>
                <a:gd name="T13" fmla="*/ 3 h 173"/>
                <a:gd name="T14" fmla="*/ 0 w 112"/>
                <a:gd name="T15" fmla="*/ 131 h 173"/>
                <a:gd name="T16" fmla="*/ 1 w 112"/>
                <a:gd name="T17" fmla="*/ 173 h 173"/>
                <a:gd name="T18" fmla="*/ 38 w 112"/>
                <a:gd name="T19" fmla="*/ 154 h 173"/>
                <a:gd name="T20" fmla="*/ 98 w 112"/>
                <a:gd name="T21" fmla="*/ 53 h 173"/>
                <a:gd name="T22" fmla="*/ 60 w 112"/>
                <a:gd name="T23" fmla="*/ 30 h 173"/>
                <a:gd name="T24" fmla="*/ 0 w 112"/>
                <a:gd name="T25" fmla="*/ 131 h 173"/>
                <a:gd name="T26" fmla="*/ 76 w 112"/>
                <a:gd name="T27" fmla="*/ 58 h 173"/>
                <a:gd name="T28" fmla="*/ 30 w 112"/>
                <a:gd name="T29" fmla="*/ 135 h 173"/>
                <a:gd name="T30" fmla="*/ 20 w 112"/>
                <a:gd name="T31" fmla="*/ 129 h 173"/>
                <a:gd name="T32" fmla="*/ 66 w 112"/>
                <a:gd name="T33" fmla="*/ 52 h 173"/>
                <a:gd name="T34" fmla="*/ 76 w 112"/>
                <a:gd name="T35" fmla="*/ 58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3">
                  <a:moveTo>
                    <a:pt x="84" y="3"/>
                  </a:moveTo>
                  <a:cubicBezTo>
                    <a:pt x="96" y="0"/>
                    <a:pt x="108" y="8"/>
                    <a:pt x="111" y="20"/>
                  </a:cubicBezTo>
                  <a:cubicBezTo>
                    <a:pt x="112" y="25"/>
                    <a:pt x="112" y="30"/>
                    <a:pt x="110" y="3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7"/>
                    <a:pt x="79" y="5"/>
                    <a:pt x="84" y="3"/>
                  </a:cubicBezTo>
                  <a:close/>
                  <a:moveTo>
                    <a:pt x="0" y="131"/>
                  </a:moveTo>
                  <a:cubicBezTo>
                    <a:pt x="1" y="173"/>
                    <a:pt x="1" y="173"/>
                    <a:pt x="1" y="173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60" y="30"/>
                    <a:pt x="60" y="30"/>
                    <a:pt x="60" y="30"/>
                  </a:cubicBezTo>
                  <a:lnTo>
                    <a:pt x="0" y="131"/>
                  </a:lnTo>
                  <a:close/>
                  <a:moveTo>
                    <a:pt x="76" y="58"/>
                  </a:moveTo>
                  <a:cubicBezTo>
                    <a:pt x="30" y="135"/>
                    <a:pt x="30" y="135"/>
                    <a:pt x="30" y="135"/>
                  </a:cubicBezTo>
                  <a:cubicBezTo>
                    <a:pt x="20" y="129"/>
                    <a:pt x="20" y="129"/>
                    <a:pt x="20" y="129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59" name="Freeform 101"/>
            <p:cNvSpPr>
              <a:spLocks noEditPoints="1"/>
            </p:cNvSpPr>
            <p:nvPr/>
          </p:nvSpPr>
          <p:spPr bwMode="auto">
            <a:xfrm>
              <a:off x="3753" y="2655"/>
              <a:ext cx="117" cy="133"/>
            </a:xfrm>
            <a:custGeom>
              <a:avLst/>
              <a:gdLst>
                <a:gd name="T0" fmla="*/ 40 w 95"/>
                <a:gd name="T1" fmla="*/ 61 h 108"/>
                <a:gd name="T2" fmla="*/ 34 w 95"/>
                <a:gd name="T3" fmla="*/ 54 h 108"/>
                <a:gd name="T4" fmla="*/ 13 w 95"/>
                <a:gd name="T5" fmla="*/ 74 h 108"/>
                <a:gd name="T6" fmla="*/ 34 w 95"/>
                <a:gd name="T7" fmla="*/ 95 h 108"/>
                <a:gd name="T8" fmla="*/ 40 w 95"/>
                <a:gd name="T9" fmla="*/ 88 h 108"/>
                <a:gd name="T10" fmla="*/ 27 w 95"/>
                <a:gd name="T11" fmla="*/ 74 h 108"/>
                <a:gd name="T12" fmla="*/ 40 w 95"/>
                <a:gd name="T13" fmla="*/ 61 h 108"/>
                <a:gd name="T14" fmla="*/ 54 w 95"/>
                <a:gd name="T15" fmla="*/ 88 h 108"/>
                <a:gd name="T16" fmla="*/ 61 w 95"/>
                <a:gd name="T17" fmla="*/ 95 h 108"/>
                <a:gd name="T18" fmla="*/ 81 w 95"/>
                <a:gd name="T19" fmla="*/ 74 h 108"/>
                <a:gd name="T20" fmla="*/ 61 w 95"/>
                <a:gd name="T21" fmla="*/ 54 h 108"/>
                <a:gd name="T22" fmla="*/ 54 w 95"/>
                <a:gd name="T23" fmla="*/ 61 h 108"/>
                <a:gd name="T24" fmla="*/ 68 w 95"/>
                <a:gd name="T25" fmla="*/ 74 h 108"/>
                <a:gd name="T26" fmla="*/ 54 w 95"/>
                <a:gd name="T27" fmla="*/ 88 h 108"/>
                <a:gd name="T28" fmla="*/ 89 w 95"/>
                <a:gd name="T29" fmla="*/ 21 h 108"/>
                <a:gd name="T30" fmla="*/ 74 w 95"/>
                <a:gd name="T31" fmla="*/ 6 h 108"/>
                <a:gd name="T32" fmla="*/ 59 w 95"/>
                <a:gd name="T33" fmla="*/ 0 h 108"/>
                <a:gd name="T34" fmla="*/ 8 w 95"/>
                <a:gd name="T35" fmla="*/ 0 h 108"/>
                <a:gd name="T36" fmla="*/ 0 w 95"/>
                <a:gd name="T37" fmla="*/ 8 h 108"/>
                <a:gd name="T38" fmla="*/ 0 w 95"/>
                <a:gd name="T39" fmla="*/ 100 h 108"/>
                <a:gd name="T40" fmla="*/ 8 w 95"/>
                <a:gd name="T41" fmla="*/ 108 h 108"/>
                <a:gd name="T42" fmla="*/ 86 w 95"/>
                <a:gd name="T43" fmla="*/ 108 h 108"/>
                <a:gd name="T44" fmla="*/ 95 w 95"/>
                <a:gd name="T45" fmla="*/ 100 h 108"/>
                <a:gd name="T46" fmla="*/ 95 w 95"/>
                <a:gd name="T47" fmla="*/ 35 h 108"/>
                <a:gd name="T48" fmla="*/ 89 w 95"/>
                <a:gd name="T49" fmla="*/ 21 h 108"/>
                <a:gd name="T50" fmla="*/ 84 w 95"/>
                <a:gd name="T51" fmla="*/ 26 h 108"/>
                <a:gd name="T52" fmla="*/ 85 w 95"/>
                <a:gd name="T53" fmla="*/ 27 h 108"/>
                <a:gd name="T54" fmla="*/ 68 w 95"/>
                <a:gd name="T55" fmla="*/ 27 h 108"/>
                <a:gd name="T56" fmla="*/ 68 w 95"/>
                <a:gd name="T57" fmla="*/ 10 h 108"/>
                <a:gd name="T58" fmla="*/ 69 w 95"/>
                <a:gd name="T59" fmla="*/ 11 h 108"/>
                <a:gd name="T60" fmla="*/ 84 w 95"/>
                <a:gd name="T61" fmla="*/ 26 h 108"/>
                <a:gd name="T62" fmla="*/ 88 w 95"/>
                <a:gd name="T63" fmla="*/ 100 h 108"/>
                <a:gd name="T64" fmla="*/ 86 w 95"/>
                <a:gd name="T65" fmla="*/ 102 h 108"/>
                <a:gd name="T66" fmla="*/ 8 w 95"/>
                <a:gd name="T67" fmla="*/ 102 h 108"/>
                <a:gd name="T68" fmla="*/ 6 w 95"/>
                <a:gd name="T69" fmla="*/ 100 h 108"/>
                <a:gd name="T70" fmla="*/ 6 w 95"/>
                <a:gd name="T71" fmla="*/ 8 h 108"/>
                <a:gd name="T72" fmla="*/ 8 w 95"/>
                <a:gd name="T73" fmla="*/ 7 h 108"/>
                <a:gd name="T74" fmla="*/ 59 w 95"/>
                <a:gd name="T75" fmla="*/ 7 h 108"/>
                <a:gd name="T76" fmla="*/ 61 w 95"/>
                <a:gd name="T77" fmla="*/ 7 h 108"/>
                <a:gd name="T78" fmla="*/ 61 w 95"/>
                <a:gd name="T79" fmla="*/ 34 h 108"/>
                <a:gd name="T80" fmla="*/ 88 w 95"/>
                <a:gd name="T81" fmla="*/ 34 h 108"/>
                <a:gd name="T82" fmla="*/ 88 w 95"/>
                <a:gd name="T83" fmla="*/ 35 h 108"/>
                <a:gd name="T84" fmla="*/ 88 w 95"/>
                <a:gd name="T85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8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4"/>
                    <a:pt x="27" y="74"/>
                    <a:pt x="27" y="74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4"/>
                    <a:pt x="68" y="74"/>
                    <a:pt x="68" y="74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2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8"/>
                    <a:pt x="8" y="108"/>
                  </a:cubicBezTo>
                  <a:cubicBezTo>
                    <a:pt x="86" y="108"/>
                    <a:pt x="86" y="108"/>
                    <a:pt x="86" y="108"/>
                  </a:cubicBezTo>
                  <a:cubicBezTo>
                    <a:pt x="91" y="108"/>
                    <a:pt x="95" y="105"/>
                    <a:pt x="95" y="100"/>
                  </a:cubicBezTo>
                  <a:cubicBezTo>
                    <a:pt x="95" y="35"/>
                    <a:pt x="95" y="35"/>
                    <a:pt x="95" y="35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6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5"/>
                  </a:cubicBezTo>
                  <a:lnTo>
                    <a:pt x="8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0" name="Freeform 102"/>
            <p:cNvSpPr>
              <a:spLocks noEditPoints="1"/>
            </p:cNvSpPr>
            <p:nvPr/>
          </p:nvSpPr>
          <p:spPr bwMode="auto">
            <a:xfrm>
              <a:off x="3538" y="1369"/>
              <a:ext cx="154" cy="114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7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2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2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7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1" name="Freeform 103"/>
            <p:cNvSpPr>
              <a:spLocks noEditPoints="1"/>
            </p:cNvSpPr>
            <p:nvPr/>
          </p:nvSpPr>
          <p:spPr bwMode="auto">
            <a:xfrm>
              <a:off x="3348" y="2296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5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5"/>
                    <a:pt x="26" y="45"/>
                  </a:cubicBezTo>
                  <a:cubicBezTo>
                    <a:pt x="30" y="45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2" name="Freeform 104"/>
            <p:cNvSpPr>
              <a:spLocks/>
            </p:cNvSpPr>
            <p:nvPr/>
          </p:nvSpPr>
          <p:spPr bwMode="auto">
            <a:xfrm>
              <a:off x="3484" y="2201"/>
              <a:ext cx="108" cy="104"/>
            </a:xfrm>
            <a:custGeom>
              <a:avLst/>
              <a:gdLst>
                <a:gd name="T0" fmla="*/ 55 w 88"/>
                <a:gd name="T1" fmla="*/ 60 h 85"/>
                <a:gd name="T2" fmla="*/ 53 w 88"/>
                <a:gd name="T3" fmla="*/ 54 h 85"/>
                <a:gd name="T4" fmla="*/ 61 w 88"/>
                <a:gd name="T5" fmla="*/ 39 h 85"/>
                <a:gd name="T6" fmla="*/ 63 w 88"/>
                <a:gd name="T7" fmla="*/ 27 h 85"/>
                <a:gd name="T8" fmla="*/ 44 w 88"/>
                <a:gd name="T9" fmla="*/ 0 h 85"/>
                <a:gd name="T10" fmla="*/ 25 w 88"/>
                <a:gd name="T11" fmla="*/ 27 h 85"/>
                <a:gd name="T12" fmla="*/ 28 w 88"/>
                <a:gd name="T13" fmla="*/ 39 h 85"/>
                <a:gd name="T14" fmla="*/ 36 w 88"/>
                <a:gd name="T15" fmla="*/ 54 h 85"/>
                <a:gd name="T16" fmla="*/ 33 w 88"/>
                <a:gd name="T17" fmla="*/ 60 h 85"/>
                <a:gd name="T18" fmla="*/ 0 w 88"/>
                <a:gd name="T19" fmla="*/ 85 h 85"/>
                <a:gd name="T20" fmla="*/ 44 w 88"/>
                <a:gd name="T21" fmla="*/ 85 h 85"/>
                <a:gd name="T22" fmla="*/ 88 w 88"/>
                <a:gd name="T23" fmla="*/ 85 h 85"/>
                <a:gd name="T24" fmla="*/ 55 w 88"/>
                <a:gd name="T25" fmla="*/ 6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5">
                  <a:moveTo>
                    <a:pt x="55" y="60"/>
                  </a:moveTo>
                  <a:cubicBezTo>
                    <a:pt x="53" y="60"/>
                    <a:pt x="53" y="54"/>
                    <a:pt x="53" y="54"/>
                  </a:cubicBezTo>
                  <a:cubicBezTo>
                    <a:pt x="53" y="54"/>
                    <a:pt x="59" y="47"/>
                    <a:pt x="61" y="39"/>
                  </a:cubicBezTo>
                  <a:cubicBezTo>
                    <a:pt x="64" y="39"/>
                    <a:pt x="67" y="30"/>
                    <a:pt x="63" y="27"/>
                  </a:cubicBezTo>
                  <a:cubicBezTo>
                    <a:pt x="63" y="23"/>
                    <a:pt x="68" y="0"/>
                    <a:pt x="44" y="0"/>
                  </a:cubicBezTo>
                  <a:cubicBezTo>
                    <a:pt x="21" y="0"/>
                    <a:pt x="25" y="23"/>
                    <a:pt x="25" y="27"/>
                  </a:cubicBezTo>
                  <a:cubicBezTo>
                    <a:pt x="22" y="30"/>
                    <a:pt x="24" y="39"/>
                    <a:pt x="28" y="39"/>
                  </a:cubicBezTo>
                  <a:cubicBezTo>
                    <a:pt x="29" y="47"/>
                    <a:pt x="36" y="54"/>
                    <a:pt x="36" y="54"/>
                  </a:cubicBezTo>
                  <a:cubicBezTo>
                    <a:pt x="36" y="54"/>
                    <a:pt x="35" y="60"/>
                    <a:pt x="33" y="60"/>
                  </a:cubicBezTo>
                  <a:cubicBezTo>
                    <a:pt x="26" y="61"/>
                    <a:pt x="0" y="73"/>
                    <a:pt x="0" y="85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73"/>
                    <a:pt x="62" y="61"/>
                    <a:pt x="5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3" name="Freeform 105"/>
            <p:cNvSpPr>
              <a:spLocks noEditPoints="1"/>
            </p:cNvSpPr>
            <p:nvPr/>
          </p:nvSpPr>
          <p:spPr bwMode="auto">
            <a:xfrm>
              <a:off x="3158" y="2380"/>
              <a:ext cx="100" cy="102"/>
            </a:xfrm>
            <a:custGeom>
              <a:avLst/>
              <a:gdLst>
                <a:gd name="T0" fmla="*/ 0 w 82"/>
                <a:gd name="T1" fmla="*/ 42 h 83"/>
                <a:gd name="T2" fmla="*/ 82 w 82"/>
                <a:gd name="T3" fmla="*/ 42 h 83"/>
                <a:gd name="T4" fmla="*/ 64 w 82"/>
                <a:gd name="T5" fmla="*/ 55 h 83"/>
                <a:gd name="T6" fmla="*/ 77 w 82"/>
                <a:gd name="T7" fmla="*/ 44 h 83"/>
                <a:gd name="T8" fmla="*/ 64 w 82"/>
                <a:gd name="T9" fmla="*/ 55 h 83"/>
                <a:gd name="T10" fmla="*/ 16 w 82"/>
                <a:gd name="T11" fmla="*/ 39 h 83"/>
                <a:gd name="T12" fmla="*/ 8 w 82"/>
                <a:gd name="T13" fmla="*/ 28 h 83"/>
                <a:gd name="T14" fmla="*/ 59 w 82"/>
                <a:gd name="T15" fmla="*/ 28 h 83"/>
                <a:gd name="T16" fmla="*/ 44 w 82"/>
                <a:gd name="T17" fmla="*/ 39 h 83"/>
                <a:gd name="T18" fmla="*/ 59 w 82"/>
                <a:gd name="T19" fmla="*/ 28 h 83"/>
                <a:gd name="T20" fmla="*/ 44 w 82"/>
                <a:gd name="T21" fmla="*/ 6 h 83"/>
                <a:gd name="T22" fmla="*/ 54 w 82"/>
                <a:gd name="T23" fmla="*/ 15 h 83"/>
                <a:gd name="T24" fmla="*/ 44 w 82"/>
                <a:gd name="T25" fmla="*/ 22 h 83"/>
                <a:gd name="T26" fmla="*/ 35 w 82"/>
                <a:gd name="T27" fmla="*/ 8 h 83"/>
                <a:gd name="T28" fmla="*/ 38 w 82"/>
                <a:gd name="T29" fmla="*/ 22 h 83"/>
                <a:gd name="T30" fmla="*/ 28 w 82"/>
                <a:gd name="T31" fmla="*/ 15 h 83"/>
                <a:gd name="T32" fmla="*/ 38 w 82"/>
                <a:gd name="T33" fmla="*/ 39 h 83"/>
                <a:gd name="T34" fmla="*/ 23 w 82"/>
                <a:gd name="T35" fmla="*/ 28 h 83"/>
                <a:gd name="T36" fmla="*/ 8 w 82"/>
                <a:gd name="T37" fmla="*/ 55 h 83"/>
                <a:gd name="T38" fmla="*/ 16 w 82"/>
                <a:gd name="T39" fmla="*/ 44 h 83"/>
                <a:gd name="T40" fmla="*/ 8 w 82"/>
                <a:gd name="T41" fmla="*/ 55 h 83"/>
                <a:gd name="T42" fmla="*/ 38 w 82"/>
                <a:gd name="T43" fmla="*/ 44 h 83"/>
                <a:gd name="T44" fmla="*/ 23 w 82"/>
                <a:gd name="T45" fmla="*/ 55 h 83"/>
                <a:gd name="T46" fmla="*/ 38 w 82"/>
                <a:gd name="T47" fmla="*/ 61 h 83"/>
                <a:gd name="T48" fmla="*/ 35 w 82"/>
                <a:gd name="T49" fmla="*/ 75 h 83"/>
                <a:gd name="T50" fmla="*/ 25 w 82"/>
                <a:gd name="T51" fmla="*/ 61 h 83"/>
                <a:gd name="T52" fmla="*/ 54 w 82"/>
                <a:gd name="T53" fmla="*/ 68 h 83"/>
                <a:gd name="T54" fmla="*/ 44 w 82"/>
                <a:gd name="T55" fmla="*/ 77 h 83"/>
                <a:gd name="T56" fmla="*/ 57 w 82"/>
                <a:gd name="T57" fmla="*/ 61 h 83"/>
                <a:gd name="T58" fmla="*/ 44 w 82"/>
                <a:gd name="T59" fmla="*/ 55 h 83"/>
                <a:gd name="T60" fmla="*/ 60 w 82"/>
                <a:gd name="T61" fmla="*/ 44 h 83"/>
                <a:gd name="T62" fmla="*/ 44 w 82"/>
                <a:gd name="T63" fmla="*/ 55 h 83"/>
                <a:gd name="T64" fmla="*/ 64 w 82"/>
                <a:gd name="T65" fmla="*/ 28 h 83"/>
                <a:gd name="T66" fmla="*/ 77 w 82"/>
                <a:gd name="T67" fmla="*/ 39 h 83"/>
                <a:gd name="T68" fmla="*/ 71 w 82"/>
                <a:gd name="T69" fmla="*/ 22 h 83"/>
                <a:gd name="T70" fmla="*/ 57 w 82"/>
                <a:gd name="T71" fmla="*/ 9 h 83"/>
                <a:gd name="T72" fmla="*/ 71 w 82"/>
                <a:gd name="T73" fmla="*/ 22 h 83"/>
                <a:gd name="T74" fmla="*/ 26 w 82"/>
                <a:gd name="T75" fmla="*/ 9 h 83"/>
                <a:gd name="T76" fmla="*/ 11 w 82"/>
                <a:gd name="T77" fmla="*/ 22 h 83"/>
                <a:gd name="T78" fmla="*/ 11 w 82"/>
                <a:gd name="T79" fmla="*/ 61 h 83"/>
                <a:gd name="T80" fmla="*/ 26 w 82"/>
                <a:gd name="T81" fmla="*/ 74 h 83"/>
                <a:gd name="T82" fmla="*/ 11 w 82"/>
                <a:gd name="T83" fmla="*/ 61 h 83"/>
                <a:gd name="T84" fmla="*/ 57 w 82"/>
                <a:gd name="T85" fmla="*/ 74 h 83"/>
                <a:gd name="T86" fmla="*/ 71 w 82"/>
                <a:gd name="T87" fmla="*/ 6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3">
                  <a:moveTo>
                    <a:pt x="41" y="0"/>
                  </a:moveTo>
                  <a:cubicBezTo>
                    <a:pt x="18" y="0"/>
                    <a:pt x="0" y="19"/>
                    <a:pt x="0" y="42"/>
                  </a:cubicBezTo>
                  <a:cubicBezTo>
                    <a:pt x="0" y="64"/>
                    <a:pt x="18" y="83"/>
                    <a:pt x="41" y="83"/>
                  </a:cubicBezTo>
                  <a:cubicBezTo>
                    <a:pt x="64" y="83"/>
                    <a:pt x="82" y="64"/>
                    <a:pt x="82" y="42"/>
                  </a:cubicBezTo>
                  <a:cubicBezTo>
                    <a:pt x="82" y="19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2"/>
                    <a:pt x="66" y="48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8"/>
                    <a:pt x="76" y="52"/>
                    <a:pt x="74" y="55"/>
                  </a:cubicBezTo>
                  <a:lnTo>
                    <a:pt x="64" y="55"/>
                  </a:lnTo>
                  <a:close/>
                  <a:moveTo>
                    <a:pt x="18" y="28"/>
                  </a:moveTo>
                  <a:cubicBezTo>
                    <a:pt x="17" y="31"/>
                    <a:pt x="17" y="35"/>
                    <a:pt x="1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35"/>
                    <a:pt x="7" y="31"/>
                    <a:pt x="8" y="28"/>
                  </a:cubicBezTo>
                  <a:lnTo>
                    <a:pt x="18" y="28"/>
                  </a:lnTo>
                  <a:close/>
                  <a:moveTo>
                    <a:pt x="59" y="28"/>
                  </a:moveTo>
                  <a:cubicBezTo>
                    <a:pt x="60" y="31"/>
                    <a:pt x="60" y="35"/>
                    <a:pt x="60" y="39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28"/>
                    <a:pt x="44" y="28"/>
                    <a:pt x="44" y="28"/>
                  </a:cubicBezTo>
                  <a:lnTo>
                    <a:pt x="59" y="28"/>
                  </a:lnTo>
                  <a:close/>
                  <a:moveTo>
                    <a:pt x="44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7"/>
                    <a:pt x="46" y="7"/>
                    <a:pt x="48" y="8"/>
                  </a:cubicBezTo>
                  <a:cubicBezTo>
                    <a:pt x="50" y="10"/>
                    <a:pt x="52" y="12"/>
                    <a:pt x="54" y="15"/>
                  </a:cubicBezTo>
                  <a:cubicBezTo>
                    <a:pt x="55" y="17"/>
                    <a:pt x="56" y="20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5"/>
                  </a:moveTo>
                  <a:cubicBezTo>
                    <a:pt x="30" y="12"/>
                    <a:pt x="32" y="10"/>
                    <a:pt x="35" y="8"/>
                  </a:cubicBezTo>
                  <a:cubicBezTo>
                    <a:pt x="36" y="7"/>
                    <a:pt x="37" y="7"/>
                    <a:pt x="38" y="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20"/>
                    <a:pt x="27" y="17"/>
                    <a:pt x="28" y="15"/>
                  </a:cubicBezTo>
                  <a:close/>
                  <a:moveTo>
                    <a:pt x="38" y="28"/>
                  </a:moveTo>
                  <a:cubicBezTo>
                    <a:pt x="38" y="39"/>
                    <a:pt x="38" y="39"/>
                    <a:pt x="38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5"/>
                    <a:pt x="23" y="31"/>
                    <a:pt x="23" y="28"/>
                  </a:cubicBezTo>
                  <a:lnTo>
                    <a:pt x="38" y="28"/>
                  </a:lnTo>
                  <a:close/>
                  <a:moveTo>
                    <a:pt x="8" y="55"/>
                  </a:moveTo>
                  <a:cubicBezTo>
                    <a:pt x="7" y="52"/>
                    <a:pt x="6" y="48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8"/>
                    <a:pt x="17" y="52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2"/>
                    <a:pt x="22" y="48"/>
                    <a:pt x="22" y="44"/>
                  </a:cubicBezTo>
                  <a:close/>
                  <a:moveTo>
                    <a:pt x="38" y="61"/>
                  </a:moveTo>
                  <a:cubicBezTo>
                    <a:pt x="38" y="77"/>
                    <a:pt x="38" y="77"/>
                    <a:pt x="38" y="77"/>
                  </a:cubicBezTo>
                  <a:cubicBezTo>
                    <a:pt x="37" y="77"/>
                    <a:pt x="36" y="76"/>
                    <a:pt x="35" y="75"/>
                  </a:cubicBezTo>
                  <a:cubicBezTo>
                    <a:pt x="32" y="74"/>
                    <a:pt x="30" y="71"/>
                    <a:pt x="28" y="68"/>
                  </a:cubicBezTo>
                  <a:cubicBezTo>
                    <a:pt x="27" y="66"/>
                    <a:pt x="26" y="63"/>
                    <a:pt x="25" y="61"/>
                  </a:cubicBezTo>
                  <a:cubicBezTo>
                    <a:pt x="38" y="61"/>
                    <a:pt x="38" y="61"/>
                    <a:pt x="38" y="61"/>
                  </a:cubicBezTo>
                  <a:close/>
                  <a:moveTo>
                    <a:pt x="54" y="68"/>
                  </a:moveTo>
                  <a:cubicBezTo>
                    <a:pt x="52" y="71"/>
                    <a:pt x="50" y="74"/>
                    <a:pt x="48" y="75"/>
                  </a:cubicBezTo>
                  <a:cubicBezTo>
                    <a:pt x="46" y="76"/>
                    <a:pt x="45" y="77"/>
                    <a:pt x="44" y="77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6" y="63"/>
                    <a:pt x="55" y="66"/>
                    <a:pt x="54" y="68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8"/>
                    <a:pt x="60" y="52"/>
                    <a:pt x="59" y="55"/>
                  </a:cubicBezTo>
                  <a:lnTo>
                    <a:pt x="44" y="55"/>
                  </a:lnTo>
                  <a:close/>
                  <a:moveTo>
                    <a:pt x="66" y="39"/>
                  </a:moveTo>
                  <a:cubicBezTo>
                    <a:pt x="66" y="35"/>
                    <a:pt x="65" y="31"/>
                    <a:pt x="64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6" y="31"/>
                    <a:pt x="76" y="35"/>
                    <a:pt x="77" y="39"/>
                  </a:cubicBezTo>
                  <a:lnTo>
                    <a:pt x="66" y="39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3"/>
                    <a:pt x="57" y="9"/>
                  </a:cubicBezTo>
                  <a:cubicBezTo>
                    <a:pt x="60" y="11"/>
                    <a:pt x="63" y="14"/>
                    <a:pt x="66" y="16"/>
                  </a:cubicBezTo>
                  <a:cubicBezTo>
                    <a:pt x="68" y="18"/>
                    <a:pt x="70" y="20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4"/>
                    <a:pt x="22" y="11"/>
                    <a:pt x="26" y="9"/>
                  </a:cubicBezTo>
                  <a:cubicBezTo>
                    <a:pt x="23" y="13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4" y="18"/>
                    <a:pt x="16" y="16"/>
                  </a:cubicBezTo>
                  <a:close/>
                  <a:moveTo>
                    <a:pt x="11" y="61"/>
                  </a:moveTo>
                  <a:cubicBezTo>
                    <a:pt x="19" y="61"/>
                    <a:pt x="19" y="61"/>
                    <a:pt x="19" y="61"/>
                  </a:cubicBezTo>
                  <a:cubicBezTo>
                    <a:pt x="21" y="66"/>
                    <a:pt x="23" y="70"/>
                    <a:pt x="26" y="74"/>
                  </a:cubicBezTo>
                  <a:cubicBezTo>
                    <a:pt x="22" y="72"/>
                    <a:pt x="19" y="70"/>
                    <a:pt x="16" y="67"/>
                  </a:cubicBezTo>
                  <a:cubicBezTo>
                    <a:pt x="14" y="65"/>
                    <a:pt x="12" y="63"/>
                    <a:pt x="11" y="61"/>
                  </a:cubicBezTo>
                  <a:close/>
                  <a:moveTo>
                    <a:pt x="66" y="67"/>
                  </a:moveTo>
                  <a:cubicBezTo>
                    <a:pt x="63" y="70"/>
                    <a:pt x="60" y="72"/>
                    <a:pt x="57" y="74"/>
                  </a:cubicBezTo>
                  <a:cubicBezTo>
                    <a:pt x="59" y="70"/>
                    <a:pt x="61" y="66"/>
                    <a:pt x="63" y="61"/>
                  </a:cubicBezTo>
                  <a:cubicBezTo>
                    <a:pt x="71" y="61"/>
                    <a:pt x="71" y="61"/>
                    <a:pt x="71" y="61"/>
                  </a:cubicBezTo>
                  <a:cubicBezTo>
                    <a:pt x="70" y="63"/>
                    <a:pt x="68" y="65"/>
                    <a:pt x="6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4" name="Freeform 106"/>
            <p:cNvSpPr>
              <a:spLocks noEditPoints="1"/>
            </p:cNvSpPr>
            <p:nvPr/>
          </p:nvSpPr>
          <p:spPr bwMode="auto">
            <a:xfrm>
              <a:off x="3457" y="1747"/>
              <a:ext cx="85" cy="90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6 h 73"/>
                <a:gd name="T34" fmla="*/ 19 w 69"/>
                <a:gd name="T35" fmla="*/ 36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19" y="36"/>
                    <a:pt x="19" y="36"/>
                    <a:pt x="19" y="36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5" name="Freeform 107"/>
            <p:cNvSpPr>
              <a:spLocks noEditPoints="1"/>
            </p:cNvSpPr>
            <p:nvPr/>
          </p:nvSpPr>
          <p:spPr bwMode="auto">
            <a:xfrm>
              <a:off x="3526" y="1211"/>
              <a:ext cx="93" cy="10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2"/>
                    <a:pt x="30" y="11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6" name="Freeform 108"/>
            <p:cNvSpPr>
              <a:spLocks noEditPoints="1"/>
            </p:cNvSpPr>
            <p:nvPr/>
          </p:nvSpPr>
          <p:spPr bwMode="auto">
            <a:xfrm>
              <a:off x="3406" y="1914"/>
              <a:ext cx="94" cy="95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1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7" name="Freeform 109"/>
            <p:cNvSpPr>
              <a:spLocks noEditPoints="1"/>
            </p:cNvSpPr>
            <p:nvPr/>
          </p:nvSpPr>
          <p:spPr bwMode="auto">
            <a:xfrm>
              <a:off x="3242" y="2169"/>
              <a:ext cx="89" cy="77"/>
            </a:xfrm>
            <a:custGeom>
              <a:avLst/>
              <a:gdLst>
                <a:gd name="T0" fmla="*/ 18 w 72"/>
                <a:gd name="T1" fmla="*/ 0 h 63"/>
                <a:gd name="T2" fmla="*/ 54 w 72"/>
                <a:gd name="T3" fmla="*/ 0 h 63"/>
                <a:gd name="T4" fmla="*/ 54 w 72"/>
                <a:gd name="T5" fmla="*/ 9 h 63"/>
                <a:gd name="T6" fmla="*/ 18 w 72"/>
                <a:gd name="T7" fmla="*/ 9 h 63"/>
                <a:gd name="T8" fmla="*/ 18 w 72"/>
                <a:gd name="T9" fmla="*/ 0 h 63"/>
                <a:gd name="T10" fmla="*/ 67 w 72"/>
                <a:gd name="T11" fmla="*/ 14 h 63"/>
                <a:gd name="T12" fmla="*/ 4 w 72"/>
                <a:gd name="T13" fmla="*/ 14 h 63"/>
                <a:gd name="T14" fmla="*/ 0 w 72"/>
                <a:gd name="T15" fmla="*/ 18 h 63"/>
                <a:gd name="T16" fmla="*/ 0 w 72"/>
                <a:gd name="T17" fmla="*/ 41 h 63"/>
                <a:gd name="T18" fmla="*/ 4 w 72"/>
                <a:gd name="T19" fmla="*/ 45 h 63"/>
                <a:gd name="T20" fmla="*/ 18 w 72"/>
                <a:gd name="T21" fmla="*/ 45 h 63"/>
                <a:gd name="T22" fmla="*/ 18 w 72"/>
                <a:gd name="T23" fmla="*/ 63 h 63"/>
                <a:gd name="T24" fmla="*/ 54 w 72"/>
                <a:gd name="T25" fmla="*/ 63 h 63"/>
                <a:gd name="T26" fmla="*/ 54 w 72"/>
                <a:gd name="T27" fmla="*/ 45 h 63"/>
                <a:gd name="T28" fmla="*/ 67 w 72"/>
                <a:gd name="T29" fmla="*/ 45 h 63"/>
                <a:gd name="T30" fmla="*/ 72 w 72"/>
                <a:gd name="T31" fmla="*/ 41 h 63"/>
                <a:gd name="T32" fmla="*/ 72 w 72"/>
                <a:gd name="T33" fmla="*/ 18 h 63"/>
                <a:gd name="T34" fmla="*/ 67 w 72"/>
                <a:gd name="T35" fmla="*/ 14 h 63"/>
                <a:gd name="T36" fmla="*/ 49 w 72"/>
                <a:gd name="T37" fmla="*/ 59 h 63"/>
                <a:gd name="T38" fmla="*/ 22 w 72"/>
                <a:gd name="T39" fmla="*/ 59 h 63"/>
                <a:gd name="T40" fmla="*/ 22 w 72"/>
                <a:gd name="T41" fmla="*/ 36 h 63"/>
                <a:gd name="T42" fmla="*/ 49 w 72"/>
                <a:gd name="T43" fmla="*/ 36 h 63"/>
                <a:gd name="T44" fmla="*/ 49 w 72"/>
                <a:gd name="T45" fmla="*/ 59 h 63"/>
                <a:gd name="T46" fmla="*/ 68 w 72"/>
                <a:gd name="T47" fmla="*/ 21 h 63"/>
                <a:gd name="T48" fmla="*/ 65 w 72"/>
                <a:gd name="T49" fmla="*/ 24 h 63"/>
                <a:gd name="T50" fmla="*/ 62 w 72"/>
                <a:gd name="T51" fmla="*/ 21 h 63"/>
                <a:gd name="T52" fmla="*/ 65 w 72"/>
                <a:gd name="T53" fmla="*/ 17 h 63"/>
                <a:gd name="T54" fmla="*/ 68 w 72"/>
                <a:gd name="T55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3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0" y="45"/>
                    <a:pt x="72" y="43"/>
                    <a:pt x="72" y="41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6"/>
                    <a:pt x="70" y="14"/>
                    <a:pt x="67" y="14"/>
                  </a:cubicBezTo>
                  <a:close/>
                  <a:moveTo>
                    <a:pt x="49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49" y="36"/>
                    <a:pt x="49" y="36"/>
                    <a:pt x="49" y="36"/>
                  </a:cubicBezTo>
                  <a:lnTo>
                    <a:pt x="49" y="59"/>
                  </a:lnTo>
                  <a:close/>
                  <a:moveTo>
                    <a:pt x="68" y="21"/>
                  </a:moveTo>
                  <a:cubicBezTo>
                    <a:pt x="68" y="22"/>
                    <a:pt x="67" y="24"/>
                    <a:pt x="65" y="24"/>
                  </a:cubicBezTo>
                  <a:cubicBezTo>
                    <a:pt x="63" y="24"/>
                    <a:pt x="62" y="22"/>
                    <a:pt x="62" y="21"/>
                  </a:cubicBezTo>
                  <a:cubicBezTo>
                    <a:pt x="62" y="19"/>
                    <a:pt x="63" y="17"/>
                    <a:pt x="65" y="17"/>
                  </a:cubicBezTo>
                  <a:cubicBezTo>
                    <a:pt x="67" y="17"/>
                    <a:pt x="68" y="19"/>
                    <a:pt x="6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8" name="Freeform 110"/>
            <p:cNvSpPr>
              <a:spLocks noEditPoints="1"/>
            </p:cNvSpPr>
            <p:nvPr/>
          </p:nvSpPr>
          <p:spPr bwMode="auto">
            <a:xfrm>
              <a:off x="3377" y="2097"/>
              <a:ext cx="89" cy="89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5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69" name="Freeform 111"/>
            <p:cNvSpPr>
              <a:spLocks noEditPoints="1"/>
            </p:cNvSpPr>
            <p:nvPr/>
          </p:nvSpPr>
          <p:spPr bwMode="auto">
            <a:xfrm>
              <a:off x="3557" y="1037"/>
              <a:ext cx="85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4 h 69"/>
                <a:gd name="T4" fmla="*/ 35 w 69"/>
                <a:gd name="T5" fmla="*/ 69 h 69"/>
                <a:gd name="T6" fmla="*/ 69 w 69"/>
                <a:gd name="T7" fmla="*/ 34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4 h 69"/>
                <a:gd name="T14" fmla="*/ 35 w 69"/>
                <a:gd name="T15" fmla="*/ 7 h 69"/>
                <a:gd name="T16" fmla="*/ 62 w 69"/>
                <a:gd name="T17" fmla="*/ 34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4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4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4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4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4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4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0" name="Freeform 112"/>
            <p:cNvSpPr>
              <a:spLocks/>
            </p:cNvSpPr>
            <p:nvPr/>
          </p:nvSpPr>
          <p:spPr bwMode="auto">
            <a:xfrm>
              <a:off x="3274" y="1807"/>
              <a:ext cx="94" cy="97"/>
            </a:xfrm>
            <a:custGeom>
              <a:avLst/>
              <a:gdLst>
                <a:gd name="T0" fmla="*/ 44 w 94"/>
                <a:gd name="T1" fmla="*/ 97 h 97"/>
                <a:gd name="T2" fmla="*/ 44 w 94"/>
                <a:gd name="T3" fmla="*/ 53 h 97"/>
                <a:gd name="T4" fmla="*/ 0 w 94"/>
                <a:gd name="T5" fmla="*/ 97 h 97"/>
                <a:gd name="T6" fmla="*/ 0 w 94"/>
                <a:gd name="T7" fmla="*/ 0 h 97"/>
                <a:gd name="T8" fmla="*/ 44 w 94"/>
                <a:gd name="T9" fmla="*/ 45 h 97"/>
                <a:gd name="T10" fmla="*/ 44 w 94"/>
                <a:gd name="T11" fmla="*/ 0 h 97"/>
                <a:gd name="T12" fmla="*/ 94 w 94"/>
                <a:gd name="T13" fmla="*/ 49 h 97"/>
                <a:gd name="T14" fmla="*/ 44 w 94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97">
                  <a:moveTo>
                    <a:pt x="44" y="97"/>
                  </a:moveTo>
                  <a:lnTo>
                    <a:pt x="44" y="53"/>
                  </a:lnTo>
                  <a:lnTo>
                    <a:pt x="0" y="97"/>
                  </a:lnTo>
                  <a:lnTo>
                    <a:pt x="0" y="0"/>
                  </a:lnTo>
                  <a:lnTo>
                    <a:pt x="44" y="45"/>
                  </a:lnTo>
                  <a:lnTo>
                    <a:pt x="44" y="0"/>
                  </a:lnTo>
                  <a:lnTo>
                    <a:pt x="94" y="49"/>
                  </a:lnTo>
                  <a:lnTo>
                    <a:pt x="44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1" name="Freeform 113"/>
            <p:cNvSpPr>
              <a:spLocks noEditPoints="1"/>
            </p:cNvSpPr>
            <p:nvPr/>
          </p:nvSpPr>
          <p:spPr bwMode="auto">
            <a:xfrm>
              <a:off x="3364" y="1468"/>
              <a:ext cx="98" cy="99"/>
            </a:xfrm>
            <a:custGeom>
              <a:avLst/>
              <a:gdLst>
                <a:gd name="T0" fmla="*/ 0 w 98"/>
                <a:gd name="T1" fmla="*/ 99 h 99"/>
                <a:gd name="T2" fmla="*/ 49 w 98"/>
                <a:gd name="T3" fmla="*/ 99 h 99"/>
                <a:gd name="T4" fmla="*/ 49 w 98"/>
                <a:gd name="T5" fmla="*/ 0 h 99"/>
                <a:gd name="T6" fmla="*/ 0 w 98"/>
                <a:gd name="T7" fmla="*/ 0 h 99"/>
                <a:gd name="T8" fmla="*/ 0 w 98"/>
                <a:gd name="T9" fmla="*/ 99 h 99"/>
                <a:gd name="T10" fmla="*/ 31 w 98"/>
                <a:gd name="T11" fmla="*/ 13 h 99"/>
                <a:gd name="T12" fmla="*/ 43 w 98"/>
                <a:gd name="T13" fmla="*/ 13 h 99"/>
                <a:gd name="T14" fmla="*/ 43 w 98"/>
                <a:gd name="T15" fmla="*/ 25 h 99"/>
                <a:gd name="T16" fmla="*/ 31 w 98"/>
                <a:gd name="T17" fmla="*/ 25 h 99"/>
                <a:gd name="T18" fmla="*/ 31 w 98"/>
                <a:gd name="T19" fmla="*/ 13 h 99"/>
                <a:gd name="T20" fmla="*/ 31 w 98"/>
                <a:gd name="T21" fmla="*/ 37 h 99"/>
                <a:gd name="T22" fmla="*/ 43 w 98"/>
                <a:gd name="T23" fmla="*/ 37 h 99"/>
                <a:gd name="T24" fmla="*/ 43 w 98"/>
                <a:gd name="T25" fmla="*/ 49 h 99"/>
                <a:gd name="T26" fmla="*/ 31 w 98"/>
                <a:gd name="T27" fmla="*/ 49 h 99"/>
                <a:gd name="T28" fmla="*/ 31 w 98"/>
                <a:gd name="T29" fmla="*/ 37 h 99"/>
                <a:gd name="T30" fmla="*/ 31 w 98"/>
                <a:gd name="T31" fmla="*/ 62 h 99"/>
                <a:gd name="T32" fmla="*/ 43 w 98"/>
                <a:gd name="T33" fmla="*/ 62 h 99"/>
                <a:gd name="T34" fmla="*/ 43 w 98"/>
                <a:gd name="T35" fmla="*/ 74 h 99"/>
                <a:gd name="T36" fmla="*/ 31 w 98"/>
                <a:gd name="T37" fmla="*/ 74 h 99"/>
                <a:gd name="T38" fmla="*/ 31 w 98"/>
                <a:gd name="T39" fmla="*/ 62 h 99"/>
                <a:gd name="T40" fmla="*/ 6 w 98"/>
                <a:gd name="T41" fmla="*/ 13 h 99"/>
                <a:gd name="T42" fmla="*/ 18 w 98"/>
                <a:gd name="T43" fmla="*/ 13 h 99"/>
                <a:gd name="T44" fmla="*/ 18 w 98"/>
                <a:gd name="T45" fmla="*/ 25 h 99"/>
                <a:gd name="T46" fmla="*/ 6 w 98"/>
                <a:gd name="T47" fmla="*/ 25 h 99"/>
                <a:gd name="T48" fmla="*/ 6 w 98"/>
                <a:gd name="T49" fmla="*/ 13 h 99"/>
                <a:gd name="T50" fmla="*/ 6 w 98"/>
                <a:gd name="T51" fmla="*/ 37 h 99"/>
                <a:gd name="T52" fmla="*/ 18 w 98"/>
                <a:gd name="T53" fmla="*/ 37 h 99"/>
                <a:gd name="T54" fmla="*/ 18 w 98"/>
                <a:gd name="T55" fmla="*/ 49 h 99"/>
                <a:gd name="T56" fmla="*/ 6 w 98"/>
                <a:gd name="T57" fmla="*/ 49 h 99"/>
                <a:gd name="T58" fmla="*/ 6 w 98"/>
                <a:gd name="T59" fmla="*/ 37 h 99"/>
                <a:gd name="T60" fmla="*/ 6 w 98"/>
                <a:gd name="T61" fmla="*/ 62 h 99"/>
                <a:gd name="T62" fmla="*/ 18 w 98"/>
                <a:gd name="T63" fmla="*/ 62 h 99"/>
                <a:gd name="T64" fmla="*/ 18 w 98"/>
                <a:gd name="T65" fmla="*/ 74 h 99"/>
                <a:gd name="T66" fmla="*/ 6 w 98"/>
                <a:gd name="T67" fmla="*/ 74 h 99"/>
                <a:gd name="T68" fmla="*/ 6 w 98"/>
                <a:gd name="T69" fmla="*/ 62 h 99"/>
                <a:gd name="T70" fmla="*/ 55 w 98"/>
                <a:gd name="T71" fmla="*/ 31 h 99"/>
                <a:gd name="T72" fmla="*/ 98 w 98"/>
                <a:gd name="T73" fmla="*/ 31 h 99"/>
                <a:gd name="T74" fmla="*/ 98 w 98"/>
                <a:gd name="T75" fmla="*/ 37 h 99"/>
                <a:gd name="T76" fmla="*/ 55 w 98"/>
                <a:gd name="T77" fmla="*/ 37 h 99"/>
                <a:gd name="T78" fmla="*/ 55 w 98"/>
                <a:gd name="T79" fmla="*/ 31 h 99"/>
                <a:gd name="T80" fmla="*/ 55 w 98"/>
                <a:gd name="T81" fmla="*/ 99 h 99"/>
                <a:gd name="T82" fmla="*/ 67 w 98"/>
                <a:gd name="T83" fmla="*/ 99 h 99"/>
                <a:gd name="T84" fmla="*/ 67 w 98"/>
                <a:gd name="T85" fmla="*/ 74 h 99"/>
                <a:gd name="T86" fmla="*/ 86 w 98"/>
                <a:gd name="T87" fmla="*/ 74 h 99"/>
                <a:gd name="T88" fmla="*/ 86 w 98"/>
                <a:gd name="T89" fmla="*/ 99 h 99"/>
                <a:gd name="T90" fmla="*/ 98 w 98"/>
                <a:gd name="T91" fmla="*/ 99 h 99"/>
                <a:gd name="T92" fmla="*/ 98 w 98"/>
                <a:gd name="T93" fmla="*/ 43 h 99"/>
                <a:gd name="T94" fmla="*/ 55 w 98"/>
                <a:gd name="T95" fmla="*/ 43 h 99"/>
                <a:gd name="T96" fmla="*/ 55 w 98"/>
                <a:gd name="T9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8" h="99">
                  <a:moveTo>
                    <a:pt x="0" y="99"/>
                  </a:moveTo>
                  <a:lnTo>
                    <a:pt x="49" y="99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9"/>
                  </a:lnTo>
                  <a:close/>
                  <a:moveTo>
                    <a:pt x="31" y="13"/>
                  </a:moveTo>
                  <a:lnTo>
                    <a:pt x="43" y="13"/>
                  </a:lnTo>
                  <a:lnTo>
                    <a:pt x="43" y="25"/>
                  </a:lnTo>
                  <a:lnTo>
                    <a:pt x="31" y="25"/>
                  </a:lnTo>
                  <a:lnTo>
                    <a:pt x="31" y="13"/>
                  </a:lnTo>
                  <a:close/>
                  <a:moveTo>
                    <a:pt x="31" y="37"/>
                  </a:moveTo>
                  <a:lnTo>
                    <a:pt x="43" y="37"/>
                  </a:lnTo>
                  <a:lnTo>
                    <a:pt x="43" y="49"/>
                  </a:lnTo>
                  <a:lnTo>
                    <a:pt x="31" y="49"/>
                  </a:lnTo>
                  <a:lnTo>
                    <a:pt x="31" y="37"/>
                  </a:lnTo>
                  <a:close/>
                  <a:moveTo>
                    <a:pt x="31" y="62"/>
                  </a:moveTo>
                  <a:lnTo>
                    <a:pt x="43" y="62"/>
                  </a:lnTo>
                  <a:lnTo>
                    <a:pt x="43" y="74"/>
                  </a:lnTo>
                  <a:lnTo>
                    <a:pt x="31" y="74"/>
                  </a:lnTo>
                  <a:lnTo>
                    <a:pt x="31" y="62"/>
                  </a:lnTo>
                  <a:close/>
                  <a:moveTo>
                    <a:pt x="6" y="13"/>
                  </a:moveTo>
                  <a:lnTo>
                    <a:pt x="18" y="13"/>
                  </a:lnTo>
                  <a:lnTo>
                    <a:pt x="18" y="25"/>
                  </a:lnTo>
                  <a:lnTo>
                    <a:pt x="6" y="25"/>
                  </a:lnTo>
                  <a:lnTo>
                    <a:pt x="6" y="13"/>
                  </a:lnTo>
                  <a:close/>
                  <a:moveTo>
                    <a:pt x="6" y="37"/>
                  </a:moveTo>
                  <a:lnTo>
                    <a:pt x="18" y="37"/>
                  </a:lnTo>
                  <a:lnTo>
                    <a:pt x="18" y="49"/>
                  </a:lnTo>
                  <a:lnTo>
                    <a:pt x="6" y="49"/>
                  </a:lnTo>
                  <a:lnTo>
                    <a:pt x="6" y="37"/>
                  </a:lnTo>
                  <a:close/>
                  <a:moveTo>
                    <a:pt x="6" y="62"/>
                  </a:moveTo>
                  <a:lnTo>
                    <a:pt x="18" y="62"/>
                  </a:lnTo>
                  <a:lnTo>
                    <a:pt x="18" y="74"/>
                  </a:lnTo>
                  <a:lnTo>
                    <a:pt x="6" y="74"/>
                  </a:lnTo>
                  <a:lnTo>
                    <a:pt x="6" y="62"/>
                  </a:lnTo>
                  <a:close/>
                  <a:moveTo>
                    <a:pt x="55" y="31"/>
                  </a:moveTo>
                  <a:lnTo>
                    <a:pt x="98" y="31"/>
                  </a:lnTo>
                  <a:lnTo>
                    <a:pt x="98" y="37"/>
                  </a:lnTo>
                  <a:lnTo>
                    <a:pt x="55" y="37"/>
                  </a:lnTo>
                  <a:lnTo>
                    <a:pt x="55" y="31"/>
                  </a:lnTo>
                  <a:close/>
                  <a:moveTo>
                    <a:pt x="55" y="99"/>
                  </a:moveTo>
                  <a:lnTo>
                    <a:pt x="67" y="99"/>
                  </a:lnTo>
                  <a:lnTo>
                    <a:pt x="67" y="74"/>
                  </a:lnTo>
                  <a:lnTo>
                    <a:pt x="86" y="74"/>
                  </a:lnTo>
                  <a:lnTo>
                    <a:pt x="86" y="99"/>
                  </a:lnTo>
                  <a:lnTo>
                    <a:pt x="98" y="99"/>
                  </a:lnTo>
                  <a:lnTo>
                    <a:pt x="98" y="43"/>
                  </a:lnTo>
                  <a:lnTo>
                    <a:pt x="55" y="43"/>
                  </a:lnTo>
                  <a:lnTo>
                    <a:pt x="55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2" name="Freeform 114"/>
            <p:cNvSpPr>
              <a:spLocks noEditPoints="1"/>
            </p:cNvSpPr>
            <p:nvPr/>
          </p:nvSpPr>
          <p:spPr bwMode="auto">
            <a:xfrm>
              <a:off x="3407" y="1634"/>
              <a:ext cx="56" cy="59"/>
            </a:xfrm>
            <a:custGeom>
              <a:avLst/>
              <a:gdLst>
                <a:gd name="T0" fmla="*/ 43 w 46"/>
                <a:gd name="T1" fmla="*/ 28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3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8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8"/>
                  </a:moveTo>
                  <a:cubicBezTo>
                    <a:pt x="40" y="24"/>
                    <a:pt x="42" y="18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8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6"/>
                    <a:pt x="28" y="45"/>
                    <a:pt x="29" y="43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8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8"/>
                    <a:pt x="18" y="14"/>
                    <a:pt x="23" y="14"/>
                  </a:cubicBezTo>
                  <a:cubicBezTo>
                    <a:pt x="28" y="14"/>
                    <a:pt x="33" y="18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3" name="Freeform 115"/>
            <p:cNvSpPr>
              <a:spLocks noEditPoints="1"/>
            </p:cNvSpPr>
            <p:nvPr/>
          </p:nvSpPr>
          <p:spPr bwMode="auto">
            <a:xfrm>
              <a:off x="3217" y="1628"/>
              <a:ext cx="90" cy="102"/>
            </a:xfrm>
            <a:custGeom>
              <a:avLst/>
              <a:gdLst>
                <a:gd name="T0" fmla="*/ 58 w 74"/>
                <a:gd name="T1" fmla="*/ 25 h 83"/>
                <a:gd name="T2" fmla="*/ 62 w 74"/>
                <a:gd name="T3" fmla="*/ 21 h 83"/>
                <a:gd name="T4" fmla="*/ 68 w 74"/>
                <a:gd name="T5" fmla="*/ 12 h 83"/>
                <a:gd name="T6" fmla="*/ 65 w 74"/>
                <a:gd name="T7" fmla="*/ 2 h 83"/>
                <a:gd name="T8" fmla="*/ 58 w 74"/>
                <a:gd name="T9" fmla="*/ 0 h 83"/>
                <a:gd name="T10" fmla="*/ 46 w 74"/>
                <a:gd name="T11" fmla="*/ 5 h 83"/>
                <a:gd name="T12" fmla="*/ 36 w 74"/>
                <a:gd name="T13" fmla="*/ 23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6 h 83"/>
                <a:gd name="T28" fmla="*/ 5 w 74"/>
                <a:gd name="T29" fmla="*/ 46 h 83"/>
                <a:gd name="T30" fmla="*/ 5 w 74"/>
                <a:gd name="T31" fmla="*/ 83 h 83"/>
                <a:gd name="T32" fmla="*/ 68 w 74"/>
                <a:gd name="T33" fmla="*/ 83 h 83"/>
                <a:gd name="T34" fmla="*/ 68 w 74"/>
                <a:gd name="T35" fmla="*/ 46 h 83"/>
                <a:gd name="T36" fmla="*/ 74 w 74"/>
                <a:gd name="T37" fmla="*/ 46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9 h 83"/>
                <a:gd name="T44" fmla="*/ 58 w 74"/>
                <a:gd name="T45" fmla="*/ 6 h 83"/>
                <a:gd name="T46" fmla="*/ 61 w 74"/>
                <a:gd name="T47" fmla="*/ 7 h 83"/>
                <a:gd name="T48" fmla="*/ 58 w 74"/>
                <a:gd name="T49" fmla="*/ 17 h 83"/>
                <a:gd name="T50" fmla="*/ 46 w 74"/>
                <a:gd name="T51" fmla="*/ 25 h 83"/>
                <a:gd name="T52" fmla="*/ 41 w 74"/>
                <a:gd name="T53" fmla="*/ 25 h 83"/>
                <a:gd name="T54" fmla="*/ 50 w 74"/>
                <a:gd name="T55" fmla="*/ 9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29 w 74"/>
                <a:gd name="T67" fmla="*/ 23 h 83"/>
                <a:gd name="T68" fmla="*/ 29 w 74"/>
                <a:gd name="T69" fmla="*/ 23 h 83"/>
                <a:gd name="T70" fmla="*/ 29 w 74"/>
                <a:gd name="T71" fmla="*/ 23 h 83"/>
                <a:gd name="T72" fmla="*/ 16 w 74"/>
                <a:gd name="T73" fmla="*/ 16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3 h 83"/>
                <a:gd name="T82" fmla="*/ 32 w 74"/>
                <a:gd name="T83" fmla="*/ 43 h 83"/>
                <a:gd name="T84" fmla="*/ 32 w 74"/>
                <a:gd name="T85" fmla="*/ 78 h 83"/>
                <a:gd name="T86" fmla="*/ 32 w 74"/>
                <a:gd name="T87" fmla="*/ 41 h 83"/>
                <a:gd name="T88" fmla="*/ 5 w 74"/>
                <a:gd name="T89" fmla="*/ 41 h 83"/>
                <a:gd name="T90" fmla="*/ 5 w 74"/>
                <a:gd name="T91" fmla="*/ 30 h 83"/>
                <a:gd name="T92" fmla="*/ 32 w 74"/>
                <a:gd name="T93" fmla="*/ 30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3 h 83"/>
                <a:gd name="T102" fmla="*/ 63 w 74"/>
                <a:gd name="T103" fmla="*/ 43 h 83"/>
                <a:gd name="T104" fmla="*/ 63 w 74"/>
                <a:gd name="T105" fmla="*/ 78 h 83"/>
                <a:gd name="T106" fmla="*/ 68 w 74"/>
                <a:gd name="T107" fmla="*/ 41 h 83"/>
                <a:gd name="T108" fmla="*/ 42 w 74"/>
                <a:gd name="T109" fmla="*/ 41 h 83"/>
                <a:gd name="T110" fmla="*/ 42 w 74"/>
                <a:gd name="T111" fmla="*/ 30 h 83"/>
                <a:gd name="T112" fmla="*/ 68 w 74"/>
                <a:gd name="T113" fmla="*/ 30 h 83"/>
                <a:gd name="T114" fmla="*/ 68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2" y="21"/>
                  </a:cubicBezTo>
                  <a:cubicBezTo>
                    <a:pt x="65" y="19"/>
                    <a:pt x="67" y="15"/>
                    <a:pt x="68" y="12"/>
                  </a:cubicBezTo>
                  <a:cubicBezTo>
                    <a:pt x="68" y="8"/>
                    <a:pt x="67" y="5"/>
                    <a:pt x="65" y="2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49" y="2"/>
                    <a:pt x="46" y="5"/>
                  </a:cubicBezTo>
                  <a:cubicBezTo>
                    <a:pt x="41" y="10"/>
                    <a:pt x="37" y="18"/>
                    <a:pt x="36" y="23"/>
                  </a:cubicBezTo>
                  <a:cubicBezTo>
                    <a:pt x="34" y="18"/>
                    <a:pt x="32" y="11"/>
                    <a:pt x="27" y="6"/>
                  </a:cubicBezTo>
                  <a:cubicBezTo>
                    <a:pt x="24" y="3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7" y="16"/>
                    <a:pt x="12" y="21"/>
                  </a:cubicBezTo>
                  <a:cubicBezTo>
                    <a:pt x="14" y="22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9"/>
                  </a:moveTo>
                  <a:cubicBezTo>
                    <a:pt x="52" y="7"/>
                    <a:pt x="55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8" y="17"/>
                  </a:cubicBezTo>
                  <a:cubicBezTo>
                    <a:pt x="55" y="21"/>
                    <a:pt x="50" y="23"/>
                    <a:pt x="46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3" y="20"/>
                    <a:pt x="46" y="14"/>
                    <a:pt x="50" y="9"/>
                  </a:cubicBezTo>
                  <a:close/>
                  <a:moveTo>
                    <a:pt x="14" y="12"/>
                  </a:moveTo>
                  <a:cubicBezTo>
                    <a:pt x="14" y="11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8"/>
                    <a:pt x="21" y="9"/>
                    <a:pt x="23" y="10"/>
                  </a:cubicBezTo>
                  <a:cubicBezTo>
                    <a:pt x="25" y="13"/>
                    <a:pt x="28" y="17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3" y="22"/>
                    <a:pt x="19" y="19"/>
                    <a:pt x="16" y="16"/>
                  </a:cubicBezTo>
                  <a:cubicBezTo>
                    <a:pt x="15" y="15"/>
                    <a:pt x="14" y="13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32" y="43"/>
                    <a:pt x="32" y="43"/>
                    <a:pt x="32" y="43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2" y="30"/>
                    <a:pt x="32" y="30"/>
                    <a:pt x="32" y="30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63" y="43"/>
                    <a:pt x="63" y="43"/>
                    <a:pt x="63" y="43"/>
                  </a:cubicBezTo>
                  <a:lnTo>
                    <a:pt x="63" y="78"/>
                  </a:lnTo>
                  <a:close/>
                  <a:moveTo>
                    <a:pt x="68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4" name="Freeform 116"/>
            <p:cNvSpPr>
              <a:spLocks noEditPoints="1"/>
            </p:cNvSpPr>
            <p:nvPr/>
          </p:nvSpPr>
          <p:spPr bwMode="auto">
            <a:xfrm>
              <a:off x="3285" y="1992"/>
              <a:ext cx="42" cy="79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49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8 h 65"/>
                <a:gd name="T26" fmla="*/ 22 w 34"/>
                <a:gd name="T27" fmla="*/ 58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3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1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2 h 65"/>
                <a:gd name="T58" fmla="*/ 21 w 34"/>
                <a:gd name="T59" fmla="*/ 19 h 65"/>
                <a:gd name="T60" fmla="*/ 28 w 34"/>
                <a:gd name="T61" fmla="*/ 22 h 65"/>
                <a:gd name="T62" fmla="*/ 26 w 34"/>
                <a:gd name="T63" fmla="*/ 11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49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4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1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1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6"/>
                    <a:pt x="19" y="9"/>
                    <a:pt x="20" y="1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5" name="Freeform 117"/>
            <p:cNvSpPr>
              <a:spLocks/>
            </p:cNvSpPr>
            <p:nvPr/>
          </p:nvSpPr>
          <p:spPr bwMode="auto">
            <a:xfrm>
              <a:off x="3315" y="1226"/>
              <a:ext cx="113" cy="113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7 h 92"/>
                <a:gd name="T24" fmla="*/ 21 w 92"/>
                <a:gd name="T25" fmla="*/ 92 h 92"/>
                <a:gd name="T26" fmla="*/ 0 w 92"/>
                <a:gd name="T27" fmla="*/ 77 h 92"/>
                <a:gd name="T28" fmla="*/ 21 w 92"/>
                <a:gd name="T29" fmla="*/ 63 h 92"/>
                <a:gd name="T30" fmla="*/ 29 w 92"/>
                <a:gd name="T31" fmla="*/ 64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85"/>
                    <a:pt x="32" y="92"/>
                    <a:pt x="21" y="92"/>
                  </a:cubicBezTo>
                  <a:cubicBezTo>
                    <a:pt x="9" y="92"/>
                    <a:pt x="0" y="85"/>
                    <a:pt x="0" y="77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6" name="Freeform 118"/>
            <p:cNvSpPr>
              <a:spLocks noEditPoints="1"/>
            </p:cNvSpPr>
            <p:nvPr/>
          </p:nvSpPr>
          <p:spPr bwMode="auto">
            <a:xfrm>
              <a:off x="3052" y="2198"/>
              <a:ext cx="87" cy="77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4 h 63"/>
                <a:gd name="T6" fmla="*/ 30 w 71"/>
                <a:gd name="T7" fmla="*/ 48 h 63"/>
                <a:gd name="T8" fmla="*/ 25 w 71"/>
                <a:gd name="T9" fmla="*/ 48 h 63"/>
                <a:gd name="T10" fmla="*/ 4 w 71"/>
                <a:gd name="T11" fmla="*/ 56 h 63"/>
                <a:gd name="T12" fmla="*/ 4 w 71"/>
                <a:gd name="T13" fmla="*/ 54 h 63"/>
                <a:gd name="T14" fmla="*/ 11 w 71"/>
                <a:gd name="T15" fmla="*/ 45 h 63"/>
                <a:gd name="T16" fmla="*/ 11 w 71"/>
                <a:gd name="T17" fmla="*/ 43 h 63"/>
                <a:gd name="T18" fmla="*/ 0 w 71"/>
                <a:gd name="T19" fmla="*/ 24 h 63"/>
                <a:gd name="T20" fmla="*/ 30 w 71"/>
                <a:gd name="T21" fmla="*/ 0 h 63"/>
                <a:gd name="T22" fmla="*/ 62 w 71"/>
                <a:gd name="T23" fmla="*/ 54 h 63"/>
                <a:gd name="T24" fmla="*/ 67 w 71"/>
                <a:gd name="T25" fmla="*/ 62 h 63"/>
                <a:gd name="T26" fmla="*/ 67 w 71"/>
                <a:gd name="T27" fmla="*/ 63 h 63"/>
                <a:gd name="T28" fmla="*/ 50 w 71"/>
                <a:gd name="T29" fmla="*/ 57 h 63"/>
                <a:gd name="T30" fmla="*/ 46 w 71"/>
                <a:gd name="T31" fmla="*/ 57 h 63"/>
                <a:gd name="T32" fmla="*/ 30 w 71"/>
                <a:gd name="T33" fmla="*/ 53 h 63"/>
                <a:gd name="T34" fmla="*/ 54 w 71"/>
                <a:gd name="T35" fmla="*/ 45 h 63"/>
                <a:gd name="T36" fmla="*/ 61 w 71"/>
                <a:gd name="T37" fmla="*/ 36 h 63"/>
                <a:gd name="T38" fmla="*/ 64 w 71"/>
                <a:gd name="T39" fmla="*/ 24 h 63"/>
                <a:gd name="T40" fmla="*/ 64 w 71"/>
                <a:gd name="T41" fmla="*/ 22 h 63"/>
                <a:gd name="T42" fmla="*/ 71 w 71"/>
                <a:gd name="T43" fmla="*/ 37 h 63"/>
                <a:gd name="T44" fmla="*/ 62 w 71"/>
                <a:gd name="T45" fmla="*/ 53 h 63"/>
                <a:gd name="T46" fmla="*/ 62 w 71"/>
                <a:gd name="T47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1"/>
                    <a:pt x="59" y="24"/>
                  </a:cubicBezTo>
                  <a:cubicBezTo>
                    <a:pt x="59" y="38"/>
                    <a:pt x="46" y="48"/>
                    <a:pt x="30" y="48"/>
                  </a:cubicBezTo>
                  <a:cubicBezTo>
                    <a:pt x="28" y="48"/>
                    <a:pt x="27" y="48"/>
                    <a:pt x="25" y="48"/>
                  </a:cubicBezTo>
                  <a:cubicBezTo>
                    <a:pt x="19" y="54"/>
                    <a:pt x="11" y="55"/>
                    <a:pt x="4" y="56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8" y="52"/>
                    <a:pt x="11" y="49"/>
                    <a:pt x="11" y="45"/>
                  </a:cubicBezTo>
                  <a:cubicBezTo>
                    <a:pt x="11" y="44"/>
                    <a:pt x="11" y="43"/>
                    <a:pt x="11" y="43"/>
                  </a:cubicBezTo>
                  <a:cubicBezTo>
                    <a:pt x="4" y="39"/>
                    <a:pt x="0" y="32"/>
                    <a:pt x="0" y="24"/>
                  </a:cubicBezTo>
                  <a:cubicBezTo>
                    <a:pt x="0" y="11"/>
                    <a:pt x="13" y="0"/>
                    <a:pt x="30" y="0"/>
                  </a:cubicBezTo>
                  <a:close/>
                  <a:moveTo>
                    <a:pt x="62" y="54"/>
                  </a:moveTo>
                  <a:cubicBezTo>
                    <a:pt x="62" y="57"/>
                    <a:pt x="64" y="60"/>
                    <a:pt x="67" y="62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3"/>
                    <a:pt x="55" y="62"/>
                    <a:pt x="50" y="57"/>
                  </a:cubicBezTo>
                  <a:cubicBezTo>
                    <a:pt x="48" y="57"/>
                    <a:pt x="47" y="57"/>
                    <a:pt x="46" y="57"/>
                  </a:cubicBezTo>
                  <a:cubicBezTo>
                    <a:pt x="40" y="57"/>
                    <a:pt x="34" y="56"/>
                    <a:pt x="30" y="53"/>
                  </a:cubicBezTo>
                  <a:cubicBezTo>
                    <a:pt x="39" y="53"/>
                    <a:pt x="47" y="50"/>
                    <a:pt x="54" y="45"/>
                  </a:cubicBezTo>
                  <a:cubicBezTo>
                    <a:pt x="57" y="42"/>
                    <a:pt x="59" y="39"/>
                    <a:pt x="61" y="36"/>
                  </a:cubicBezTo>
                  <a:cubicBezTo>
                    <a:pt x="63" y="32"/>
                    <a:pt x="64" y="28"/>
                    <a:pt x="64" y="24"/>
                  </a:cubicBezTo>
                  <a:cubicBezTo>
                    <a:pt x="64" y="24"/>
                    <a:pt x="64" y="23"/>
                    <a:pt x="64" y="22"/>
                  </a:cubicBezTo>
                  <a:cubicBezTo>
                    <a:pt x="68" y="26"/>
                    <a:pt x="71" y="31"/>
                    <a:pt x="71" y="37"/>
                  </a:cubicBezTo>
                  <a:cubicBezTo>
                    <a:pt x="71" y="43"/>
                    <a:pt x="67" y="49"/>
                    <a:pt x="62" y="53"/>
                  </a:cubicBezTo>
                  <a:cubicBezTo>
                    <a:pt x="62" y="53"/>
                    <a:pt x="62" y="54"/>
                    <a:pt x="6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7" name="Freeform 119"/>
            <p:cNvSpPr>
              <a:spLocks/>
            </p:cNvSpPr>
            <p:nvPr/>
          </p:nvSpPr>
          <p:spPr bwMode="auto">
            <a:xfrm>
              <a:off x="3122" y="2035"/>
              <a:ext cx="80" cy="78"/>
            </a:xfrm>
            <a:custGeom>
              <a:avLst/>
              <a:gdLst>
                <a:gd name="T0" fmla="*/ 65 w 65"/>
                <a:gd name="T1" fmla="*/ 24 h 64"/>
                <a:gd name="T2" fmla="*/ 41 w 65"/>
                <a:gd name="T3" fmla="*/ 24 h 64"/>
                <a:gd name="T4" fmla="*/ 50 w 65"/>
                <a:gd name="T5" fmla="*/ 15 h 64"/>
                <a:gd name="T6" fmla="*/ 33 w 65"/>
                <a:gd name="T7" fmla="*/ 8 h 64"/>
                <a:gd name="T8" fmla="*/ 16 w 65"/>
                <a:gd name="T9" fmla="*/ 15 h 64"/>
                <a:gd name="T10" fmla="*/ 9 w 65"/>
                <a:gd name="T11" fmla="*/ 32 h 64"/>
                <a:gd name="T12" fmla="*/ 16 w 65"/>
                <a:gd name="T13" fmla="*/ 49 h 64"/>
                <a:gd name="T14" fmla="*/ 33 w 65"/>
                <a:gd name="T15" fmla="*/ 56 h 64"/>
                <a:gd name="T16" fmla="*/ 50 w 65"/>
                <a:gd name="T17" fmla="*/ 49 h 64"/>
                <a:gd name="T18" fmla="*/ 51 w 65"/>
                <a:gd name="T19" fmla="*/ 48 h 64"/>
                <a:gd name="T20" fmla="*/ 57 w 65"/>
                <a:gd name="T21" fmla="*/ 53 h 64"/>
                <a:gd name="T22" fmla="*/ 33 w 65"/>
                <a:gd name="T23" fmla="*/ 64 h 64"/>
                <a:gd name="T24" fmla="*/ 0 w 65"/>
                <a:gd name="T25" fmla="*/ 32 h 64"/>
                <a:gd name="T26" fmla="*/ 33 w 65"/>
                <a:gd name="T27" fmla="*/ 0 h 64"/>
                <a:gd name="T28" fmla="*/ 56 w 65"/>
                <a:gd name="T29" fmla="*/ 9 h 64"/>
                <a:gd name="T30" fmla="*/ 65 w 65"/>
                <a:gd name="T31" fmla="*/ 0 h 64"/>
                <a:gd name="T32" fmla="*/ 65 w 65"/>
                <a:gd name="T33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4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8"/>
                    <a:pt x="51" y="48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1" y="60"/>
                    <a:pt x="43" y="64"/>
                    <a:pt x="33" y="64"/>
                  </a:cubicBezTo>
                  <a:cubicBezTo>
                    <a:pt x="15" y="64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3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8" name="Freeform 120"/>
            <p:cNvSpPr>
              <a:spLocks noEditPoints="1"/>
            </p:cNvSpPr>
            <p:nvPr/>
          </p:nvSpPr>
          <p:spPr bwMode="auto">
            <a:xfrm>
              <a:off x="3175" y="1404"/>
              <a:ext cx="116" cy="102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8 h 83"/>
                <a:gd name="T16" fmla="*/ 83 w 95"/>
                <a:gd name="T17" fmla="*/ 68 h 83"/>
                <a:gd name="T18" fmla="*/ 83 w 95"/>
                <a:gd name="T19" fmla="*/ 68 h 83"/>
                <a:gd name="T20" fmla="*/ 95 w 95"/>
                <a:gd name="T21" fmla="*/ 34 h 83"/>
                <a:gd name="T22" fmla="*/ 80 w 95"/>
                <a:gd name="T23" fmla="*/ 63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3 h 83"/>
                <a:gd name="T32" fmla="*/ 78 w 95"/>
                <a:gd name="T33" fmla="*/ 7 h 83"/>
                <a:gd name="T34" fmla="*/ 80 w 95"/>
                <a:gd name="T35" fmla="*/ 5 h 83"/>
                <a:gd name="T36" fmla="*/ 83 w 95"/>
                <a:gd name="T37" fmla="*/ 7 h 83"/>
                <a:gd name="T38" fmla="*/ 86 w 95"/>
                <a:gd name="T39" fmla="*/ 13 h 83"/>
                <a:gd name="T40" fmla="*/ 89 w 95"/>
                <a:gd name="T41" fmla="*/ 34 h 83"/>
                <a:gd name="T42" fmla="*/ 86 w 95"/>
                <a:gd name="T43" fmla="*/ 55 h 83"/>
                <a:gd name="T44" fmla="*/ 83 w 95"/>
                <a:gd name="T45" fmla="*/ 61 h 83"/>
                <a:gd name="T46" fmla="*/ 80 w 95"/>
                <a:gd name="T47" fmla="*/ 63 h 83"/>
                <a:gd name="T48" fmla="*/ 24 w 95"/>
                <a:gd name="T49" fmla="*/ 34 h 83"/>
                <a:gd name="T50" fmla="*/ 25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5 w 95"/>
                <a:gd name="T65" fmla="*/ 48 h 83"/>
                <a:gd name="T66" fmla="*/ 24 w 95"/>
                <a:gd name="T67" fmla="*/ 34 h 83"/>
                <a:gd name="T68" fmla="*/ 34 w 95"/>
                <a:gd name="T69" fmla="*/ 54 h 83"/>
                <a:gd name="T70" fmla="*/ 23 w 95"/>
                <a:gd name="T71" fmla="*/ 51 h 83"/>
                <a:gd name="T72" fmla="*/ 30 w 95"/>
                <a:gd name="T73" fmla="*/ 81 h 83"/>
                <a:gd name="T74" fmla="*/ 34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4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6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6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90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4"/>
                    <a:pt x="31" y="19"/>
                  </a:cubicBezTo>
                  <a:cubicBezTo>
                    <a:pt x="31" y="23"/>
                    <a:pt x="30" y="28"/>
                    <a:pt x="30" y="34"/>
                  </a:cubicBezTo>
                  <a:cubicBezTo>
                    <a:pt x="30" y="40"/>
                    <a:pt x="31" y="45"/>
                    <a:pt x="31" y="49"/>
                  </a:cubicBezTo>
                  <a:cubicBezTo>
                    <a:pt x="57" y="54"/>
                    <a:pt x="75" y="68"/>
                    <a:pt x="75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90" y="68"/>
                    <a:pt x="95" y="52"/>
                    <a:pt x="95" y="34"/>
                  </a:cubicBezTo>
                  <a:close/>
                  <a:moveTo>
                    <a:pt x="80" y="63"/>
                  </a:moveTo>
                  <a:cubicBezTo>
                    <a:pt x="79" y="63"/>
                    <a:pt x="78" y="62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3" y="50"/>
                    <a:pt x="71" y="42"/>
                    <a:pt x="71" y="34"/>
                  </a:cubicBezTo>
                  <a:cubicBezTo>
                    <a:pt x="71" y="26"/>
                    <a:pt x="73" y="18"/>
                    <a:pt x="75" y="13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3" y="7"/>
                  </a:cubicBezTo>
                  <a:cubicBezTo>
                    <a:pt x="84" y="8"/>
                    <a:pt x="85" y="10"/>
                    <a:pt x="86" y="13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50"/>
                    <a:pt x="86" y="55"/>
                  </a:cubicBezTo>
                  <a:cubicBezTo>
                    <a:pt x="85" y="58"/>
                    <a:pt x="84" y="60"/>
                    <a:pt x="83" y="61"/>
                  </a:cubicBezTo>
                  <a:cubicBezTo>
                    <a:pt x="82" y="62"/>
                    <a:pt x="81" y="63"/>
                    <a:pt x="80" y="63"/>
                  </a:cubicBezTo>
                  <a:close/>
                  <a:moveTo>
                    <a:pt x="24" y="34"/>
                  </a:moveTo>
                  <a:cubicBezTo>
                    <a:pt x="24" y="29"/>
                    <a:pt x="24" y="24"/>
                    <a:pt x="25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5" y="48"/>
                  </a:cubicBezTo>
                  <a:cubicBezTo>
                    <a:pt x="24" y="43"/>
                    <a:pt x="24" y="39"/>
                    <a:pt x="24" y="34"/>
                  </a:cubicBezTo>
                  <a:close/>
                  <a:moveTo>
                    <a:pt x="34" y="54"/>
                  </a:moveTo>
                  <a:cubicBezTo>
                    <a:pt x="23" y="51"/>
                    <a:pt x="23" y="51"/>
                    <a:pt x="23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1" y="83"/>
                    <a:pt x="32" y="83"/>
                    <a:pt x="34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7" y="76"/>
                    <a:pt x="46" y="75"/>
                  </a:cubicBezTo>
                  <a:lnTo>
                    <a:pt x="34" y="54"/>
                  </a:lnTo>
                  <a:close/>
                  <a:moveTo>
                    <a:pt x="80" y="45"/>
                  </a:moveTo>
                  <a:cubicBezTo>
                    <a:pt x="80" y="45"/>
                    <a:pt x="80" y="45"/>
                    <a:pt x="79" y="44"/>
                  </a:cubicBezTo>
                  <a:cubicBezTo>
                    <a:pt x="79" y="44"/>
                    <a:pt x="79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6"/>
                  </a:cubicBezTo>
                  <a:cubicBezTo>
                    <a:pt x="79" y="25"/>
                    <a:pt x="79" y="24"/>
                    <a:pt x="79" y="23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82" y="24"/>
                    <a:pt x="82" y="25"/>
                    <a:pt x="82" y="26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2" y="44"/>
                    <a:pt x="81" y="44"/>
                  </a:cubicBezTo>
                  <a:cubicBezTo>
                    <a:pt x="81" y="45"/>
                    <a:pt x="81" y="45"/>
                    <a:pt x="8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79" name="Freeform 121"/>
            <p:cNvSpPr>
              <a:spLocks noEditPoints="1"/>
            </p:cNvSpPr>
            <p:nvPr/>
          </p:nvSpPr>
          <p:spPr bwMode="auto">
            <a:xfrm>
              <a:off x="3413" y="1074"/>
              <a:ext cx="66" cy="65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1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1"/>
                    <a:pt x="17" y="40"/>
                    <a:pt x="17" y="38"/>
                  </a:cubicBezTo>
                  <a:cubicBezTo>
                    <a:pt x="17" y="31"/>
                    <a:pt x="13" y="26"/>
                    <a:pt x="7" y="24"/>
                  </a:cubicBezTo>
                  <a:cubicBezTo>
                    <a:pt x="7" y="19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19"/>
                    <a:pt x="47" y="24"/>
                  </a:cubicBezTo>
                  <a:cubicBezTo>
                    <a:pt x="41" y="26"/>
                    <a:pt x="37" y="31"/>
                    <a:pt x="37" y="38"/>
                  </a:cubicBezTo>
                  <a:cubicBezTo>
                    <a:pt x="37" y="40"/>
                    <a:pt x="37" y="41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0" name="Freeform 122"/>
            <p:cNvSpPr>
              <a:spLocks noEditPoints="1"/>
            </p:cNvSpPr>
            <p:nvPr/>
          </p:nvSpPr>
          <p:spPr bwMode="auto">
            <a:xfrm>
              <a:off x="2859" y="740"/>
              <a:ext cx="295" cy="1141"/>
            </a:xfrm>
            <a:custGeom>
              <a:avLst/>
              <a:gdLst>
                <a:gd name="T0" fmla="*/ 187 w 240"/>
                <a:gd name="T1" fmla="*/ 868 h 929"/>
                <a:gd name="T2" fmla="*/ 198 w 240"/>
                <a:gd name="T3" fmla="*/ 838 h 929"/>
                <a:gd name="T4" fmla="*/ 221 w 240"/>
                <a:gd name="T5" fmla="*/ 871 h 929"/>
                <a:gd name="T6" fmla="*/ 222 w 240"/>
                <a:gd name="T7" fmla="*/ 863 h 929"/>
                <a:gd name="T8" fmla="*/ 237 w 240"/>
                <a:gd name="T9" fmla="*/ 925 h 929"/>
                <a:gd name="T10" fmla="*/ 219 w 240"/>
                <a:gd name="T11" fmla="*/ 919 h 929"/>
                <a:gd name="T12" fmla="*/ 202 w 240"/>
                <a:gd name="T13" fmla="*/ 927 h 929"/>
                <a:gd name="T14" fmla="*/ 182 w 240"/>
                <a:gd name="T15" fmla="*/ 929 h 929"/>
                <a:gd name="T16" fmla="*/ 170 w 240"/>
                <a:gd name="T17" fmla="*/ 918 h 929"/>
                <a:gd name="T18" fmla="*/ 168 w 240"/>
                <a:gd name="T19" fmla="*/ 907 h 929"/>
                <a:gd name="T20" fmla="*/ 166 w 240"/>
                <a:gd name="T21" fmla="*/ 896 h 929"/>
                <a:gd name="T22" fmla="*/ 153 w 240"/>
                <a:gd name="T23" fmla="*/ 891 h 929"/>
                <a:gd name="T24" fmla="*/ 154 w 240"/>
                <a:gd name="T25" fmla="*/ 867 h 929"/>
                <a:gd name="T26" fmla="*/ 232 w 240"/>
                <a:gd name="T27" fmla="*/ 916 h 929"/>
                <a:gd name="T28" fmla="*/ 226 w 240"/>
                <a:gd name="T29" fmla="*/ 915 h 929"/>
                <a:gd name="T30" fmla="*/ 154 w 240"/>
                <a:gd name="T31" fmla="*/ 885 h 929"/>
                <a:gd name="T32" fmla="*/ 179 w 240"/>
                <a:gd name="T33" fmla="*/ 886 h 929"/>
                <a:gd name="T34" fmla="*/ 178 w 240"/>
                <a:gd name="T35" fmla="*/ 892 h 929"/>
                <a:gd name="T36" fmla="*/ 175 w 240"/>
                <a:gd name="T37" fmla="*/ 901 h 929"/>
                <a:gd name="T38" fmla="*/ 176 w 240"/>
                <a:gd name="T39" fmla="*/ 905 h 929"/>
                <a:gd name="T40" fmla="*/ 177 w 240"/>
                <a:gd name="T41" fmla="*/ 911 h 929"/>
                <a:gd name="T42" fmla="*/ 178 w 240"/>
                <a:gd name="T43" fmla="*/ 915 h 929"/>
                <a:gd name="T44" fmla="*/ 182 w 240"/>
                <a:gd name="T45" fmla="*/ 923 h 929"/>
                <a:gd name="T46" fmla="*/ 188 w 240"/>
                <a:gd name="T47" fmla="*/ 923 h 929"/>
                <a:gd name="T48" fmla="*/ 220 w 240"/>
                <a:gd name="T49" fmla="*/ 912 h 929"/>
                <a:gd name="T50" fmla="*/ 217 w 240"/>
                <a:gd name="T51" fmla="*/ 877 h 929"/>
                <a:gd name="T52" fmla="*/ 198 w 240"/>
                <a:gd name="T53" fmla="*/ 845 h 929"/>
                <a:gd name="T54" fmla="*/ 195 w 240"/>
                <a:gd name="T55" fmla="*/ 868 h 929"/>
                <a:gd name="T56" fmla="*/ 155 w 240"/>
                <a:gd name="T57" fmla="*/ 873 h 929"/>
                <a:gd name="T58" fmla="*/ 154 w 240"/>
                <a:gd name="T59" fmla="*/ 885 h 929"/>
                <a:gd name="T60" fmla="*/ 75 w 240"/>
                <a:gd name="T61" fmla="*/ 0 h 929"/>
                <a:gd name="T62" fmla="*/ 75 w 240"/>
                <a:gd name="T63" fmla="*/ 14 h 929"/>
                <a:gd name="T64" fmla="*/ 59 w 240"/>
                <a:gd name="T65" fmla="*/ 66 h 929"/>
                <a:gd name="T66" fmla="*/ 59 w 240"/>
                <a:gd name="T67" fmla="*/ 42 h 929"/>
                <a:gd name="T68" fmla="*/ 66 w 240"/>
                <a:gd name="T69" fmla="*/ 19 h 929"/>
                <a:gd name="T70" fmla="*/ 33 w 240"/>
                <a:gd name="T71" fmla="*/ 64 h 929"/>
                <a:gd name="T72" fmla="*/ 0 w 240"/>
                <a:gd name="T73" fmla="*/ 64 h 929"/>
                <a:gd name="T74" fmla="*/ 24 w 240"/>
                <a:gd name="T75" fmla="*/ 53 h 929"/>
                <a:gd name="T76" fmla="*/ 24 w 240"/>
                <a:gd name="T77" fmla="*/ 14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929">
                  <a:moveTo>
                    <a:pt x="154" y="867"/>
                  </a:moveTo>
                  <a:cubicBezTo>
                    <a:pt x="187" y="868"/>
                    <a:pt x="187" y="868"/>
                    <a:pt x="187" y="868"/>
                  </a:cubicBezTo>
                  <a:cubicBezTo>
                    <a:pt x="186" y="860"/>
                    <a:pt x="185" y="858"/>
                    <a:pt x="185" y="850"/>
                  </a:cubicBezTo>
                  <a:cubicBezTo>
                    <a:pt x="185" y="843"/>
                    <a:pt x="191" y="838"/>
                    <a:pt x="198" y="838"/>
                  </a:cubicBezTo>
                  <a:cubicBezTo>
                    <a:pt x="205" y="838"/>
                    <a:pt x="211" y="844"/>
                    <a:pt x="210" y="851"/>
                  </a:cubicBezTo>
                  <a:cubicBezTo>
                    <a:pt x="210" y="861"/>
                    <a:pt x="214" y="866"/>
                    <a:pt x="221" y="871"/>
                  </a:cubicBezTo>
                  <a:cubicBezTo>
                    <a:pt x="221" y="871"/>
                    <a:pt x="221" y="872"/>
                    <a:pt x="221" y="872"/>
                  </a:cubicBezTo>
                  <a:cubicBezTo>
                    <a:pt x="222" y="863"/>
                    <a:pt x="222" y="863"/>
                    <a:pt x="222" y="863"/>
                  </a:cubicBezTo>
                  <a:cubicBezTo>
                    <a:pt x="240" y="864"/>
                    <a:pt x="240" y="864"/>
                    <a:pt x="240" y="864"/>
                  </a:cubicBezTo>
                  <a:cubicBezTo>
                    <a:pt x="237" y="925"/>
                    <a:pt x="237" y="925"/>
                    <a:pt x="237" y="925"/>
                  </a:cubicBezTo>
                  <a:cubicBezTo>
                    <a:pt x="219" y="924"/>
                    <a:pt x="219" y="924"/>
                    <a:pt x="219" y="924"/>
                  </a:cubicBezTo>
                  <a:cubicBezTo>
                    <a:pt x="219" y="919"/>
                    <a:pt x="219" y="919"/>
                    <a:pt x="219" y="919"/>
                  </a:cubicBezTo>
                  <a:cubicBezTo>
                    <a:pt x="213" y="919"/>
                    <a:pt x="212" y="921"/>
                    <a:pt x="209" y="923"/>
                  </a:cubicBezTo>
                  <a:cubicBezTo>
                    <a:pt x="208" y="924"/>
                    <a:pt x="206" y="926"/>
                    <a:pt x="202" y="927"/>
                  </a:cubicBezTo>
                  <a:cubicBezTo>
                    <a:pt x="198" y="929"/>
                    <a:pt x="194" y="929"/>
                    <a:pt x="187" y="929"/>
                  </a:cubicBezTo>
                  <a:cubicBezTo>
                    <a:pt x="182" y="929"/>
                    <a:pt x="182" y="929"/>
                    <a:pt x="182" y="929"/>
                  </a:cubicBezTo>
                  <a:cubicBezTo>
                    <a:pt x="181" y="929"/>
                    <a:pt x="181" y="929"/>
                    <a:pt x="181" y="929"/>
                  </a:cubicBezTo>
                  <a:cubicBezTo>
                    <a:pt x="175" y="929"/>
                    <a:pt x="170" y="924"/>
                    <a:pt x="170" y="918"/>
                  </a:cubicBezTo>
                  <a:cubicBezTo>
                    <a:pt x="170" y="917"/>
                    <a:pt x="171" y="916"/>
                    <a:pt x="171" y="915"/>
                  </a:cubicBezTo>
                  <a:cubicBezTo>
                    <a:pt x="169" y="913"/>
                    <a:pt x="168" y="910"/>
                    <a:pt x="168" y="907"/>
                  </a:cubicBezTo>
                  <a:cubicBezTo>
                    <a:pt x="168" y="906"/>
                    <a:pt x="169" y="905"/>
                    <a:pt x="169" y="904"/>
                  </a:cubicBezTo>
                  <a:cubicBezTo>
                    <a:pt x="167" y="902"/>
                    <a:pt x="166" y="899"/>
                    <a:pt x="166" y="896"/>
                  </a:cubicBezTo>
                  <a:cubicBezTo>
                    <a:pt x="166" y="895"/>
                    <a:pt x="167" y="893"/>
                    <a:pt x="167" y="892"/>
                  </a:cubicBezTo>
                  <a:cubicBezTo>
                    <a:pt x="153" y="891"/>
                    <a:pt x="153" y="891"/>
                    <a:pt x="153" y="891"/>
                  </a:cubicBezTo>
                  <a:cubicBezTo>
                    <a:pt x="147" y="891"/>
                    <a:pt x="141" y="885"/>
                    <a:pt x="142" y="878"/>
                  </a:cubicBezTo>
                  <a:cubicBezTo>
                    <a:pt x="142" y="872"/>
                    <a:pt x="148" y="866"/>
                    <a:pt x="154" y="867"/>
                  </a:cubicBezTo>
                  <a:close/>
                  <a:moveTo>
                    <a:pt x="229" y="919"/>
                  </a:moveTo>
                  <a:cubicBezTo>
                    <a:pt x="230" y="919"/>
                    <a:pt x="232" y="917"/>
                    <a:pt x="232" y="916"/>
                  </a:cubicBezTo>
                  <a:cubicBezTo>
                    <a:pt x="232" y="914"/>
                    <a:pt x="230" y="913"/>
                    <a:pt x="229" y="913"/>
                  </a:cubicBezTo>
                  <a:cubicBezTo>
                    <a:pt x="227" y="912"/>
                    <a:pt x="226" y="914"/>
                    <a:pt x="226" y="915"/>
                  </a:cubicBezTo>
                  <a:cubicBezTo>
                    <a:pt x="226" y="917"/>
                    <a:pt x="227" y="919"/>
                    <a:pt x="229" y="919"/>
                  </a:cubicBezTo>
                  <a:close/>
                  <a:moveTo>
                    <a:pt x="154" y="885"/>
                  </a:moveTo>
                  <a:cubicBezTo>
                    <a:pt x="178" y="886"/>
                    <a:pt x="178" y="886"/>
                    <a:pt x="178" y="886"/>
                  </a:cubicBezTo>
                  <a:cubicBezTo>
                    <a:pt x="179" y="886"/>
                    <a:pt x="179" y="886"/>
                    <a:pt x="179" y="886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8" y="892"/>
                    <a:pt x="178" y="892"/>
                    <a:pt x="178" y="892"/>
                  </a:cubicBezTo>
                  <a:cubicBezTo>
                    <a:pt x="175" y="892"/>
                    <a:pt x="173" y="894"/>
                    <a:pt x="173" y="897"/>
                  </a:cubicBezTo>
                  <a:cubicBezTo>
                    <a:pt x="173" y="898"/>
                    <a:pt x="174" y="900"/>
                    <a:pt x="175" y="901"/>
                  </a:cubicBezTo>
                  <a:cubicBezTo>
                    <a:pt x="177" y="903"/>
                    <a:pt x="177" y="903"/>
                    <a:pt x="177" y="903"/>
                  </a:cubicBezTo>
                  <a:cubicBezTo>
                    <a:pt x="176" y="905"/>
                    <a:pt x="176" y="905"/>
                    <a:pt x="176" y="905"/>
                  </a:cubicBezTo>
                  <a:cubicBezTo>
                    <a:pt x="175" y="906"/>
                    <a:pt x="175" y="906"/>
                    <a:pt x="175" y="907"/>
                  </a:cubicBezTo>
                  <a:cubicBezTo>
                    <a:pt x="175" y="909"/>
                    <a:pt x="176" y="910"/>
                    <a:pt x="177" y="911"/>
                  </a:cubicBezTo>
                  <a:cubicBezTo>
                    <a:pt x="179" y="913"/>
                    <a:pt x="179" y="913"/>
                    <a:pt x="179" y="913"/>
                  </a:cubicBezTo>
                  <a:cubicBezTo>
                    <a:pt x="178" y="915"/>
                    <a:pt x="178" y="915"/>
                    <a:pt x="178" y="915"/>
                  </a:cubicBezTo>
                  <a:cubicBezTo>
                    <a:pt x="177" y="916"/>
                    <a:pt x="177" y="917"/>
                    <a:pt x="177" y="918"/>
                  </a:cubicBezTo>
                  <a:cubicBezTo>
                    <a:pt x="177" y="920"/>
                    <a:pt x="179" y="923"/>
                    <a:pt x="182" y="923"/>
                  </a:cubicBezTo>
                  <a:cubicBezTo>
                    <a:pt x="183" y="923"/>
                    <a:pt x="183" y="923"/>
                    <a:pt x="183" y="923"/>
                  </a:cubicBezTo>
                  <a:cubicBezTo>
                    <a:pt x="188" y="923"/>
                    <a:pt x="188" y="923"/>
                    <a:pt x="188" y="923"/>
                  </a:cubicBezTo>
                  <a:cubicBezTo>
                    <a:pt x="200" y="924"/>
                    <a:pt x="202" y="920"/>
                    <a:pt x="205" y="917"/>
                  </a:cubicBezTo>
                  <a:cubicBezTo>
                    <a:pt x="208" y="915"/>
                    <a:pt x="211" y="912"/>
                    <a:pt x="220" y="912"/>
                  </a:cubicBezTo>
                  <a:cubicBezTo>
                    <a:pt x="221" y="880"/>
                    <a:pt x="221" y="880"/>
                    <a:pt x="221" y="880"/>
                  </a:cubicBezTo>
                  <a:cubicBezTo>
                    <a:pt x="219" y="879"/>
                    <a:pt x="218" y="878"/>
                    <a:pt x="217" y="877"/>
                  </a:cubicBezTo>
                  <a:cubicBezTo>
                    <a:pt x="208" y="870"/>
                    <a:pt x="203" y="863"/>
                    <a:pt x="204" y="851"/>
                  </a:cubicBezTo>
                  <a:cubicBezTo>
                    <a:pt x="204" y="848"/>
                    <a:pt x="201" y="845"/>
                    <a:pt x="198" y="845"/>
                  </a:cubicBezTo>
                  <a:cubicBezTo>
                    <a:pt x="195" y="845"/>
                    <a:pt x="192" y="847"/>
                    <a:pt x="192" y="851"/>
                  </a:cubicBezTo>
                  <a:cubicBezTo>
                    <a:pt x="192" y="859"/>
                    <a:pt x="193" y="861"/>
                    <a:pt x="195" y="868"/>
                  </a:cubicBezTo>
                  <a:cubicBezTo>
                    <a:pt x="195" y="871"/>
                    <a:pt x="196" y="873"/>
                    <a:pt x="196" y="874"/>
                  </a:cubicBezTo>
                  <a:cubicBezTo>
                    <a:pt x="155" y="873"/>
                    <a:pt x="155" y="873"/>
                    <a:pt x="155" y="873"/>
                  </a:cubicBezTo>
                  <a:cubicBezTo>
                    <a:pt x="151" y="873"/>
                    <a:pt x="148" y="875"/>
                    <a:pt x="148" y="879"/>
                  </a:cubicBezTo>
                  <a:cubicBezTo>
                    <a:pt x="148" y="882"/>
                    <a:pt x="151" y="885"/>
                    <a:pt x="154" y="885"/>
                  </a:cubicBezTo>
                  <a:close/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2"/>
                    <a:pt x="59" y="42"/>
                  </a:cubicBezTo>
                  <a:cubicBezTo>
                    <a:pt x="61" y="42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4" y="53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1" name="Freeform 123"/>
            <p:cNvSpPr>
              <a:spLocks/>
            </p:cNvSpPr>
            <p:nvPr/>
          </p:nvSpPr>
          <p:spPr bwMode="auto">
            <a:xfrm>
              <a:off x="3047" y="1560"/>
              <a:ext cx="91" cy="91"/>
            </a:xfrm>
            <a:custGeom>
              <a:avLst/>
              <a:gdLst>
                <a:gd name="T0" fmla="*/ 45 w 91"/>
                <a:gd name="T1" fmla="*/ 91 h 91"/>
                <a:gd name="T2" fmla="*/ 91 w 91"/>
                <a:gd name="T3" fmla="*/ 46 h 91"/>
                <a:gd name="T4" fmla="*/ 63 w 91"/>
                <a:gd name="T5" fmla="*/ 46 h 91"/>
                <a:gd name="T6" fmla="*/ 63 w 91"/>
                <a:gd name="T7" fmla="*/ 0 h 91"/>
                <a:gd name="T8" fmla="*/ 28 w 91"/>
                <a:gd name="T9" fmla="*/ 0 h 91"/>
                <a:gd name="T10" fmla="*/ 28 w 91"/>
                <a:gd name="T11" fmla="*/ 46 h 91"/>
                <a:gd name="T12" fmla="*/ 0 w 91"/>
                <a:gd name="T13" fmla="*/ 46 h 91"/>
                <a:gd name="T14" fmla="*/ 45 w 91"/>
                <a:gd name="T1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91">
                  <a:moveTo>
                    <a:pt x="45" y="91"/>
                  </a:moveTo>
                  <a:lnTo>
                    <a:pt x="91" y="46"/>
                  </a:lnTo>
                  <a:lnTo>
                    <a:pt x="63" y="46"/>
                  </a:lnTo>
                  <a:lnTo>
                    <a:pt x="63" y="0"/>
                  </a:lnTo>
                  <a:lnTo>
                    <a:pt x="28" y="0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45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2" name="Freeform 124"/>
            <p:cNvSpPr>
              <a:spLocks noEditPoints="1"/>
            </p:cNvSpPr>
            <p:nvPr/>
          </p:nvSpPr>
          <p:spPr bwMode="auto">
            <a:xfrm>
              <a:off x="2946" y="1963"/>
              <a:ext cx="78" cy="77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5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5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1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0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5 h 62"/>
                <a:gd name="T54" fmla="*/ 35 w 63"/>
                <a:gd name="T55" fmla="*/ 21 h 62"/>
                <a:gd name="T56" fmla="*/ 49 w 63"/>
                <a:gd name="T57" fmla="*/ 11 h 62"/>
                <a:gd name="T58" fmla="*/ 32 w 63"/>
                <a:gd name="T59" fmla="*/ 5 h 62"/>
                <a:gd name="T60" fmla="*/ 25 w 63"/>
                <a:gd name="T61" fmla="*/ 5 h 62"/>
                <a:gd name="T62" fmla="*/ 52 w 63"/>
                <a:gd name="T63" fmla="*/ 14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8"/>
                    <a:pt x="49" y="62"/>
                    <a:pt x="32" y="62"/>
                  </a:cubicBezTo>
                  <a:close/>
                  <a:moveTo>
                    <a:pt x="58" y="35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5"/>
                  </a:cubicBezTo>
                  <a:close/>
                  <a:moveTo>
                    <a:pt x="42" y="56"/>
                  </a:moveTo>
                  <a:cubicBezTo>
                    <a:pt x="41" y="53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0"/>
                    <a:pt x="5" y="30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5"/>
                  </a:moveTo>
                  <a:cubicBezTo>
                    <a:pt x="26" y="6"/>
                    <a:pt x="31" y="13"/>
                    <a:pt x="35" y="21"/>
                  </a:cubicBezTo>
                  <a:cubicBezTo>
                    <a:pt x="45" y="17"/>
                    <a:pt x="49" y="12"/>
                    <a:pt x="49" y="11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5"/>
                  </a:cubicBezTo>
                  <a:close/>
                  <a:moveTo>
                    <a:pt x="52" y="14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7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3" name="Freeform 125"/>
            <p:cNvSpPr>
              <a:spLocks noEditPoints="1"/>
            </p:cNvSpPr>
            <p:nvPr/>
          </p:nvSpPr>
          <p:spPr bwMode="auto">
            <a:xfrm>
              <a:off x="2922" y="2371"/>
              <a:ext cx="80" cy="70"/>
            </a:xfrm>
            <a:custGeom>
              <a:avLst/>
              <a:gdLst>
                <a:gd name="T0" fmla="*/ 65 w 65"/>
                <a:gd name="T1" fmla="*/ 18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8 h 57"/>
                <a:gd name="T10" fmla="*/ 6 w 65"/>
                <a:gd name="T11" fmla="*/ 32 h 57"/>
                <a:gd name="T12" fmla="*/ 6 w 65"/>
                <a:gd name="T13" fmla="*/ 32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2 h 57"/>
                <a:gd name="T22" fmla="*/ 59 w 65"/>
                <a:gd name="T23" fmla="*/ 32 h 57"/>
                <a:gd name="T24" fmla="*/ 65 w 65"/>
                <a:gd name="T25" fmla="*/ 18 h 57"/>
                <a:gd name="T26" fmla="*/ 54 w 65"/>
                <a:gd name="T27" fmla="*/ 26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6 h 57"/>
                <a:gd name="T36" fmla="*/ 8 w 65"/>
                <a:gd name="T37" fmla="*/ 18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8 h 57"/>
                <a:gd name="T50" fmla="*/ 54 w 65"/>
                <a:gd name="T51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8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4"/>
                    <a:pt x="2" y="29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3" y="29"/>
                    <a:pt x="65" y="24"/>
                    <a:pt x="65" y="18"/>
                  </a:cubicBezTo>
                  <a:close/>
                  <a:moveTo>
                    <a:pt x="54" y="26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9" y="24"/>
                    <a:pt x="8" y="21"/>
                    <a:pt x="8" y="18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8"/>
                  </a:cubicBezTo>
                  <a:cubicBezTo>
                    <a:pt x="57" y="21"/>
                    <a:pt x="56" y="24"/>
                    <a:pt x="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4" name="Freeform 126"/>
            <p:cNvSpPr>
              <a:spLocks noEditPoints="1"/>
            </p:cNvSpPr>
            <p:nvPr/>
          </p:nvSpPr>
          <p:spPr bwMode="auto">
            <a:xfrm>
              <a:off x="2844" y="2149"/>
              <a:ext cx="79" cy="58"/>
            </a:xfrm>
            <a:custGeom>
              <a:avLst/>
              <a:gdLst>
                <a:gd name="T0" fmla="*/ 56 w 64"/>
                <a:gd name="T1" fmla="*/ 8 h 47"/>
                <a:gd name="T2" fmla="*/ 56 w 64"/>
                <a:gd name="T3" fmla="*/ 0 h 47"/>
                <a:gd name="T4" fmla="*/ 0 w 64"/>
                <a:gd name="T5" fmla="*/ 0 h 47"/>
                <a:gd name="T6" fmla="*/ 0 w 64"/>
                <a:gd name="T7" fmla="*/ 43 h 47"/>
                <a:gd name="T8" fmla="*/ 4 w 64"/>
                <a:gd name="T9" fmla="*/ 47 h 47"/>
                <a:gd name="T10" fmla="*/ 58 w 64"/>
                <a:gd name="T11" fmla="*/ 47 h 47"/>
                <a:gd name="T12" fmla="*/ 64 w 64"/>
                <a:gd name="T13" fmla="*/ 41 h 47"/>
                <a:gd name="T14" fmla="*/ 64 w 64"/>
                <a:gd name="T15" fmla="*/ 8 h 47"/>
                <a:gd name="T16" fmla="*/ 56 w 64"/>
                <a:gd name="T17" fmla="*/ 8 h 47"/>
                <a:gd name="T18" fmla="*/ 52 w 64"/>
                <a:gd name="T19" fmla="*/ 43 h 47"/>
                <a:gd name="T20" fmla="*/ 4 w 64"/>
                <a:gd name="T21" fmla="*/ 43 h 47"/>
                <a:gd name="T22" fmla="*/ 4 w 64"/>
                <a:gd name="T23" fmla="*/ 4 h 47"/>
                <a:gd name="T24" fmla="*/ 52 w 64"/>
                <a:gd name="T25" fmla="*/ 4 h 47"/>
                <a:gd name="T26" fmla="*/ 52 w 64"/>
                <a:gd name="T27" fmla="*/ 43 h 47"/>
                <a:gd name="T28" fmla="*/ 8 w 64"/>
                <a:gd name="T29" fmla="*/ 12 h 47"/>
                <a:gd name="T30" fmla="*/ 48 w 64"/>
                <a:gd name="T31" fmla="*/ 12 h 47"/>
                <a:gd name="T32" fmla="*/ 48 w 64"/>
                <a:gd name="T33" fmla="*/ 16 h 47"/>
                <a:gd name="T34" fmla="*/ 8 w 64"/>
                <a:gd name="T35" fmla="*/ 16 h 47"/>
                <a:gd name="T36" fmla="*/ 8 w 64"/>
                <a:gd name="T37" fmla="*/ 12 h 47"/>
                <a:gd name="T38" fmla="*/ 32 w 64"/>
                <a:gd name="T39" fmla="*/ 20 h 47"/>
                <a:gd name="T40" fmla="*/ 48 w 64"/>
                <a:gd name="T41" fmla="*/ 20 h 47"/>
                <a:gd name="T42" fmla="*/ 48 w 64"/>
                <a:gd name="T43" fmla="*/ 24 h 47"/>
                <a:gd name="T44" fmla="*/ 32 w 64"/>
                <a:gd name="T45" fmla="*/ 24 h 47"/>
                <a:gd name="T46" fmla="*/ 32 w 64"/>
                <a:gd name="T47" fmla="*/ 20 h 47"/>
                <a:gd name="T48" fmla="*/ 32 w 64"/>
                <a:gd name="T49" fmla="*/ 28 h 47"/>
                <a:gd name="T50" fmla="*/ 48 w 64"/>
                <a:gd name="T51" fmla="*/ 28 h 47"/>
                <a:gd name="T52" fmla="*/ 48 w 64"/>
                <a:gd name="T53" fmla="*/ 32 h 47"/>
                <a:gd name="T54" fmla="*/ 32 w 64"/>
                <a:gd name="T55" fmla="*/ 32 h 47"/>
                <a:gd name="T56" fmla="*/ 32 w 64"/>
                <a:gd name="T57" fmla="*/ 28 h 47"/>
                <a:gd name="T58" fmla="*/ 32 w 64"/>
                <a:gd name="T59" fmla="*/ 36 h 47"/>
                <a:gd name="T60" fmla="*/ 44 w 64"/>
                <a:gd name="T61" fmla="*/ 36 h 47"/>
                <a:gd name="T62" fmla="*/ 44 w 64"/>
                <a:gd name="T63" fmla="*/ 40 h 47"/>
                <a:gd name="T64" fmla="*/ 32 w 64"/>
                <a:gd name="T65" fmla="*/ 40 h 47"/>
                <a:gd name="T66" fmla="*/ 32 w 64"/>
                <a:gd name="T67" fmla="*/ 36 h 47"/>
                <a:gd name="T68" fmla="*/ 8 w 64"/>
                <a:gd name="T69" fmla="*/ 20 h 47"/>
                <a:gd name="T70" fmla="*/ 28 w 64"/>
                <a:gd name="T71" fmla="*/ 20 h 47"/>
                <a:gd name="T72" fmla="*/ 28 w 64"/>
                <a:gd name="T73" fmla="*/ 40 h 47"/>
                <a:gd name="T74" fmla="*/ 8 w 64"/>
                <a:gd name="T75" fmla="*/ 40 h 47"/>
                <a:gd name="T76" fmla="*/ 8 w 64"/>
                <a:gd name="T7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4" h="47">
                  <a:moveTo>
                    <a:pt x="56" y="8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6"/>
                    <a:pt x="2" y="47"/>
                    <a:pt x="4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1" y="47"/>
                    <a:pt x="64" y="45"/>
                    <a:pt x="64" y="41"/>
                  </a:cubicBezTo>
                  <a:cubicBezTo>
                    <a:pt x="64" y="8"/>
                    <a:pt x="64" y="8"/>
                    <a:pt x="64" y="8"/>
                  </a:cubicBezTo>
                  <a:lnTo>
                    <a:pt x="56" y="8"/>
                  </a:lnTo>
                  <a:close/>
                  <a:moveTo>
                    <a:pt x="52" y="43"/>
                  </a:moveTo>
                  <a:cubicBezTo>
                    <a:pt x="4" y="43"/>
                    <a:pt x="4" y="43"/>
                    <a:pt x="4" y="4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2" y="4"/>
                    <a:pt x="52" y="4"/>
                    <a:pt x="52" y="4"/>
                  </a:cubicBezTo>
                  <a:lnTo>
                    <a:pt x="52" y="43"/>
                  </a:lnTo>
                  <a:close/>
                  <a:moveTo>
                    <a:pt x="8" y="12"/>
                  </a:moveTo>
                  <a:cubicBezTo>
                    <a:pt x="48" y="12"/>
                    <a:pt x="48" y="12"/>
                    <a:pt x="48" y="12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8" y="12"/>
                  </a:lnTo>
                  <a:close/>
                  <a:moveTo>
                    <a:pt x="32" y="2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32" y="24"/>
                    <a:pt x="32" y="24"/>
                    <a:pt x="32" y="24"/>
                  </a:cubicBezTo>
                  <a:lnTo>
                    <a:pt x="32" y="20"/>
                  </a:lnTo>
                  <a:close/>
                  <a:moveTo>
                    <a:pt x="32" y="28"/>
                  </a:moveTo>
                  <a:cubicBezTo>
                    <a:pt x="48" y="28"/>
                    <a:pt x="48" y="28"/>
                    <a:pt x="48" y="28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8"/>
                  </a:lnTo>
                  <a:close/>
                  <a:moveTo>
                    <a:pt x="32" y="36"/>
                  </a:moveTo>
                  <a:cubicBezTo>
                    <a:pt x="44" y="36"/>
                    <a:pt x="44" y="36"/>
                    <a:pt x="44" y="3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32" y="40"/>
                    <a:pt x="32" y="40"/>
                    <a:pt x="32" y="40"/>
                  </a:cubicBezTo>
                  <a:lnTo>
                    <a:pt x="32" y="36"/>
                  </a:lnTo>
                  <a:close/>
                  <a:moveTo>
                    <a:pt x="8" y="20"/>
                  </a:moveTo>
                  <a:cubicBezTo>
                    <a:pt x="28" y="20"/>
                    <a:pt x="28" y="20"/>
                    <a:pt x="28" y="2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5" name="Freeform 127"/>
            <p:cNvSpPr>
              <a:spLocks noEditPoints="1"/>
            </p:cNvSpPr>
            <p:nvPr/>
          </p:nvSpPr>
          <p:spPr bwMode="auto">
            <a:xfrm>
              <a:off x="3037" y="2531"/>
              <a:ext cx="58" cy="59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19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1"/>
                    <a:pt x="18" y="3"/>
                    <a:pt x="18" y="5"/>
                  </a:cubicBezTo>
                  <a:cubicBezTo>
                    <a:pt x="15" y="9"/>
                    <a:pt x="9" y="10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19"/>
                  </a:cubicBezTo>
                  <a:cubicBezTo>
                    <a:pt x="6" y="24"/>
                    <a:pt x="5" y="29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39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29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29"/>
                    <a:pt x="29" y="34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6" name="Freeform 128"/>
            <p:cNvSpPr>
              <a:spLocks noEditPoints="1"/>
            </p:cNvSpPr>
            <p:nvPr/>
          </p:nvSpPr>
          <p:spPr bwMode="auto">
            <a:xfrm>
              <a:off x="2715" y="2514"/>
              <a:ext cx="96" cy="96"/>
            </a:xfrm>
            <a:custGeom>
              <a:avLst/>
              <a:gdLst>
                <a:gd name="T0" fmla="*/ 51 w 96"/>
                <a:gd name="T1" fmla="*/ 0 h 96"/>
                <a:gd name="T2" fmla="*/ 42 w 96"/>
                <a:gd name="T3" fmla="*/ 10 h 96"/>
                <a:gd name="T4" fmla="*/ 51 w 96"/>
                <a:gd name="T5" fmla="*/ 18 h 96"/>
                <a:gd name="T6" fmla="*/ 30 w 96"/>
                <a:gd name="T7" fmla="*/ 42 h 96"/>
                <a:gd name="T8" fmla="*/ 9 w 96"/>
                <a:gd name="T9" fmla="*/ 42 h 96"/>
                <a:gd name="T10" fmla="*/ 25 w 96"/>
                <a:gd name="T11" fmla="*/ 59 h 96"/>
                <a:gd name="T12" fmla="*/ 0 w 96"/>
                <a:gd name="T13" fmla="*/ 92 h 96"/>
                <a:gd name="T14" fmla="*/ 0 w 96"/>
                <a:gd name="T15" fmla="*/ 96 h 96"/>
                <a:gd name="T16" fmla="*/ 4 w 96"/>
                <a:gd name="T17" fmla="*/ 96 h 96"/>
                <a:gd name="T18" fmla="*/ 37 w 96"/>
                <a:gd name="T19" fmla="*/ 70 h 96"/>
                <a:gd name="T20" fmla="*/ 54 w 96"/>
                <a:gd name="T21" fmla="*/ 87 h 96"/>
                <a:gd name="T22" fmla="*/ 54 w 96"/>
                <a:gd name="T23" fmla="*/ 66 h 96"/>
                <a:gd name="T24" fmla="*/ 78 w 96"/>
                <a:gd name="T25" fmla="*/ 45 h 96"/>
                <a:gd name="T26" fmla="*/ 86 w 96"/>
                <a:gd name="T27" fmla="*/ 54 h 96"/>
                <a:gd name="T28" fmla="*/ 96 w 96"/>
                <a:gd name="T29" fmla="*/ 45 h 96"/>
                <a:gd name="T30" fmla="*/ 51 w 96"/>
                <a:gd name="T31" fmla="*/ 0 h 96"/>
                <a:gd name="T32" fmla="*/ 42 w 96"/>
                <a:gd name="T33" fmla="*/ 51 h 96"/>
                <a:gd name="T34" fmla="*/ 36 w 96"/>
                <a:gd name="T35" fmla="*/ 45 h 96"/>
                <a:gd name="T36" fmla="*/ 57 w 96"/>
                <a:gd name="T37" fmla="*/ 24 h 96"/>
                <a:gd name="T38" fmla="*/ 63 w 96"/>
                <a:gd name="T39" fmla="*/ 31 h 96"/>
                <a:gd name="T40" fmla="*/ 42 w 96"/>
                <a:gd name="T4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96">
                  <a:moveTo>
                    <a:pt x="51" y="0"/>
                  </a:moveTo>
                  <a:lnTo>
                    <a:pt x="42" y="10"/>
                  </a:lnTo>
                  <a:lnTo>
                    <a:pt x="51" y="18"/>
                  </a:lnTo>
                  <a:lnTo>
                    <a:pt x="30" y="42"/>
                  </a:lnTo>
                  <a:lnTo>
                    <a:pt x="9" y="42"/>
                  </a:lnTo>
                  <a:lnTo>
                    <a:pt x="25" y="59"/>
                  </a:lnTo>
                  <a:lnTo>
                    <a:pt x="0" y="92"/>
                  </a:lnTo>
                  <a:lnTo>
                    <a:pt x="0" y="96"/>
                  </a:lnTo>
                  <a:lnTo>
                    <a:pt x="4" y="96"/>
                  </a:lnTo>
                  <a:lnTo>
                    <a:pt x="37" y="70"/>
                  </a:lnTo>
                  <a:lnTo>
                    <a:pt x="54" y="87"/>
                  </a:lnTo>
                  <a:lnTo>
                    <a:pt x="54" y="66"/>
                  </a:lnTo>
                  <a:lnTo>
                    <a:pt x="78" y="45"/>
                  </a:lnTo>
                  <a:lnTo>
                    <a:pt x="86" y="54"/>
                  </a:lnTo>
                  <a:lnTo>
                    <a:pt x="96" y="45"/>
                  </a:lnTo>
                  <a:lnTo>
                    <a:pt x="51" y="0"/>
                  </a:lnTo>
                  <a:close/>
                  <a:moveTo>
                    <a:pt x="42" y="51"/>
                  </a:moveTo>
                  <a:lnTo>
                    <a:pt x="36" y="45"/>
                  </a:lnTo>
                  <a:lnTo>
                    <a:pt x="57" y="24"/>
                  </a:lnTo>
                  <a:lnTo>
                    <a:pt x="63" y="31"/>
                  </a:lnTo>
                  <a:lnTo>
                    <a:pt x="42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7" name="Freeform 129"/>
            <p:cNvSpPr>
              <a:spLocks noEditPoints="1"/>
            </p:cNvSpPr>
            <p:nvPr/>
          </p:nvSpPr>
          <p:spPr bwMode="auto">
            <a:xfrm>
              <a:off x="2708" y="2294"/>
              <a:ext cx="70" cy="70"/>
            </a:xfrm>
            <a:custGeom>
              <a:avLst/>
              <a:gdLst>
                <a:gd name="T0" fmla="*/ 57 w 57"/>
                <a:gd name="T1" fmla="*/ 29 h 57"/>
                <a:gd name="T2" fmla="*/ 28 w 57"/>
                <a:gd name="T3" fmla="*/ 57 h 57"/>
                <a:gd name="T4" fmla="*/ 0 w 57"/>
                <a:gd name="T5" fmla="*/ 29 h 57"/>
                <a:gd name="T6" fmla="*/ 28 w 57"/>
                <a:gd name="T7" fmla="*/ 0 h 57"/>
                <a:gd name="T8" fmla="*/ 57 w 57"/>
                <a:gd name="T9" fmla="*/ 29 h 57"/>
                <a:gd name="T10" fmla="*/ 5 w 57"/>
                <a:gd name="T11" fmla="*/ 29 h 57"/>
                <a:gd name="T12" fmla="*/ 28 w 57"/>
                <a:gd name="T13" fmla="*/ 52 h 57"/>
                <a:gd name="T14" fmla="*/ 52 w 57"/>
                <a:gd name="T15" fmla="*/ 29 h 57"/>
                <a:gd name="T16" fmla="*/ 28 w 57"/>
                <a:gd name="T17" fmla="*/ 5 h 57"/>
                <a:gd name="T18" fmla="*/ 5 w 57"/>
                <a:gd name="T19" fmla="*/ 29 h 57"/>
                <a:gd name="T20" fmla="*/ 31 w 57"/>
                <a:gd name="T21" fmla="*/ 12 h 57"/>
                <a:gd name="T22" fmla="*/ 45 w 57"/>
                <a:gd name="T23" fmla="*/ 26 h 57"/>
                <a:gd name="T24" fmla="*/ 45 w 57"/>
                <a:gd name="T25" fmla="*/ 31 h 57"/>
                <a:gd name="T26" fmla="*/ 40 w 57"/>
                <a:gd name="T27" fmla="*/ 31 h 57"/>
                <a:gd name="T28" fmla="*/ 32 w 57"/>
                <a:gd name="T29" fmla="*/ 23 h 57"/>
                <a:gd name="T30" fmla="*/ 32 w 57"/>
                <a:gd name="T31" fmla="*/ 43 h 57"/>
                <a:gd name="T32" fmla="*/ 28 w 57"/>
                <a:gd name="T33" fmla="*/ 47 h 57"/>
                <a:gd name="T34" fmla="*/ 25 w 57"/>
                <a:gd name="T35" fmla="*/ 43 h 57"/>
                <a:gd name="T36" fmla="*/ 25 w 57"/>
                <a:gd name="T37" fmla="*/ 23 h 57"/>
                <a:gd name="T38" fmla="*/ 17 w 57"/>
                <a:gd name="T39" fmla="*/ 31 h 57"/>
                <a:gd name="T40" fmla="*/ 12 w 57"/>
                <a:gd name="T41" fmla="*/ 31 h 57"/>
                <a:gd name="T42" fmla="*/ 11 w 57"/>
                <a:gd name="T43" fmla="*/ 29 h 57"/>
                <a:gd name="T44" fmla="*/ 12 w 57"/>
                <a:gd name="T45" fmla="*/ 26 h 57"/>
                <a:gd name="T46" fmla="*/ 26 w 57"/>
                <a:gd name="T47" fmla="*/ 12 h 57"/>
                <a:gd name="T48" fmla="*/ 31 w 57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7">
                  <a:moveTo>
                    <a:pt x="57" y="29"/>
                  </a:moveTo>
                  <a:cubicBezTo>
                    <a:pt x="57" y="45"/>
                    <a:pt x="44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5"/>
                    <a:pt x="28" y="5"/>
                  </a:cubicBezTo>
                  <a:cubicBezTo>
                    <a:pt x="16" y="5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8" name="Freeform 130"/>
            <p:cNvSpPr>
              <a:spLocks noEditPoints="1"/>
            </p:cNvSpPr>
            <p:nvPr/>
          </p:nvSpPr>
          <p:spPr bwMode="auto">
            <a:xfrm>
              <a:off x="3164" y="1144"/>
              <a:ext cx="94" cy="94"/>
            </a:xfrm>
            <a:custGeom>
              <a:avLst/>
              <a:gdLst>
                <a:gd name="T0" fmla="*/ 64 w 77"/>
                <a:gd name="T1" fmla="*/ 0 h 77"/>
                <a:gd name="T2" fmla="*/ 13 w 77"/>
                <a:gd name="T3" fmla="*/ 0 h 77"/>
                <a:gd name="T4" fmla="*/ 0 w 77"/>
                <a:gd name="T5" fmla="*/ 13 h 77"/>
                <a:gd name="T6" fmla="*/ 0 w 77"/>
                <a:gd name="T7" fmla="*/ 64 h 77"/>
                <a:gd name="T8" fmla="*/ 13 w 77"/>
                <a:gd name="T9" fmla="*/ 77 h 77"/>
                <a:gd name="T10" fmla="*/ 64 w 77"/>
                <a:gd name="T11" fmla="*/ 76 h 77"/>
                <a:gd name="T12" fmla="*/ 77 w 77"/>
                <a:gd name="T13" fmla="*/ 64 h 77"/>
                <a:gd name="T14" fmla="*/ 77 w 77"/>
                <a:gd name="T15" fmla="*/ 12 h 77"/>
                <a:gd name="T16" fmla="*/ 64 w 77"/>
                <a:gd name="T17" fmla="*/ 0 h 77"/>
                <a:gd name="T18" fmla="*/ 25 w 77"/>
                <a:gd name="T19" fmla="*/ 34 h 77"/>
                <a:gd name="T20" fmla="*/ 52 w 77"/>
                <a:gd name="T21" fmla="*/ 33 h 77"/>
                <a:gd name="T22" fmla="*/ 53 w 77"/>
                <a:gd name="T23" fmla="*/ 38 h 77"/>
                <a:gd name="T24" fmla="*/ 39 w 77"/>
                <a:gd name="T25" fmla="*/ 53 h 77"/>
                <a:gd name="T26" fmla="*/ 24 w 77"/>
                <a:gd name="T27" fmla="*/ 38 h 77"/>
                <a:gd name="T28" fmla="*/ 25 w 77"/>
                <a:gd name="T29" fmla="*/ 34 h 77"/>
                <a:gd name="T30" fmla="*/ 67 w 77"/>
                <a:gd name="T31" fmla="*/ 33 h 77"/>
                <a:gd name="T32" fmla="*/ 67 w 77"/>
                <a:gd name="T33" fmla="*/ 52 h 77"/>
                <a:gd name="T34" fmla="*/ 67 w 77"/>
                <a:gd name="T35" fmla="*/ 62 h 77"/>
                <a:gd name="T36" fmla="*/ 63 w 77"/>
                <a:gd name="T37" fmla="*/ 67 h 77"/>
                <a:gd name="T38" fmla="*/ 15 w 77"/>
                <a:gd name="T39" fmla="*/ 67 h 77"/>
                <a:gd name="T40" fmla="*/ 10 w 77"/>
                <a:gd name="T41" fmla="*/ 62 h 77"/>
                <a:gd name="T42" fmla="*/ 10 w 77"/>
                <a:gd name="T43" fmla="*/ 53 h 77"/>
                <a:gd name="T44" fmla="*/ 10 w 77"/>
                <a:gd name="T45" fmla="*/ 34 h 77"/>
                <a:gd name="T46" fmla="*/ 10 w 77"/>
                <a:gd name="T47" fmla="*/ 34 h 77"/>
                <a:gd name="T48" fmla="*/ 17 w 77"/>
                <a:gd name="T49" fmla="*/ 34 h 77"/>
                <a:gd name="T50" fmla="*/ 17 w 77"/>
                <a:gd name="T51" fmla="*/ 38 h 77"/>
                <a:gd name="T52" fmla="*/ 39 w 77"/>
                <a:gd name="T53" fmla="*/ 60 h 77"/>
                <a:gd name="T54" fmla="*/ 60 w 77"/>
                <a:gd name="T55" fmla="*/ 38 h 77"/>
                <a:gd name="T56" fmla="*/ 60 w 77"/>
                <a:gd name="T57" fmla="*/ 33 h 77"/>
                <a:gd name="T58" fmla="*/ 67 w 77"/>
                <a:gd name="T59" fmla="*/ 33 h 77"/>
                <a:gd name="T60" fmla="*/ 67 w 77"/>
                <a:gd name="T61" fmla="*/ 17 h 77"/>
                <a:gd name="T62" fmla="*/ 65 w 77"/>
                <a:gd name="T63" fmla="*/ 19 h 77"/>
                <a:gd name="T64" fmla="*/ 60 w 77"/>
                <a:gd name="T65" fmla="*/ 19 h 77"/>
                <a:gd name="T66" fmla="*/ 58 w 77"/>
                <a:gd name="T67" fmla="*/ 17 h 77"/>
                <a:gd name="T68" fmla="*/ 58 w 77"/>
                <a:gd name="T69" fmla="*/ 12 h 77"/>
                <a:gd name="T70" fmla="*/ 60 w 77"/>
                <a:gd name="T71" fmla="*/ 9 h 77"/>
                <a:gd name="T72" fmla="*/ 65 w 77"/>
                <a:gd name="T73" fmla="*/ 9 h 77"/>
                <a:gd name="T74" fmla="*/ 67 w 77"/>
                <a:gd name="T75" fmla="*/ 12 h 77"/>
                <a:gd name="T76" fmla="*/ 67 w 77"/>
                <a:gd name="T7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7" h="77">
                  <a:moveTo>
                    <a:pt x="6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71"/>
                    <a:pt x="6" y="77"/>
                    <a:pt x="13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71" y="76"/>
                    <a:pt x="77" y="71"/>
                    <a:pt x="77" y="64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5"/>
                    <a:pt x="71" y="0"/>
                    <a:pt x="64" y="0"/>
                  </a:cubicBezTo>
                  <a:close/>
                  <a:moveTo>
                    <a:pt x="25" y="34"/>
                  </a:moveTo>
                  <a:cubicBezTo>
                    <a:pt x="52" y="33"/>
                    <a:pt x="52" y="33"/>
                    <a:pt x="52" y="33"/>
                  </a:cubicBezTo>
                  <a:cubicBezTo>
                    <a:pt x="53" y="35"/>
                    <a:pt x="53" y="36"/>
                    <a:pt x="53" y="38"/>
                  </a:cubicBezTo>
                  <a:cubicBezTo>
                    <a:pt x="53" y="46"/>
                    <a:pt x="47" y="53"/>
                    <a:pt x="39" y="53"/>
                  </a:cubicBezTo>
                  <a:cubicBezTo>
                    <a:pt x="31" y="53"/>
                    <a:pt x="24" y="46"/>
                    <a:pt x="24" y="38"/>
                  </a:cubicBezTo>
                  <a:cubicBezTo>
                    <a:pt x="24" y="37"/>
                    <a:pt x="24" y="35"/>
                    <a:pt x="25" y="34"/>
                  </a:cubicBezTo>
                  <a:close/>
                  <a:moveTo>
                    <a:pt x="67" y="33"/>
                  </a:moveTo>
                  <a:cubicBezTo>
                    <a:pt x="67" y="52"/>
                    <a:pt x="67" y="52"/>
                    <a:pt x="67" y="5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7" y="65"/>
                    <a:pt x="65" y="67"/>
                    <a:pt x="63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5"/>
                    <a:pt x="10" y="62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7"/>
                    <a:pt x="17" y="38"/>
                  </a:cubicBezTo>
                  <a:cubicBezTo>
                    <a:pt x="17" y="50"/>
                    <a:pt x="27" y="60"/>
                    <a:pt x="39" y="60"/>
                  </a:cubicBezTo>
                  <a:cubicBezTo>
                    <a:pt x="51" y="60"/>
                    <a:pt x="60" y="50"/>
                    <a:pt x="60" y="38"/>
                  </a:cubicBezTo>
                  <a:cubicBezTo>
                    <a:pt x="60" y="36"/>
                    <a:pt x="60" y="35"/>
                    <a:pt x="60" y="33"/>
                  </a:cubicBezTo>
                  <a:cubicBezTo>
                    <a:pt x="67" y="33"/>
                    <a:pt x="67" y="33"/>
                    <a:pt x="67" y="33"/>
                  </a:cubicBezTo>
                  <a:close/>
                  <a:moveTo>
                    <a:pt x="67" y="17"/>
                  </a:moveTo>
                  <a:cubicBezTo>
                    <a:pt x="67" y="18"/>
                    <a:pt x="66" y="19"/>
                    <a:pt x="65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9"/>
                    <a:pt x="58" y="18"/>
                    <a:pt x="58" y="1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0"/>
                    <a:pt x="59" y="9"/>
                    <a:pt x="60" y="9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6" y="9"/>
                    <a:pt x="67" y="10"/>
                    <a:pt x="67" y="12"/>
                  </a:cubicBezTo>
                  <a:lnTo>
                    <a:pt x="6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89" name="Freeform 131"/>
            <p:cNvSpPr>
              <a:spLocks noEditPoints="1"/>
            </p:cNvSpPr>
            <p:nvPr/>
          </p:nvSpPr>
          <p:spPr bwMode="auto">
            <a:xfrm>
              <a:off x="2986" y="1284"/>
              <a:ext cx="97" cy="72"/>
            </a:xfrm>
            <a:custGeom>
              <a:avLst/>
              <a:gdLst>
                <a:gd name="T0" fmla="*/ 76 w 79"/>
                <a:gd name="T1" fmla="*/ 3 h 59"/>
                <a:gd name="T2" fmla="*/ 40 w 79"/>
                <a:gd name="T3" fmla="*/ 0 h 59"/>
                <a:gd name="T4" fmla="*/ 4 w 79"/>
                <a:gd name="T5" fmla="*/ 3 h 59"/>
                <a:gd name="T6" fmla="*/ 0 w 79"/>
                <a:gd name="T7" fmla="*/ 30 h 59"/>
                <a:gd name="T8" fmla="*/ 4 w 79"/>
                <a:gd name="T9" fmla="*/ 57 h 59"/>
                <a:gd name="T10" fmla="*/ 40 w 79"/>
                <a:gd name="T11" fmla="*/ 59 h 59"/>
                <a:gd name="T12" fmla="*/ 76 w 79"/>
                <a:gd name="T13" fmla="*/ 57 h 59"/>
                <a:gd name="T14" fmla="*/ 79 w 79"/>
                <a:gd name="T15" fmla="*/ 30 h 59"/>
                <a:gd name="T16" fmla="*/ 76 w 79"/>
                <a:gd name="T17" fmla="*/ 3 h 59"/>
                <a:gd name="T18" fmla="*/ 30 w 79"/>
                <a:gd name="T19" fmla="*/ 45 h 59"/>
                <a:gd name="T20" fmla="*/ 30 w 79"/>
                <a:gd name="T21" fmla="*/ 15 h 59"/>
                <a:gd name="T22" fmla="*/ 55 w 79"/>
                <a:gd name="T23" fmla="*/ 30 h 59"/>
                <a:gd name="T24" fmla="*/ 30 w 79"/>
                <a:gd name="T25" fmla="*/ 4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59">
                  <a:moveTo>
                    <a:pt x="76" y="3"/>
                  </a:moveTo>
                  <a:cubicBezTo>
                    <a:pt x="65" y="1"/>
                    <a:pt x="53" y="0"/>
                    <a:pt x="40" y="0"/>
                  </a:cubicBezTo>
                  <a:cubicBezTo>
                    <a:pt x="27" y="0"/>
                    <a:pt x="15" y="1"/>
                    <a:pt x="4" y="3"/>
                  </a:cubicBezTo>
                  <a:cubicBezTo>
                    <a:pt x="2" y="11"/>
                    <a:pt x="0" y="20"/>
                    <a:pt x="0" y="30"/>
                  </a:cubicBezTo>
                  <a:cubicBezTo>
                    <a:pt x="0" y="39"/>
                    <a:pt x="2" y="49"/>
                    <a:pt x="4" y="57"/>
                  </a:cubicBezTo>
                  <a:cubicBezTo>
                    <a:pt x="15" y="59"/>
                    <a:pt x="27" y="59"/>
                    <a:pt x="40" y="59"/>
                  </a:cubicBezTo>
                  <a:cubicBezTo>
                    <a:pt x="53" y="59"/>
                    <a:pt x="65" y="59"/>
                    <a:pt x="76" y="57"/>
                  </a:cubicBezTo>
                  <a:cubicBezTo>
                    <a:pt x="78" y="49"/>
                    <a:pt x="79" y="39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5" y="30"/>
                    <a:pt x="55" y="30"/>
                    <a:pt x="55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0" name="Freeform 132"/>
            <p:cNvSpPr>
              <a:spLocks/>
            </p:cNvSpPr>
            <p:nvPr/>
          </p:nvSpPr>
          <p:spPr bwMode="auto">
            <a:xfrm>
              <a:off x="2763" y="1127"/>
              <a:ext cx="95" cy="76"/>
            </a:xfrm>
            <a:custGeom>
              <a:avLst/>
              <a:gdLst>
                <a:gd name="T0" fmla="*/ 77 w 77"/>
                <a:gd name="T1" fmla="*/ 7 h 62"/>
                <a:gd name="T2" fmla="*/ 68 w 77"/>
                <a:gd name="T3" fmla="*/ 9 h 62"/>
                <a:gd name="T4" fmla="*/ 75 w 77"/>
                <a:gd name="T5" fmla="*/ 1 h 62"/>
                <a:gd name="T6" fmla="*/ 65 w 77"/>
                <a:gd name="T7" fmla="*/ 4 h 62"/>
                <a:gd name="T8" fmla="*/ 53 w 77"/>
                <a:gd name="T9" fmla="*/ 0 h 62"/>
                <a:gd name="T10" fmla="*/ 38 w 77"/>
                <a:gd name="T11" fmla="*/ 15 h 62"/>
                <a:gd name="T12" fmla="*/ 38 w 77"/>
                <a:gd name="T13" fmla="*/ 19 h 62"/>
                <a:gd name="T14" fmla="*/ 6 w 77"/>
                <a:gd name="T15" fmla="*/ 2 h 62"/>
                <a:gd name="T16" fmla="*/ 3 w 77"/>
                <a:gd name="T17" fmla="*/ 10 h 62"/>
                <a:gd name="T18" fmla="*/ 10 w 77"/>
                <a:gd name="T19" fmla="*/ 23 h 62"/>
                <a:gd name="T20" fmla="*/ 3 w 77"/>
                <a:gd name="T21" fmla="*/ 21 h 62"/>
                <a:gd name="T22" fmla="*/ 3 w 77"/>
                <a:gd name="T23" fmla="*/ 22 h 62"/>
                <a:gd name="T24" fmla="*/ 16 w 77"/>
                <a:gd name="T25" fmla="*/ 37 h 62"/>
                <a:gd name="T26" fmla="*/ 12 w 77"/>
                <a:gd name="T27" fmla="*/ 38 h 62"/>
                <a:gd name="T28" fmla="*/ 9 w 77"/>
                <a:gd name="T29" fmla="*/ 37 h 62"/>
                <a:gd name="T30" fmla="*/ 24 w 77"/>
                <a:gd name="T31" fmla="*/ 48 h 62"/>
                <a:gd name="T32" fmla="*/ 4 w 77"/>
                <a:gd name="T33" fmla="*/ 55 h 62"/>
                <a:gd name="T34" fmla="*/ 0 w 77"/>
                <a:gd name="T35" fmla="*/ 55 h 62"/>
                <a:gd name="T36" fmla="*/ 24 w 77"/>
                <a:gd name="T37" fmla="*/ 62 h 62"/>
                <a:gd name="T38" fmla="*/ 69 w 77"/>
                <a:gd name="T39" fmla="*/ 17 h 62"/>
                <a:gd name="T40" fmla="*/ 69 w 77"/>
                <a:gd name="T41" fmla="*/ 15 h 62"/>
                <a:gd name="T42" fmla="*/ 77 w 77"/>
                <a:gd name="T43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7" h="62">
                  <a:moveTo>
                    <a:pt x="77" y="7"/>
                  </a:moveTo>
                  <a:cubicBezTo>
                    <a:pt x="74" y="8"/>
                    <a:pt x="71" y="9"/>
                    <a:pt x="68" y="9"/>
                  </a:cubicBezTo>
                  <a:cubicBezTo>
                    <a:pt x="71" y="7"/>
                    <a:pt x="74" y="4"/>
                    <a:pt x="75" y="1"/>
                  </a:cubicBezTo>
                  <a:cubicBezTo>
                    <a:pt x="72" y="2"/>
                    <a:pt x="68" y="4"/>
                    <a:pt x="65" y="4"/>
                  </a:cubicBezTo>
                  <a:cubicBezTo>
                    <a:pt x="62" y="1"/>
                    <a:pt x="58" y="0"/>
                    <a:pt x="53" y="0"/>
                  </a:cubicBezTo>
                  <a:cubicBezTo>
                    <a:pt x="45" y="0"/>
                    <a:pt x="38" y="7"/>
                    <a:pt x="38" y="15"/>
                  </a:cubicBezTo>
                  <a:cubicBezTo>
                    <a:pt x="38" y="17"/>
                    <a:pt x="38" y="18"/>
                    <a:pt x="38" y="19"/>
                  </a:cubicBezTo>
                  <a:cubicBezTo>
                    <a:pt x="25" y="18"/>
                    <a:pt x="13" y="12"/>
                    <a:pt x="6" y="2"/>
                  </a:cubicBezTo>
                  <a:cubicBezTo>
                    <a:pt x="4" y="5"/>
                    <a:pt x="3" y="7"/>
                    <a:pt x="3" y="10"/>
                  </a:cubicBezTo>
                  <a:cubicBezTo>
                    <a:pt x="3" y="16"/>
                    <a:pt x="6" y="21"/>
                    <a:pt x="10" y="23"/>
                  </a:cubicBezTo>
                  <a:cubicBezTo>
                    <a:pt x="8" y="23"/>
                    <a:pt x="5" y="23"/>
                    <a:pt x="3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9"/>
                    <a:pt x="9" y="36"/>
                    <a:pt x="16" y="37"/>
                  </a:cubicBezTo>
                  <a:cubicBezTo>
                    <a:pt x="15" y="37"/>
                    <a:pt x="13" y="38"/>
                    <a:pt x="12" y="38"/>
                  </a:cubicBezTo>
                  <a:cubicBezTo>
                    <a:pt x="11" y="38"/>
                    <a:pt x="10" y="38"/>
                    <a:pt x="9" y="37"/>
                  </a:cubicBezTo>
                  <a:cubicBezTo>
                    <a:pt x="11" y="44"/>
                    <a:pt x="17" y="48"/>
                    <a:pt x="24" y="48"/>
                  </a:cubicBezTo>
                  <a:cubicBezTo>
                    <a:pt x="18" y="53"/>
                    <a:pt x="11" y="55"/>
                    <a:pt x="4" y="55"/>
                  </a:cubicBezTo>
                  <a:cubicBezTo>
                    <a:pt x="3" y="55"/>
                    <a:pt x="1" y="55"/>
                    <a:pt x="0" y="55"/>
                  </a:cubicBezTo>
                  <a:cubicBezTo>
                    <a:pt x="7" y="59"/>
                    <a:pt x="15" y="62"/>
                    <a:pt x="24" y="62"/>
                  </a:cubicBezTo>
                  <a:cubicBezTo>
                    <a:pt x="53" y="62"/>
                    <a:pt x="69" y="38"/>
                    <a:pt x="69" y="17"/>
                  </a:cubicBezTo>
                  <a:cubicBezTo>
                    <a:pt x="69" y="16"/>
                    <a:pt x="69" y="16"/>
                    <a:pt x="69" y="15"/>
                  </a:cubicBezTo>
                  <a:cubicBezTo>
                    <a:pt x="72" y="13"/>
                    <a:pt x="75" y="10"/>
                    <a:pt x="7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1" name="Freeform 133"/>
            <p:cNvSpPr>
              <a:spLocks noEditPoints="1"/>
            </p:cNvSpPr>
            <p:nvPr/>
          </p:nvSpPr>
          <p:spPr bwMode="auto">
            <a:xfrm>
              <a:off x="2887" y="1660"/>
              <a:ext cx="84" cy="82"/>
            </a:xfrm>
            <a:custGeom>
              <a:avLst/>
              <a:gdLst>
                <a:gd name="T0" fmla="*/ 34 w 68"/>
                <a:gd name="T1" fmla="*/ 0 h 67"/>
                <a:gd name="T2" fmla="*/ 0 w 68"/>
                <a:gd name="T3" fmla="*/ 34 h 67"/>
                <a:gd name="T4" fmla="*/ 34 w 68"/>
                <a:gd name="T5" fmla="*/ 67 h 67"/>
                <a:gd name="T6" fmla="*/ 68 w 68"/>
                <a:gd name="T7" fmla="*/ 34 h 67"/>
                <a:gd name="T8" fmla="*/ 34 w 68"/>
                <a:gd name="T9" fmla="*/ 0 h 67"/>
                <a:gd name="T10" fmla="*/ 34 w 68"/>
                <a:gd name="T11" fmla="*/ 61 h 67"/>
                <a:gd name="T12" fmla="*/ 7 w 68"/>
                <a:gd name="T13" fmla="*/ 34 h 67"/>
                <a:gd name="T14" fmla="*/ 34 w 68"/>
                <a:gd name="T15" fmla="*/ 6 h 67"/>
                <a:gd name="T16" fmla="*/ 62 w 68"/>
                <a:gd name="T17" fmla="*/ 34 h 67"/>
                <a:gd name="T18" fmla="*/ 34 w 68"/>
                <a:gd name="T19" fmla="*/ 61 h 67"/>
                <a:gd name="T20" fmla="*/ 21 w 68"/>
                <a:gd name="T21" fmla="*/ 21 h 67"/>
                <a:gd name="T22" fmla="*/ 47 w 68"/>
                <a:gd name="T23" fmla="*/ 21 h 67"/>
                <a:gd name="T24" fmla="*/ 47 w 68"/>
                <a:gd name="T25" fmla="*/ 46 h 67"/>
                <a:gd name="T26" fmla="*/ 21 w 68"/>
                <a:gd name="T27" fmla="*/ 46 h 67"/>
                <a:gd name="T28" fmla="*/ 21 w 68"/>
                <a:gd name="T29" fmla="*/ 2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7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53" y="67"/>
                    <a:pt x="68" y="52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  <a:moveTo>
                    <a:pt x="34" y="61"/>
                  </a:moveTo>
                  <a:cubicBezTo>
                    <a:pt x="19" y="61"/>
                    <a:pt x="7" y="49"/>
                    <a:pt x="7" y="34"/>
                  </a:cubicBezTo>
                  <a:cubicBezTo>
                    <a:pt x="7" y="18"/>
                    <a:pt x="19" y="6"/>
                    <a:pt x="34" y="6"/>
                  </a:cubicBezTo>
                  <a:cubicBezTo>
                    <a:pt x="49" y="6"/>
                    <a:pt x="62" y="18"/>
                    <a:pt x="62" y="34"/>
                  </a:cubicBezTo>
                  <a:cubicBezTo>
                    <a:pt x="62" y="49"/>
                    <a:pt x="49" y="61"/>
                    <a:pt x="34" y="61"/>
                  </a:cubicBezTo>
                  <a:close/>
                  <a:moveTo>
                    <a:pt x="21" y="21"/>
                  </a:moveTo>
                  <a:cubicBezTo>
                    <a:pt x="47" y="21"/>
                    <a:pt x="47" y="21"/>
                    <a:pt x="47" y="21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21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2" name="Freeform 134"/>
            <p:cNvSpPr>
              <a:spLocks noEditPoints="1"/>
            </p:cNvSpPr>
            <p:nvPr/>
          </p:nvSpPr>
          <p:spPr bwMode="auto">
            <a:xfrm>
              <a:off x="2853" y="1420"/>
              <a:ext cx="95" cy="95"/>
            </a:xfrm>
            <a:custGeom>
              <a:avLst/>
              <a:gdLst>
                <a:gd name="T0" fmla="*/ 38 w 77"/>
                <a:gd name="T1" fmla="*/ 0 h 77"/>
                <a:gd name="T2" fmla="*/ 0 w 77"/>
                <a:gd name="T3" fmla="*/ 39 h 77"/>
                <a:gd name="T4" fmla="*/ 38 w 77"/>
                <a:gd name="T5" fmla="*/ 77 h 77"/>
                <a:gd name="T6" fmla="*/ 77 w 77"/>
                <a:gd name="T7" fmla="*/ 39 h 77"/>
                <a:gd name="T8" fmla="*/ 38 w 77"/>
                <a:gd name="T9" fmla="*/ 0 h 77"/>
                <a:gd name="T10" fmla="*/ 24 w 77"/>
                <a:gd name="T11" fmla="*/ 39 h 77"/>
                <a:gd name="T12" fmla="*/ 38 w 77"/>
                <a:gd name="T13" fmla="*/ 24 h 77"/>
                <a:gd name="T14" fmla="*/ 53 w 77"/>
                <a:gd name="T15" fmla="*/ 39 h 77"/>
                <a:gd name="T16" fmla="*/ 38 w 77"/>
                <a:gd name="T17" fmla="*/ 53 h 77"/>
                <a:gd name="T18" fmla="*/ 24 w 77"/>
                <a:gd name="T19" fmla="*/ 39 h 77"/>
                <a:gd name="T20" fmla="*/ 70 w 77"/>
                <a:gd name="T21" fmla="*/ 52 h 77"/>
                <a:gd name="T22" fmla="*/ 70 w 77"/>
                <a:gd name="T23" fmla="*/ 52 h 77"/>
                <a:gd name="T24" fmla="*/ 56 w 77"/>
                <a:gd name="T25" fmla="*/ 46 h 77"/>
                <a:gd name="T26" fmla="*/ 58 w 77"/>
                <a:gd name="T27" fmla="*/ 39 h 77"/>
                <a:gd name="T28" fmla="*/ 56 w 77"/>
                <a:gd name="T29" fmla="*/ 31 h 77"/>
                <a:gd name="T30" fmla="*/ 66 w 77"/>
                <a:gd name="T31" fmla="*/ 27 h 77"/>
                <a:gd name="T32" fmla="*/ 70 w 77"/>
                <a:gd name="T33" fmla="*/ 26 h 77"/>
                <a:gd name="T34" fmla="*/ 72 w 77"/>
                <a:gd name="T35" fmla="*/ 39 h 77"/>
                <a:gd name="T36" fmla="*/ 70 w 77"/>
                <a:gd name="T37" fmla="*/ 52 h 77"/>
                <a:gd name="T38" fmla="*/ 51 w 77"/>
                <a:gd name="T39" fmla="*/ 7 h 77"/>
                <a:gd name="T40" fmla="*/ 51 w 77"/>
                <a:gd name="T41" fmla="*/ 7 h 77"/>
                <a:gd name="T42" fmla="*/ 51 w 77"/>
                <a:gd name="T43" fmla="*/ 7 h 77"/>
                <a:gd name="T44" fmla="*/ 46 w 77"/>
                <a:gd name="T45" fmla="*/ 21 h 77"/>
                <a:gd name="T46" fmla="*/ 38 w 77"/>
                <a:gd name="T47" fmla="*/ 19 h 77"/>
                <a:gd name="T48" fmla="*/ 31 w 77"/>
                <a:gd name="T49" fmla="*/ 21 h 77"/>
                <a:gd name="T50" fmla="*/ 28 w 77"/>
                <a:gd name="T51" fmla="*/ 14 h 77"/>
                <a:gd name="T52" fmla="*/ 25 w 77"/>
                <a:gd name="T53" fmla="*/ 7 h 77"/>
                <a:gd name="T54" fmla="*/ 38 w 77"/>
                <a:gd name="T55" fmla="*/ 5 h 77"/>
                <a:gd name="T56" fmla="*/ 51 w 77"/>
                <a:gd name="T57" fmla="*/ 7 h 77"/>
                <a:gd name="T58" fmla="*/ 7 w 77"/>
                <a:gd name="T59" fmla="*/ 26 h 77"/>
                <a:gd name="T60" fmla="*/ 14 w 77"/>
                <a:gd name="T61" fmla="*/ 28 h 77"/>
                <a:gd name="T62" fmla="*/ 20 w 77"/>
                <a:gd name="T63" fmla="*/ 31 h 77"/>
                <a:gd name="T64" fmla="*/ 19 w 77"/>
                <a:gd name="T65" fmla="*/ 39 h 77"/>
                <a:gd name="T66" fmla="*/ 20 w 77"/>
                <a:gd name="T67" fmla="*/ 46 h 77"/>
                <a:gd name="T68" fmla="*/ 7 w 77"/>
                <a:gd name="T69" fmla="*/ 52 h 77"/>
                <a:gd name="T70" fmla="*/ 4 w 77"/>
                <a:gd name="T71" fmla="*/ 39 h 77"/>
                <a:gd name="T72" fmla="*/ 7 w 77"/>
                <a:gd name="T73" fmla="*/ 26 h 77"/>
                <a:gd name="T74" fmla="*/ 25 w 77"/>
                <a:gd name="T75" fmla="*/ 70 h 77"/>
                <a:gd name="T76" fmla="*/ 27 w 77"/>
                <a:gd name="T77" fmla="*/ 66 h 77"/>
                <a:gd name="T78" fmla="*/ 31 w 77"/>
                <a:gd name="T79" fmla="*/ 56 h 77"/>
                <a:gd name="T80" fmla="*/ 38 w 77"/>
                <a:gd name="T81" fmla="*/ 58 h 77"/>
                <a:gd name="T82" fmla="*/ 46 w 77"/>
                <a:gd name="T83" fmla="*/ 56 h 77"/>
                <a:gd name="T84" fmla="*/ 51 w 77"/>
                <a:gd name="T85" fmla="*/ 70 h 77"/>
                <a:gd name="T86" fmla="*/ 51 w 77"/>
                <a:gd name="T87" fmla="*/ 70 h 77"/>
                <a:gd name="T88" fmla="*/ 51 w 77"/>
                <a:gd name="T89" fmla="*/ 70 h 77"/>
                <a:gd name="T90" fmla="*/ 38 w 77"/>
                <a:gd name="T91" fmla="*/ 73 h 77"/>
                <a:gd name="T92" fmla="*/ 25 w 77"/>
                <a:gd name="T93" fmla="*/ 7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7">
                  <a:moveTo>
                    <a:pt x="38" y="0"/>
                  </a:moveTo>
                  <a:cubicBezTo>
                    <a:pt x="17" y="0"/>
                    <a:pt x="0" y="17"/>
                    <a:pt x="0" y="39"/>
                  </a:cubicBezTo>
                  <a:cubicBezTo>
                    <a:pt x="0" y="60"/>
                    <a:pt x="17" y="77"/>
                    <a:pt x="38" y="77"/>
                  </a:cubicBezTo>
                  <a:cubicBezTo>
                    <a:pt x="60" y="77"/>
                    <a:pt x="77" y="60"/>
                    <a:pt x="77" y="39"/>
                  </a:cubicBezTo>
                  <a:cubicBezTo>
                    <a:pt x="77" y="17"/>
                    <a:pt x="60" y="0"/>
                    <a:pt x="38" y="0"/>
                  </a:cubicBezTo>
                  <a:close/>
                  <a:moveTo>
                    <a:pt x="24" y="39"/>
                  </a:moveTo>
                  <a:cubicBezTo>
                    <a:pt x="24" y="30"/>
                    <a:pt x="30" y="24"/>
                    <a:pt x="38" y="24"/>
                  </a:cubicBezTo>
                  <a:cubicBezTo>
                    <a:pt x="46" y="24"/>
                    <a:pt x="53" y="30"/>
                    <a:pt x="53" y="39"/>
                  </a:cubicBezTo>
                  <a:cubicBezTo>
                    <a:pt x="53" y="47"/>
                    <a:pt x="46" y="53"/>
                    <a:pt x="38" y="53"/>
                  </a:cubicBezTo>
                  <a:cubicBezTo>
                    <a:pt x="30" y="53"/>
                    <a:pt x="24" y="47"/>
                    <a:pt x="24" y="39"/>
                  </a:cubicBezTo>
                  <a:close/>
                  <a:moveTo>
                    <a:pt x="70" y="52"/>
                  </a:moveTo>
                  <a:cubicBezTo>
                    <a:pt x="70" y="52"/>
                    <a:pt x="70" y="52"/>
                    <a:pt x="70" y="52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7" y="44"/>
                    <a:pt x="58" y="41"/>
                    <a:pt x="58" y="39"/>
                  </a:cubicBezTo>
                  <a:cubicBezTo>
                    <a:pt x="58" y="36"/>
                    <a:pt x="57" y="33"/>
                    <a:pt x="56" y="31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30"/>
                    <a:pt x="72" y="34"/>
                    <a:pt x="72" y="39"/>
                  </a:cubicBezTo>
                  <a:cubicBezTo>
                    <a:pt x="72" y="43"/>
                    <a:pt x="71" y="48"/>
                    <a:pt x="70" y="52"/>
                  </a:cubicBezTo>
                  <a:close/>
                  <a:moveTo>
                    <a:pt x="51" y="7"/>
                  </a:move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0"/>
                    <a:pt x="41" y="19"/>
                    <a:pt x="38" y="19"/>
                  </a:cubicBezTo>
                  <a:cubicBezTo>
                    <a:pt x="36" y="19"/>
                    <a:pt x="33" y="20"/>
                    <a:pt x="31" y="21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9" y="5"/>
                    <a:pt x="34" y="5"/>
                    <a:pt x="38" y="5"/>
                  </a:cubicBezTo>
                  <a:cubicBezTo>
                    <a:pt x="43" y="5"/>
                    <a:pt x="47" y="5"/>
                    <a:pt x="51" y="7"/>
                  </a:cubicBezTo>
                  <a:close/>
                  <a:moveTo>
                    <a:pt x="7" y="26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3"/>
                    <a:pt x="19" y="36"/>
                    <a:pt x="19" y="39"/>
                  </a:cubicBezTo>
                  <a:cubicBezTo>
                    <a:pt x="19" y="41"/>
                    <a:pt x="19" y="44"/>
                    <a:pt x="20" y="46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5" y="48"/>
                    <a:pt x="4" y="43"/>
                    <a:pt x="4" y="39"/>
                  </a:cubicBezTo>
                  <a:cubicBezTo>
                    <a:pt x="4" y="34"/>
                    <a:pt x="5" y="30"/>
                    <a:pt x="7" y="26"/>
                  </a:cubicBezTo>
                  <a:close/>
                  <a:moveTo>
                    <a:pt x="25" y="70"/>
                  </a:moveTo>
                  <a:cubicBezTo>
                    <a:pt x="27" y="66"/>
                    <a:pt x="27" y="66"/>
                    <a:pt x="27" y="6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3" y="57"/>
                    <a:pt x="36" y="58"/>
                    <a:pt x="38" y="58"/>
                  </a:cubicBezTo>
                  <a:cubicBezTo>
                    <a:pt x="41" y="58"/>
                    <a:pt x="43" y="57"/>
                    <a:pt x="46" y="56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7" y="72"/>
                    <a:pt x="43" y="73"/>
                    <a:pt x="38" y="73"/>
                  </a:cubicBezTo>
                  <a:cubicBezTo>
                    <a:pt x="34" y="73"/>
                    <a:pt x="29" y="72"/>
                    <a:pt x="2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3" name="Freeform 135"/>
            <p:cNvSpPr>
              <a:spLocks noEditPoints="1"/>
            </p:cNvSpPr>
            <p:nvPr/>
          </p:nvSpPr>
          <p:spPr bwMode="auto">
            <a:xfrm>
              <a:off x="2742" y="1872"/>
              <a:ext cx="111" cy="63"/>
            </a:xfrm>
            <a:custGeom>
              <a:avLst/>
              <a:gdLst>
                <a:gd name="T0" fmla="*/ 83 w 90"/>
                <a:gd name="T1" fmla="*/ 47 h 51"/>
                <a:gd name="T2" fmla="*/ 85 w 90"/>
                <a:gd name="T3" fmla="*/ 37 h 51"/>
                <a:gd name="T4" fmla="*/ 87 w 90"/>
                <a:gd name="T5" fmla="*/ 27 h 51"/>
                <a:gd name="T6" fmla="*/ 89 w 90"/>
                <a:gd name="T7" fmla="*/ 17 h 51"/>
                <a:gd name="T8" fmla="*/ 86 w 90"/>
                <a:gd name="T9" fmla="*/ 11 h 51"/>
                <a:gd name="T10" fmla="*/ 64 w 90"/>
                <a:gd name="T11" fmla="*/ 1 h 51"/>
                <a:gd name="T12" fmla="*/ 57 w 90"/>
                <a:gd name="T13" fmla="*/ 4 h 51"/>
                <a:gd name="T14" fmla="*/ 52 w 90"/>
                <a:gd name="T15" fmla="*/ 13 h 51"/>
                <a:gd name="T16" fmla="*/ 51 w 90"/>
                <a:gd name="T17" fmla="*/ 14 h 51"/>
                <a:gd name="T18" fmla="*/ 15 w 90"/>
                <a:gd name="T19" fmla="*/ 7 h 51"/>
                <a:gd name="T20" fmla="*/ 0 w 90"/>
                <a:gd name="T21" fmla="*/ 14 h 51"/>
                <a:gd name="T22" fmla="*/ 8 w 90"/>
                <a:gd name="T23" fmla="*/ 26 h 51"/>
                <a:gd name="T24" fmla="*/ 12 w 90"/>
                <a:gd name="T25" fmla="*/ 23 h 51"/>
                <a:gd name="T26" fmla="*/ 17 w 90"/>
                <a:gd name="T27" fmla="*/ 31 h 51"/>
                <a:gd name="T28" fmla="*/ 25 w 90"/>
                <a:gd name="T29" fmla="*/ 26 h 51"/>
                <a:gd name="T30" fmla="*/ 30 w 90"/>
                <a:gd name="T31" fmla="*/ 33 h 51"/>
                <a:gd name="T32" fmla="*/ 38 w 90"/>
                <a:gd name="T33" fmla="*/ 28 h 51"/>
                <a:gd name="T34" fmla="*/ 43 w 90"/>
                <a:gd name="T35" fmla="*/ 36 h 51"/>
                <a:gd name="T36" fmla="*/ 47 w 90"/>
                <a:gd name="T37" fmla="*/ 33 h 51"/>
                <a:gd name="T38" fmla="*/ 47 w 90"/>
                <a:gd name="T39" fmla="*/ 35 h 51"/>
                <a:gd name="T40" fmla="*/ 48 w 90"/>
                <a:gd name="T41" fmla="*/ 46 h 51"/>
                <a:gd name="T42" fmla="*/ 54 w 90"/>
                <a:gd name="T43" fmla="*/ 51 h 51"/>
                <a:gd name="T44" fmla="*/ 78 w 90"/>
                <a:gd name="T45" fmla="*/ 51 h 51"/>
                <a:gd name="T46" fmla="*/ 83 w 90"/>
                <a:gd name="T47" fmla="*/ 47 h 51"/>
                <a:gd name="T48" fmla="*/ 17 w 90"/>
                <a:gd name="T49" fmla="*/ 16 h 51"/>
                <a:gd name="T50" fmla="*/ 18 w 90"/>
                <a:gd name="T51" fmla="*/ 12 h 51"/>
                <a:gd name="T52" fmla="*/ 49 w 90"/>
                <a:gd name="T53" fmla="*/ 18 h 51"/>
                <a:gd name="T54" fmla="*/ 48 w 90"/>
                <a:gd name="T55" fmla="*/ 23 h 51"/>
                <a:gd name="T56" fmla="*/ 17 w 90"/>
                <a:gd name="T57" fmla="*/ 16 h 51"/>
                <a:gd name="T58" fmla="*/ 73 w 90"/>
                <a:gd name="T59" fmla="*/ 46 h 51"/>
                <a:gd name="T60" fmla="*/ 69 w 90"/>
                <a:gd name="T61" fmla="*/ 45 h 51"/>
                <a:gd name="T62" fmla="*/ 67 w 90"/>
                <a:gd name="T63" fmla="*/ 42 h 51"/>
                <a:gd name="T64" fmla="*/ 73 w 90"/>
                <a:gd name="T65" fmla="*/ 15 h 51"/>
                <a:gd name="T66" fmla="*/ 75 w 90"/>
                <a:gd name="T67" fmla="*/ 13 h 51"/>
                <a:gd name="T68" fmla="*/ 80 w 90"/>
                <a:gd name="T69" fmla="*/ 14 h 51"/>
                <a:gd name="T70" fmla="*/ 82 w 90"/>
                <a:gd name="T71" fmla="*/ 17 h 51"/>
                <a:gd name="T72" fmla="*/ 76 w 90"/>
                <a:gd name="T73" fmla="*/ 44 h 51"/>
                <a:gd name="T74" fmla="*/ 73 w 90"/>
                <a:gd name="T75" fmla="*/ 4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1">
                  <a:moveTo>
                    <a:pt x="83" y="47"/>
                  </a:moveTo>
                  <a:cubicBezTo>
                    <a:pt x="85" y="37"/>
                    <a:pt x="85" y="37"/>
                    <a:pt x="85" y="37"/>
                  </a:cubicBezTo>
                  <a:cubicBezTo>
                    <a:pt x="86" y="34"/>
                    <a:pt x="87" y="30"/>
                    <a:pt x="87" y="2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90" y="15"/>
                    <a:pt x="88" y="12"/>
                    <a:pt x="86" y="1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4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9" y="49"/>
                    <a:pt x="51" y="51"/>
                    <a:pt x="54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0" y="51"/>
                    <a:pt x="83" y="49"/>
                    <a:pt x="83" y="47"/>
                  </a:cubicBezTo>
                  <a:close/>
                  <a:moveTo>
                    <a:pt x="17" y="16"/>
                  </a:moveTo>
                  <a:cubicBezTo>
                    <a:pt x="18" y="12"/>
                    <a:pt x="18" y="12"/>
                    <a:pt x="18" y="1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8" y="23"/>
                    <a:pt x="48" y="23"/>
                    <a:pt x="48" y="23"/>
                  </a:cubicBezTo>
                  <a:lnTo>
                    <a:pt x="17" y="16"/>
                  </a:lnTo>
                  <a:close/>
                  <a:moveTo>
                    <a:pt x="73" y="46"/>
                  </a:moveTo>
                  <a:cubicBezTo>
                    <a:pt x="69" y="45"/>
                    <a:pt x="69" y="45"/>
                    <a:pt x="69" y="45"/>
                  </a:cubicBezTo>
                  <a:cubicBezTo>
                    <a:pt x="67" y="45"/>
                    <a:pt x="67" y="43"/>
                    <a:pt x="67" y="42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3" y="14"/>
                    <a:pt x="74" y="13"/>
                    <a:pt x="75" y="1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4"/>
                    <a:pt x="82" y="16"/>
                    <a:pt x="82" y="17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45"/>
                    <a:pt x="74" y="46"/>
                    <a:pt x="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4" name="Freeform 136"/>
            <p:cNvSpPr>
              <a:spLocks noEditPoints="1"/>
            </p:cNvSpPr>
            <p:nvPr/>
          </p:nvSpPr>
          <p:spPr bwMode="auto">
            <a:xfrm>
              <a:off x="3026" y="942"/>
              <a:ext cx="80" cy="79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29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29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29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29 h 64"/>
                <a:gd name="T68" fmla="*/ 56 w 65"/>
                <a:gd name="T69" fmla="*/ 17 h 64"/>
                <a:gd name="T70" fmla="*/ 44 w 65"/>
                <a:gd name="T71" fmla="*/ 6 h 64"/>
                <a:gd name="T72" fmla="*/ 56 w 65"/>
                <a:gd name="T73" fmla="*/ 17 h 64"/>
                <a:gd name="T74" fmla="*/ 20 w 65"/>
                <a:gd name="T75" fmla="*/ 6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6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6"/>
                    <a:pt x="47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4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6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6"/>
                    <a:pt x="24" y="54"/>
                    <a:pt x="23" y="52"/>
                  </a:cubicBezTo>
                  <a:cubicBezTo>
                    <a:pt x="22" y="50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4"/>
                    <a:pt x="39" y="56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0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29"/>
                  </a:moveTo>
                  <a:cubicBezTo>
                    <a:pt x="52" y="26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6"/>
                    <a:pt x="60" y="29"/>
                  </a:cubicBezTo>
                  <a:lnTo>
                    <a:pt x="52" y="29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6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3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6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3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0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0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5" name="Freeform 137"/>
            <p:cNvSpPr>
              <a:spLocks noEditPoints="1"/>
            </p:cNvSpPr>
            <p:nvPr/>
          </p:nvSpPr>
          <p:spPr bwMode="auto">
            <a:xfrm>
              <a:off x="2611" y="1498"/>
              <a:ext cx="81" cy="66"/>
            </a:xfrm>
            <a:custGeom>
              <a:avLst/>
              <a:gdLst>
                <a:gd name="T0" fmla="*/ 66 w 66"/>
                <a:gd name="T1" fmla="*/ 29 h 54"/>
                <a:gd name="T2" fmla="*/ 58 w 66"/>
                <a:gd name="T3" fmla="*/ 12 h 54"/>
                <a:gd name="T4" fmla="*/ 46 w 66"/>
                <a:gd name="T5" fmla="*/ 12 h 54"/>
                <a:gd name="T6" fmla="*/ 46 w 66"/>
                <a:gd name="T7" fmla="*/ 4 h 54"/>
                <a:gd name="T8" fmla="*/ 42 w 66"/>
                <a:gd name="T9" fmla="*/ 0 h 54"/>
                <a:gd name="T10" fmla="*/ 4 w 66"/>
                <a:gd name="T11" fmla="*/ 0 h 54"/>
                <a:gd name="T12" fmla="*/ 0 w 66"/>
                <a:gd name="T13" fmla="*/ 4 h 54"/>
                <a:gd name="T14" fmla="*/ 0 w 66"/>
                <a:gd name="T15" fmla="*/ 37 h 54"/>
                <a:gd name="T16" fmla="*/ 4 w 66"/>
                <a:gd name="T17" fmla="*/ 41 h 54"/>
                <a:gd name="T18" fmla="*/ 10 w 66"/>
                <a:gd name="T19" fmla="*/ 41 h 54"/>
                <a:gd name="T20" fmla="*/ 9 w 66"/>
                <a:gd name="T21" fmla="*/ 45 h 54"/>
                <a:gd name="T22" fmla="*/ 17 w 66"/>
                <a:gd name="T23" fmla="*/ 54 h 54"/>
                <a:gd name="T24" fmla="*/ 25 w 66"/>
                <a:gd name="T25" fmla="*/ 45 h 54"/>
                <a:gd name="T26" fmla="*/ 24 w 66"/>
                <a:gd name="T27" fmla="*/ 41 h 54"/>
                <a:gd name="T28" fmla="*/ 47 w 66"/>
                <a:gd name="T29" fmla="*/ 41 h 54"/>
                <a:gd name="T30" fmla="*/ 46 w 66"/>
                <a:gd name="T31" fmla="*/ 45 h 54"/>
                <a:gd name="T32" fmla="*/ 54 w 66"/>
                <a:gd name="T33" fmla="*/ 54 h 54"/>
                <a:gd name="T34" fmla="*/ 62 w 66"/>
                <a:gd name="T35" fmla="*/ 45 h 54"/>
                <a:gd name="T36" fmla="*/ 61 w 66"/>
                <a:gd name="T37" fmla="*/ 41 h 54"/>
                <a:gd name="T38" fmla="*/ 66 w 66"/>
                <a:gd name="T39" fmla="*/ 41 h 54"/>
                <a:gd name="T40" fmla="*/ 66 w 66"/>
                <a:gd name="T41" fmla="*/ 29 h 54"/>
                <a:gd name="T42" fmla="*/ 46 w 66"/>
                <a:gd name="T43" fmla="*/ 29 h 54"/>
                <a:gd name="T44" fmla="*/ 46 w 66"/>
                <a:gd name="T45" fmla="*/ 19 h 54"/>
                <a:gd name="T46" fmla="*/ 54 w 66"/>
                <a:gd name="T47" fmla="*/ 19 h 54"/>
                <a:gd name="T48" fmla="*/ 59 w 66"/>
                <a:gd name="T49" fmla="*/ 29 h 54"/>
                <a:gd name="T50" fmla="*/ 46 w 66"/>
                <a:gd name="T5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4">
                  <a:moveTo>
                    <a:pt x="66" y="29"/>
                  </a:moveTo>
                  <a:cubicBezTo>
                    <a:pt x="58" y="12"/>
                    <a:pt x="58" y="12"/>
                    <a:pt x="58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2"/>
                    <a:pt x="44" y="0"/>
                    <a:pt x="4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3"/>
                    <a:pt x="9" y="44"/>
                    <a:pt x="9" y="45"/>
                  </a:cubicBezTo>
                  <a:cubicBezTo>
                    <a:pt x="9" y="50"/>
                    <a:pt x="12" y="54"/>
                    <a:pt x="17" y="54"/>
                  </a:cubicBezTo>
                  <a:cubicBezTo>
                    <a:pt x="21" y="54"/>
                    <a:pt x="25" y="50"/>
                    <a:pt x="25" y="45"/>
                  </a:cubicBezTo>
                  <a:cubicBezTo>
                    <a:pt x="25" y="44"/>
                    <a:pt x="25" y="43"/>
                    <a:pt x="24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3"/>
                    <a:pt x="46" y="44"/>
                    <a:pt x="46" y="45"/>
                  </a:cubicBezTo>
                  <a:cubicBezTo>
                    <a:pt x="46" y="50"/>
                    <a:pt x="49" y="54"/>
                    <a:pt x="54" y="54"/>
                  </a:cubicBezTo>
                  <a:cubicBezTo>
                    <a:pt x="59" y="54"/>
                    <a:pt x="62" y="50"/>
                    <a:pt x="62" y="45"/>
                  </a:cubicBezTo>
                  <a:cubicBezTo>
                    <a:pt x="62" y="44"/>
                    <a:pt x="62" y="43"/>
                    <a:pt x="61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29"/>
                  </a:lnTo>
                  <a:close/>
                  <a:moveTo>
                    <a:pt x="46" y="2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9" y="29"/>
                    <a:pt x="59" y="29"/>
                    <a:pt x="59" y="29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6" name="Freeform 138"/>
            <p:cNvSpPr>
              <a:spLocks noEditPoints="1"/>
            </p:cNvSpPr>
            <p:nvPr/>
          </p:nvSpPr>
          <p:spPr bwMode="auto">
            <a:xfrm>
              <a:off x="2595" y="2003"/>
              <a:ext cx="88" cy="88"/>
            </a:xfrm>
            <a:custGeom>
              <a:avLst/>
              <a:gdLst>
                <a:gd name="T0" fmla="*/ 36 w 72"/>
                <a:gd name="T1" fmla="*/ 0 h 72"/>
                <a:gd name="T2" fmla="*/ 0 w 72"/>
                <a:gd name="T3" fmla="*/ 36 h 72"/>
                <a:gd name="T4" fmla="*/ 36 w 72"/>
                <a:gd name="T5" fmla="*/ 72 h 72"/>
                <a:gd name="T6" fmla="*/ 72 w 72"/>
                <a:gd name="T7" fmla="*/ 36 h 72"/>
                <a:gd name="T8" fmla="*/ 36 w 72"/>
                <a:gd name="T9" fmla="*/ 0 h 72"/>
                <a:gd name="T10" fmla="*/ 57 w 72"/>
                <a:gd name="T11" fmla="*/ 31 h 72"/>
                <a:gd name="T12" fmla="*/ 38 w 72"/>
                <a:gd name="T13" fmla="*/ 59 h 72"/>
                <a:gd name="T14" fmla="*/ 29 w 72"/>
                <a:gd name="T15" fmla="*/ 55 h 72"/>
                <a:gd name="T16" fmla="*/ 21 w 72"/>
                <a:gd name="T17" fmla="*/ 33 h 72"/>
                <a:gd name="T18" fmla="*/ 16 w 72"/>
                <a:gd name="T19" fmla="*/ 35 h 72"/>
                <a:gd name="T20" fmla="*/ 15 w 72"/>
                <a:gd name="T21" fmla="*/ 32 h 72"/>
                <a:gd name="T22" fmla="*/ 28 w 72"/>
                <a:gd name="T23" fmla="*/ 23 h 72"/>
                <a:gd name="T24" fmla="*/ 35 w 72"/>
                <a:gd name="T25" fmla="*/ 37 h 72"/>
                <a:gd name="T26" fmla="*/ 38 w 72"/>
                <a:gd name="T27" fmla="*/ 46 h 72"/>
                <a:gd name="T28" fmla="*/ 44 w 72"/>
                <a:gd name="T29" fmla="*/ 38 h 72"/>
                <a:gd name="T30" fmla="*/ 39 w 72"/>
                <a:gd name="T31" fmla="*/ 32 h 72"/>
                <a:gd name="T32" fmla="*/ 57 w 72"/>
                <a:gd name="T33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lose/>
                  <a:moveTo>
                    <a:pt x="57" y="31"/>
                  </a:moveTo>
                  <a:cubicBezTo>
                    <a:pt x="55" y="45"/>
                    <a:pt x="42" y="56"/>
                    <a:pt x="38" y="59"/>
                  </a:cubicBezTo>
                  <a:cubicBezTo>
                    <a:pt x="34" y="61"/>
                    <a:pt x="30" y="57"/>
                    <a:pt x="29" y="55"/>
                  </a:cubicBezTo>
                  <a:cubicBezTo>
                    <a:pt x="27" y="52"/>
                    <a:pt x="22" y="35"/>
                    <a:pt x="21" y="33"/>
                  </a:cubicBezTo>
                  <a:cubicBezTo>
                    <a:pt x="20" y="32"/>
                    <a:pt x="16" y="35"/>
                    <a:pt x="16" y="35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22" y="24"/>
                    <a:pt x="28" y="23"/>
                  </a:cubicBezTo>
                  <a:cubicBezTo>
                    <a:pt x="33" y="21"/>
                    <a:pt x="33" y="32"/>
                    <a:pt x="35" y="37"/>
                  </a:cubicBezTo>
                  <a:cubicBezTo>
                    <a:pt x="36" y="43"/>
                    <a:pt x="37" y="46"/>
                    <a:pt x="38" y="46"/>
                  </a:cubicBezTo>
                  <a:cubicBezTo>
                    <a:pt x="39" y="46"/>
                    <a:pt x="42" y="43"/>
                    <a:pt x="44" y="38"/>
                  </a:cubicBezTo>
                  <a:cubicBezTo>
                    <a:pt x="47" y="33"/>
                    <a:pt x="44" y="29"/>
                    <a:pt x="39" y="32"/>
                  </a:cubicBezTo>
                  <a:cubicBezTo>
                    <a:pt x="41" y="20"/>
                    <a:pt x="60" y="18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7" name="Freeform 139"/>
            <p:cNvSpPr>
              <a:spLocks noEditPoints="1"/>
            </p:cNvSpPr>
            <p:nvPr/>
          </p:nvSpPr>
          <p:spPr bwMode="auto">
            <a:xfrm>
              <a:off x="2460" y="2725"/>
              <a:ext cx="58" cy="58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5 w 47"/>
                <a:gd name="T11" fmla="*/ 24 h 47"/>
                <a:gd name="T12" fmla="*/ 23 w 47"/>
                <a:gd name="T13" fmla="*/ 6 h 47"/>
                <a:gd name="T14" fmla="*/ 23 w 47"/>
                <a:gd name="T15" fmla="*/ 41 h 47"/>
                <a:gd name="T16" fmla="*/ 5 w 47"/>
                <a:gd name="T17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5" y="24"/>
                  </a:moveTo>
                  <a:cubicBezTo>
                    <a:pt x="5" y="14"/>
                    <a:pt x="13" y="6"/>
                    <a:pt x="23" y="6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3" y="41"/>
                    <a:pt x="5" y="33"/>
                    <a:pt x="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8" name="Freeform 140"/>
            <p:cNvSpPr>
              <a:spLocks noEditPoints="1"/>
            </p:cNvSpPr>
            <p:nvPr/>
          </p:nvSpPr>
          <p:spPr bwMode="auto">
            <a:xfrm>
              <a:off x="2482" y="2423"/>
              <a:ext cx="82" cy="76"/>
            </a:xfrm>
            <a:custGeom>
              <a:avLst/>
              <a:gdLst>
                <a:gd name="T0" fmla="*/ 34 w 67"/>
                <a:gd name="T1" fmla="*/ 8 h 62"/>
                <a:gd name="T2" fmla="*/ 23 w 67"/>
                <a:gd name="T3" fmla="*/ 10 h 62"/>
                <a:gd name="T4" fmla="*/ 15 w 67"/>
                <a:gd name="T5" fmla="*/ 14 h 62"/>
                <a:gd name="T6" fmla="*/ 8 w 67"/>
                <a:gd name="T7" fmla="*/ 27 h 62"/>
                <a:gd name="T8" fmla="*/ 11 w 67"/>
                <a:gd name="T9" fmla="*/ 34 h 62"/>
                <a:gd name="T10" fmla="*/ 17 w 67"/>
                <a:gd name="T11" fmla="*/ 41 h 62"/>
                <a:gd name="T12" fmla="*/ 21 w 67"/>
                <a:gd name="T13" fmla="*/ 47 h 62"/>
                <a:gd name="T14" fmla="*/ 21 w 67"/>
                <a:gd name="T15" fmla="*/ 49 h 62"/>
                <a:gd name="T16" fmla="*/ 22 w 67"/>
                <a:gd name="T17" fmla="*/ 48 h 62"/>
                <a:gd name="T18" fmla="*/ 28 w 67"/>
                <a:gd name="T19" fmla="*/ 45 h 62"/>
                <a:gd name="T20" fmla="*/ 29 w 67"/>
                <a:gd name="T21" fmla="*/ 45 h 62"/>
                <a:gd name="T22" fmla="*/ 34 w 67"/>
                <a:gd name="T23" fmla="*/ 46 h 62"/>
                <a:gd name="T24" fmla="*/ 44 w 67"/>
                <a:gd name="T25" fmla="*/ 44 h 62"/>
                <a:gd name="T26" fmla="*/ 52 w 67"/>
                <a:gd name="T27" fmla="*/ 40 h 62"/>
                <a:gd name="T28" fmla="*/ 59 w 67"/>
                <a:gd name="T29" fmla="*/ 27 h 62"/>
                <a:gd name="T30" fmla="*/ 52 w 67"/>
                <a:gd name="T31" fmla="*/ 14 h 62"/>
                <a:gd name="T32" fmla="*/ 44 w 67"/>
                <a:gd name="T33" fmla="*/ 10 h 62"/>
                <a:gd name="T34" fmla="*/ 34 w 67"/>
                <a:gd name="T35" fmla="*/ 8 h 62"/>
                <a:gd name="T36" fmla="*/ 34 w 67"/>
                <a:gd name="T37" fmla="*/ 0 h 62"/>
                <a:gd name="T38" fmla="*/ 34 w 67"/>
                <a:gd name="T39" fmla="*/ 0 h 62"/>
                <a:gd name="T40" fmla="*/ 67 w 67"/>
                <a:gd name="T41" fmla="*/ 27 h 62"/>
                <a:gd name="T42" fmla="*/ 34 w 67"/>
                <a:gd name="T43" fmla="*/ 54 h 62"/>
                <a:gd name="T44" fmla="*/ 28 w 67"/>
                <a:gd name="T45" fmla="*/ 54 h 62"/>
                <a:gd name="T46" fmla="*/ 4 w 67"/>
                <a:gd name="T47" fmla="*/ 62 h 62"/>
                <a:gd name="T48" fmla="*/ 4 w 67"/>
                <a:gd name="T49" fmla="*/ 61 h 62"/>
                <a:gd name="T50" fmla="*/ 13 w 67"/>
                <a:gd name="T51" fmla="*/ 50 h 62"/>
                <a:gd name="T52" fmla="*/ 12 w 67"/>
                <a:gd name="T53" fmla="*/ 48 h 62"/>
                <a:gd name="T54" fmla="*/ 0 w 67"/>
                <a:gd name="T55" fmla="*/ 27 h 62"/>
                <a:gd name="T56" fmla="*/ 34 w 67"/>
                <a:gd name="T5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62">
                  <a:moveTo>
                    <a:pt x="34" y="8"/>
                  </a:moveTo>
                  <a:cubicBezTo>
                    <a:pt x="30" y="8"/>
                    <a:pt x="26" y="9"/>
                    <a:pt x="23" y="10"/>
                  </a:cubicBezTo>
                  <a:cubicBezTo>
                    <a:pt x="20" y="11"/>
                    <a:pt x="17" y="12"/>
                    <a:pt x="15" y="14"/>
                  </a:cubicBezTo>
                  <a:cubicBezTo>
                    <a:pt x="11" y="18"/>
                    <a:pt x="8" y="22"/>
                    <a:pt x="8" y="27"/>
                  </a:cubicBezTo>
                  <a:cubicBezTo>
                    <a:pt x="8" y="29"/>
                    <a:pt x="9" y="32"/>
                    <a:pt x="11" y="34"/>
                  </a:cubicBezTo>
                  <a:cubicBezTo>
                    <a:pt x="12" y="37"/>
                    <a:pt x="14" y="39"/>
                    <a:pt x="17" y="41"/>
                  </a:cubicBezTo>
                  <a:cubicBezTo>
                    <a:pt x="19" y="42"/>
                    <a:pt x="20" y="44"/>
                    <a:pt x="21" y="47"/>
                  </a:cubicBezTo>
                  <a:cubicBezTo>
                    <a:pt x="21" y="47"/>
                    <a:pt x="21" y="48"/>
                    <a:pt x="21" y="49"/>
                  </a:cubicBezTo>
                  <a:cubicBezTo>
                    <a:pt x="21" y="49"/>
                    <a:pt x="22" y="48"/>
                    <a:pt x="22" y="48"/>
                  </a:cubicBezTo>
                  <a:cubicBezTo>
                    <a:pt x="24" y="46"/>
                    <a:pt x="26" y="45"/>
                    <a:pt x="28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1" y="46"/>
                    <a:pt x="32" y="46"/>
                    <a:pt x="34" y="46"/>
                  </a:cubicBezTo>
                  <a:cubicBezTo>
                    <a:pt x="37" y="46"/>
                    <a:pt x="41" y="45"/>
                    <a:pt x="44" y="44"/>
                  </a:cubicBezTo>
                  <a:cubicBezTo>
                    <a:pt x="47" y="43"/>
                    <a:pt x="50" y="41"/>
                    <a:pt x="52" y="40"/>
                  </a:cubicBezTo>
                  <a:cubicBezTo>
                    <a:pt x="56" y="36"/>
                    <a:pt x="59" y="32"/>
                    <a:pt x="59" y="27"/>
                  </a:cubicBezTo>
                  <a:cubicBezTo>
                    <a:pt x="59" y="22"/>
                    <a:pt x="56" y="18"/>
                    <a:pt x="52" y="14"/>
                  </a:cubicBezTo>
                  <a:cubicBezTo>
                    <a:pt x="50" y="12"/>
                    <a:pt x="47" y="11"/>
                    <a:pt x="44" y="10"/>
                  </a:cubicBezTo>
                  <a:cubicBezTo>
                    <a:pt x="41" y="9"/>
                    <a:pt x="37" y="8"/>
                    <a:pt x="34" y="8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52" y="0"/>
                    <a:pt x="67" y="12"/>
                    <a:pt x="67" y="27"/>
                  </a:cubicBezTo>
                  <a:cubicBezTo>
                    <a:pt x="67" y="42"/>
                    <a:pt x="52" y="54"/>
                    <a:pt x="34" y="54"/>
                  </a:cubicBezTo>
                  <a:cubicBezTo>
                    <a:pt x="32" y="54"/>
                    <a:pt x="30" y="54"/>
                    <a:pt x="28" y="54"/>
                  </a:cubicBezTo>
                  <a:cubicBezTo>
                    <a:pt x="21" y="61"/>
                    <a:pt x="13" y="62"/>
                    <a:pt x="4" y="62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9" y="58"/>
                    <a:pt x="13" y="54"/>
                    <a:pt x="13" y="50"/>
                  </a:cubicBezTo>
                  <a:cubicBezTo>
                    <a:pt x="13" y="49"/>
                    <a:pt x="13" y="49"/>
                    <a:pt x="12" y="48"/>
                  </a:cubicBezTo>
                  <a:cubicBezTo>
                    <a:pt x="5" y="43"/>
                    <a:pt x="0" y="35"/>
                    <a:pt x="0" y="27"/>
                  </a:cubicBezTo>
                  <a:cubicBezTo>
                    <a:pt x="0" y="12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499" name="Freeform 141"/>
            <p:cNvSpPr>
              <a:spLocks noEditPoints="1"/>
            </p:cNvSpPr>
            <p:nvPr/>
          </p:nvSpPr>
          <p:spPr bwMode="auto">
            <a:xfrm>
              <a:off x="2494" y="1730"/>
              <a:ext cx="80" cy="79"/>
            </a:xfrm>
            <a:custGeom>
              <a:avLst/>
              <a:gdLst>
                <a:gd name="T0" fmla="*/ 62 w 65"/>
                <a:gd name="T1" fmla="*/ 36 h 64"/>
                <a:gd name="T2" fmla="*/ 62 w 65"/>
                <a:gd name="T3" fmla="*/ 32 h 64"/>
                <a:gd name="T4" fmla="*/ 33 w 65"/>
                <a:gd name="T5" fmla="*/ 2 h 64"/>
                <a:gd name="T6" fmla="*/ 28 w 65"/>
                <a:gd name="T7" fmla="*/ 3 h 64"/>
                <a:gd name="T8" fmla="*/ 18 w 65"/>
                <a:gd name="T9" fmla="*/ 0 h 64"/>
                <a:gd name="T10" fmla="*/ 0 w 65"/>
                <a:gd name="T11" fmla="*/ 18 h 64"/>
                <a:gd name="T12" fmla="*/ 3 w 65"/>
                <a:gd name="T13" fmla="*/ 27 h 64"/>
                <a:gd name="T14" fmla="*/ 3 w 65"/>
                <a:gd name="T15" fmla="*/ 32 h 64"/>
                <a:gd name="T16" fmla="*/ 33 w 65"/>
                <a:gd name="T17" fmla="*/ 62 h 64"/>
                <a:gd name="T18" fmla="*/ 38 w 65"/>
                <a:gd name="T19" fmla="*/ 61 h 64"/>
                <a:gd name="T20" fmla="*/ 47 w 65"/>
                <a:gd name="T21" fmla="*/ 64 h 64"/>
                <a:gd name="T22" fmla="*/ 65 w 65"/>
                <a:gd name="T23" fmla="*/ 46 h 64"/>
                <a:gd name="T24" fmla="*/ 62 w 65"/>
                <a:gd name="T25" fmla="*/ 36 h 64"/>
                <a:gd name="T26" fmla="*/ 35 w 65"/>
                <a:gd name="T27" fmla="*/ 54 h 64"/>
                <a:gd name="T28" fmla="*/ 17 w 65"/>
                <a:gd name="T29" fmla="*/ 49 h 64"/>
                <a:gd name="T30" fmla="*/ 18 w 65"/>
                <a:gd name="T31" fmla="*/ 39 h 64"/>
                <a:gd name="T32" fmla="*/ 26 w 65"/>
                <a:gd name="T33" fmla="*/ 45 h 64"/>
                <a:gd name="T34" fmla="*/ 40 w 65"/>
                <a:gd name="T35" fmla="*/ 44 h 64"/>
                <a:gd name="T36" fmla="*/ 32 w 65"/>
                <a:gd name="T37" fmla="*/ 36 h 64"/>
                <a:gd name="T38" fmla="*/ 15 w 65"/>
                <a:gd name="T39" fmla="*/ 23 h 64"/>
                <a:gd name="T40" fmla="*/ 28 w 65"/>
                <a:gd name="T41" fmla="*/ 10 h 64"/>
                <a:gd name="T42" fmla="*/ 46 w 65"/>
                <a:gd name="T43" fmla="*/ 15 h 64"/>
                <a:gd name="T44" fmla="*/ 45 w 65"/>
                <a:gd name="T45" fmla="*/ 24 h 64"/>
                <a:gd name="T46" fmla="*/ 32 w 65"/>
                <a:gd name="T47" fmla="*/ 17 h 64"/>
                <a:gd name="T48" fmla="*/ 29 w 65"/>
                <a:gd name="T49" fmla="*/ 26 h 64"/>
                <a:gd name="T50" fmla="*/ 50 w 65"/>
                <a:gd name="T51" fmla="*/ 37 h 64"/>
                <a:gd name="T52" fmla="*/ 35 w 65"/>
                <a:gd name="T53" fmla="*/ 5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64">
                  <a:moveTo>
                    <a:pt x="62" y="36"/>
                  </a:moveTo>
                  <a:cubicBezTo>
                    <a:pt x="62" y="35"/>
                    <a:pt x="62" y="34"/>
                    <a:pt x="62" y="32"/>
                  </a:cubicBezTo>
                  <a:cubicBezTo>
                    <a:pt x="62" y="16"/>
                    <a:pt x="49" y="2"/>
                    <a:pt x="33" y="2"/>
                  </a:cubicBezTo>
                  <a:cubicBezTo>
                    <a:pt x="31" y="2"/>
                    <a:pt x="29" y="3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1"/>
                    <a:pt x="1" y="25"/>
                    <a:pt x="3" y="27"/>
                  </a:cubicBezTo>
                  <a:cubicBezTo>
                    <a:pt x="3" y="29"/>
                    <a:pt x="3" y="31"/>
                    <a:pt x="3" y="32"/>
                  </a:cubicBezTo>
                  <a:cubicBezTo>
                    <a:pt x="3" y="49"/>
                    <a:pt x="16" y="62"/>
                    <a:pt x="33" y="62"/>
                  </a:cubicBezTo>
                  <a:cubicBezTo>
                    <a:pt x="34" y="62"/>
                    <a:pt x="36" y="62"/>
                    <a:pt x="38" y="61"/>
                  </a:cubicBezTo>
                  <a:cubicBezTo>
                    <a:pt x="41" y="63"/>
                    <a:pt x="44" y="64"/>
                    <a:pt x="47" y="64"/>
                  </a:cubicBezTo>
                  <a:cubicBezTo>
                    <a:pt x="57" y="64"/>
                    <a:pt x="65" y="56"/>
                    <a:pt x="65" y="46"/>
                  </a:cubicBezTo>
                  <a:cubicBezTo>
                    <a:pt x="65" y="43"/>
                    <a:pt x="64" y="39"/>
                    <a:pt x="62" y="36"/>
                  </a:cubicBezTo>
                  <a:close/>
                  <a:moveTo>
                    <a:pt x="35" y="54"/>
                  </a:moveTo>
                  <a:cubicBezTo>
                    <a:pt x="26" y="55"/>
                    <a:pt x="21" y="52"/>
                    <a:pt x="17" y="49"/>
                  </a:cubicBezTo>
                  <a:cubicBezTo>
                    <a:pt x="13" y="44"/>
                    <a:pt x="15" y="40"/>
                    <a:pt x="18" y="39"/>
                  </a:cubicBezTo>
                  <a:cubicBezTo>
                    <a:pt x="22" y="39"/>
                    <a:pt x="24" y="43"/>
                    <a:pt x="26" y="45"/>
                  </a:cubicBezTo>
                  <a:cubicBezTo>
                    <a:pt x="28" y="46"/>
                    <a:pt x="36" y="49"/>
                    <a:pt x="40" y="44"/>
                  </a:cubicBezTo>
                  <a:cubicBezTo>
                    <a:pt x="44" y="39"/>
                    <a:pt x="37" y="37"/>
                    <a:pt x="32" y="36"/>
                  </a:cubicBezTo>
                  <a:cubicBezTo>
                    <a:pt x="24" y="35"/>
                    <a:pt x="14" y="31"/>
                    <a:pt x="15" y="23"/>
                  </a:cubicBezTo>
                  <a:cubicBezTo>
                    <a:pt x="16" y="15"/>
                    <a:pt x="22" y="11"/>
                    <a:pt x="28" y="10"/>
                  </a:cubicBezTo>
                  <a:cubicBezTo>
                    <a:pt x="37" y="9"/>
                    <a:pt x="42" y="11"/>
                    <a:pt x="46" y="15"/>
                  </a:cubicBezTo>
                  <a:cubicBezTo>
                    <a:pt x="51" y="19"/>
                    <a:pt x="48" y="24"/>
                    <a:pt x="45" y="24"/>
                  </a:cubicBezTo>
                  <a:cubicBezTo>
                    <a:pt x="42" y="24"/>
                    <a:pt x="39" y="17"/>
                    <a:pt x="32" y="17"/>
                  </a:cubicBezTo>
                  <a:cubicBezTo>
                    <a:pt x="25" y="17"/>
                    <a:pt x="20" y="24"/>
                    <a:pt x="29" y="26"/>
                  </a:cubicBezTo>
                  <a:cubicBezTo>
                    <a:pt x="37" y="29"/>
                    <a:pt x="47" y="29"/>
                    <a:pt x="50" y="37"/>
                  </a:cubicBezTo>
                  <a:cubicBezTo>
                    <a:pt x="53" y="45"/>
                    <a:pt x="45" y="54"/>
                    <a:pt x="3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0" name="Freeform 142"/>
            <p:cNvSpPr>
              <a:spLocks noEditPoints="1"/>
            </p:cNvSpPr>
            <p:nvPr/>
          </p:nvSpPr>
          <p:spPr bwMode="auto">
            <a:xfrm>
              <a:off x="2322" y="2132"/>
              <a:ext cx="80" cy="81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4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5 h 66"/>
                <a:gd name="T14" fmla="*/ 10 w 65"/>
                <a:gd name="T15" fmla="*/ 66 h 66"/>
                <a:gd name="T16" fmla="*/ 7 w 65"/>
                <a:gd name="T17" fmla="*/ 62 h 66"/>
                <a:gd name="T18" fmla="*/ 24 w 65"/>
                <a:gd name="T19" fmla="*/ 45 h 66"/>
                <a:gd name="T20" fmla="*/ 26 w 65"/>
                <a:gd name="T21" fmla="*/ 45 h 66"/>
                <a:gd name="T22" fmla="*/ 33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1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4"/>
                    <a:pt x="65" y="14"/>
                    <a:pt x="65" y="14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5"/>
                    <a:pt x="55" y="45"/>
                    <a:pt x="55" y="45"/>
                  </a:cubicBezTo>
                  <a:cubicBezTo>
                    <a:pt x="37" y="45"/>
                    <a:pt x="10" y="66"/>
                    <a:pt x="10" y="66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6" y="45"/>
                    <a:pt x="26" y="45"/>
                  </a:cubicBezTo>
                  <a:cubicBezTo>
                    <a:pt x="30" y="45"/>
                    <a:pt x="33" y="43"/>
                    <a:pt x="33" y="39"/>
                  </a:cubicBezTo>
                  <a:cubicBezTo>
                    <a:pt x="33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1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1" name="Freeform 143"/>
            <p:cNvSpPr>
              <a:spLocks noEditPoints="1"/>
            </p:cNvSpPr>
            <p:nvPr/>
          </p:nvSpPr>
          <p:spPr bwMode="auto">
            <a:xfrm>
              <a:off x="2223" y="1892"/>
              <a:ext cx="47" cy="63"/>
            </a:xfrm>
            <a:custGeom>
              <a:avLst/>
              <a:gdLst>
                <a:gd name="T0" fmla="*/ 38 w 38"/>
                <a:gd name="T1" fmla="*/ 31 h 51"/>
                <a:gd name="T2" fmla="*/ 38 w 38"/>
                <a:gd name="T3" fmla="*/ 31 h 51"/>
                <a:gd name="T4" fmla="*/ 38 w 38"/>
                <a:gd name="T5" fmla="*/ 31 h 51"/>
                <a:gd name="T6" fmla="*/ 19 w 38"/>
                <a:gd name="T7" fmla="*/ 0 h 51"/>
                <a:gd name="T8" fmla="*/ 0 w 38"/>
                <a:gd name="T9" fmla="*/ 31 h 51"/>
                <a:gd name="T10" fmla="*/ 0 w 38"/>
                <a:gd name="T11" fmla="*/ 31 h 51"/>
                <a:gd name="T12" fmla="*/ 0 w 38"/>
                <a:gd name="T13" fmla="*/ 31 h 51"/>
                <a:gd name="T14" fmla="*/ 0 w 38"/>
                <a:gd name="T15" fmla="*/ 32 h 51"/>
                <a:gd name="T16" fmla="*/ 0 w 38"/>
                <a:gd name="T17" fmla="*/ 32 h 51"/>
                <a:gd name="T18" fmla="*/ 0 w 38"/>
                <a:gd name="T19" fmla="*/ 32 h 51"/>
                <a:gd name="T20" fmla="*/ 19 w 38"/>
                <a:gd name="T21" fmla="*/ 51 h 51"/>
                <a:gd name="T22" fmla="*/ 38 w 38"/>
                <a:gd name="T23" fmla="*/ 32 h 51"/>
                <a:gd name="T24" fmla="*/ 38 w 38"/>
                <a:gd name="T25" fmla="*/ 32 h 51"/>
                <a:gd name="T26" fmla="*/ 38 w 38"/>
                <a:gd name="T27" fmla="*/ 32 h 51"/>
                <a:gd name="T28" fmla="*/ 38 w 38"/>
                <a:gd name="T29" fmla="*/ 31 h 51"/>
                <a:gd name="T30" fmla="*/ 32 w 38"/>
                <a:gd name="T31" fmla="*/ 32 h 51"/>
                <a:gd name="T32" fmla="*/ 32 w 38"/>
                <a:gd name="T33" fmla="*/ 32 h 51"/>
                <a:gd name="T34" fmla="*/ 28 w 38"/>
                <a:gd name="T35" fmla="*/ 41 h 51"/>
                <a:gd name="T36" fmla="*/ 19 w 38"/>
                <a:gd name="T37" fmla="*/ 44 h 51"/>
                <a:gd name="T38" fmla="*/ 17 w 38"/>
                <a:gd name="T39" fmla="*/ 44 h 51"/>
                <a:gd name="T40" fmla="*/ 29 w 38"/>
                <a:gd name="T41" fmla="*/ 24 h 51"/>
                <a:gd name="T42" fmla="*/ 29 w 38"/>
                <a:gd name="T43" fmla="*/ 21 h 51"/>
                <a:gd name="T44" fmla="*/ 32 w 38"/>
                <a:gd name="T45" fmla="*/ 31 h 51"/>
                <a:gd name="T46" fmla="*/ 32 w 38"/>
                <a:gd name="T47" fmla="*/ 31 h 51"/>
                <a:gd name="T48" fmla="*/ 32 w 38"/>
                <a:gd name="T49" fmla="*/ 31 h 51"/>
                <a:gd name="T50" fmla="*/ 32 w 38"/>
                <a:gd name="T51" fmla="*/ 32 h 51"/>
                <a:gd name="T52" fmla="*/ 32 w 38"/>
                <a:gd name="T53" fmla="*/ 32 h 51"/>
                <a:gd name="T54" fmla="*/ 32 w 38"/>
                <a:gd name="T55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" h="51">
                  <a:moveTo>
                    <a:pt x="38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6"/>
                    <a:pt x="19" y="0"/>
                    <a:pt x="19" y="0"/>
                  </a:cubicBezTo>
                  <a:cubicBezTo>
                    <a:pt x="19" y="0"/>
                    <a:pt x="1" y="16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19" y="51"/>
                  </a:cubicBezTo>
                  <a:cubicBezTo>
                    <a:pt x="30" y="51"/>
                    <a:pt x="38" y="4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1"/>
                  </a:cubicBezTo>
                  <a:close/>
                  <a:moveTo>
                    <a:pt x="32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2" y="35"/>
                    <a:pt x="30" y="38"/>
                    <a:pt x="28" y="41"/>
                  </a:cubicBezTo>
                  <a:cubicBezTo>
                    <a:pt x="26" y="43"/>
                    <a:pt x="23" y="44"/>
                    <a:pt x="19" y="44"/>
                  </a:cubicBezTo>
                  <a:cubicBezTo>
                    <a:pt x="19" y="44"/>
                    <a:pt x="18" y="44"/>
                    <a:pt x="17" y="44"/>
                  </a:cubicBezTo>
                  <a:cubicBezTo>
                    <a:pt x="24" y="40"/>
                    <a:pt x="29" y="33"/>
                    <a:pt x="29" y="24"/>
                  </a:cubicBezTo>
                  <a:cubicBezTo>
                    <a:pt x="29" y="23"/>
                    <a:pt x="29" y="22"/>
                    <a:pt x="29" y="21"/>
                  </a:cubicBezTo>
                  <a:cubicBezTo>
                    <a:pt x="31" y="25"/>
                    <a:pt x="32" y="28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2" name="Freeform 144"/>
            <p:cNvSpPr>
              <a:spLocks noEditPoints="1"/>
            </p:cNvSpPr>
            <p:nvPr/>
          </p:nvSpPr>
          <p:spPr bwMode="auto">
            <a:xfrm>
              <a:off x="3226" y="2560"/>
              <a:ext cx="74" cy="7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0 h 61"/>
                <a:gd name="T4" fmla="*/ 30 w 60"/>
                <a:gd name="T5" fmla="*/ 61 h 61"/>
                <a:gd name="T6" fmla="*/ 60 w 60"/>
                <a:gd name="T7" fmla="*/ 30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0 h 61"/>
                <a:gd name="T14" fmla="*/ 30 w 60"/>
                <a:gd name="T15" fmla="*/ 6 h 61"/>
                <a:gd name="T16" fmla="*/ 55 w 60"/>
                <a:gd name="T17" fmla="*/ 30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0 h 61"/>
                <a:gd name="T40" fmla="*/ 22 w 60"/>
                <a:gd name="T41" fmla="*/ 30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0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3" name="Freeform 145"/>
            <p:cNvSpPr>
              <a:spLocks noEditPoints="1"/>
            </p:cNvSpPr>
            <p:nvPr/>
          </p:nvSpPr>
          <p:spPr bwMode="auto">
            <a:xfrm>
              <a:off x="2196" y="2438"/>
              <a:ext cx="101" cy="107"/>
            </a:xfrm>
            <a:custGeom>
              <a:avLst/>
              <a:gdLst>
                <a:gd name="T0" fmla="*/ 78 w 82"/>
                <a:gd name="T1" fmla="*/ 22 h 87"/>
                <a:gd name="T2" fmla="*/ 50 w 82"/>
                <a:gd name="T3" fmla="*/ 2 h 87"/>
                <a:gd name="T4" fmla="*/ 40 w 82"/>
                <a:gd name="T5" fmla="*/ 4 h 87"/>
                <a:gd name="T6" fmla="*/ 3 w 82"/>
                <a:gd name="T7" fmla="*/ 55 h 87"/>
                <a:gd name="T8" fmla="*/ 4 w 82"/>
                <a:gd name="T9" fmla="*/ 65 h 87"/>
                <a:gd name="T10" fmla="*/ 32 w 82"/>
                <a:gd name="T11" fmla="*/ 85 h 87"/>
                <a:gd name="T12" fmla="*/ 42 w 82"/>
                <a:gd name="T13" fmla="*/ 84 h 87"/>
                <a:gd name="T14" fmla="*/ 80 w 82"/>
                <a:gd name="T15" fmla="*/ 32 h 87"/>
                <a:gd name="T16" fmla="*/ 78 w 82"/>
                <a:gd name="T17" fmla="*/ 22 h 87"/>
                <a:gd name="T18" fmla="*/ 54 w 82"/>
                <a:gd name="T19" fmla="*/ 9 h 87"/>
                <a:gd name="T20" fmla="*/ 70 w 82"/>
                <a:gd name="T21" fmla="*/ 21 h 87"/>
                <a:gd name="T22" fmla="*/ 68 w 82"/>
                <a:gd name="T23" fmla="*/ 23 h 87"/>
                <a:gd name="T24" fmla="*/ 53 w 82"/>
                <a:gd name="T25" fmla="*/ 11 h 87"/>
                <a:gd name="T26" fmla="*/ 54 w 82"/>
                <a:gd name="T27" fmla="*/ 9 h 87"/>
                <a:gd name="T28" fmla="*/ 21 w 82"/>
                <a:gd name="T29" fmla="*/ 71 h 87"/>
                <a:gd name="T30" fmla="*/ 20 w 82"/>
                <a:gd name="T31" fmla="*/ 64 h 87"/>
                <a:gd name="T32" fmla="*/ 27 w 82"/>
                <a:gd name="T33" fmla="*/ 63 h 87"/>
                <a:gd name="T34" fmla="*/ 28 w 82"/>
                <a:gd name="T35" fmla="*/ 70 h 87"/>
                <a:gd name="T36" fmla="*/ 21 w 82"/>
                <a:gd name="T37" fmla="*/ 71 h 87"/>
                <a:gd name="T38" fmla="*/ 45 w 82"/>
                <a:gd name="T39" fmla="*/ 71 h 87"/>
                <a:gd name="T40" fmla="*/ 14 w 82"/>
                <a:gd name="T41" fmla="*/ 48 h 87"/>
                <a:gd name="T42" fmla="*/ 43 w 82"/>
                <a:gd name="T43" fmla="*/ 9 h 87"/>
                <a:gd name="T44" fmla="*/ 74 w 82"/>
                <a:gd name="T45" fmla="*/ 31 h 87"/>
                <a:gd name="T46" fmla="*/ 45 w 82"/>
                <a:gd name="T47" fmla="*/ 7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87">
                  <a:moveTo>
                    <a:pt x="78" y="22"/>
                  </a:moveTo>
                  <a:cubicBezTo>
                    <a:pt x="50" y="2"/>
                    <a:pt x="50" y="2"/>
                    <a:pt x="50" y="2"/>
                  </a:cubicBezTo>
                  <a:cubicBezTo>
                    <a:pt x="47" y="0"/>
                    <a:pt x="43" y="0"/>
                    <a:pt x="40" y="4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0" y="58"/>
                    <a:pt x="1" y="63"/>
                    <a:pt x="4" y="6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5" y="87"/>
                    <a:pt x="40" y="87"/>
                    <a:pt x="42" y="84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2" y="29"/>
                    <a:pt x="81" y="25"/>
                    <a:pt x="78" y="22"/>
                  </a:cubicBezTo>
                  <a:close/>
                  <a:moveTo>
                    <a:pt x="54" y="9"/>
                  </a:moveTo>
                  <a:cubicBezTo>
                    <a:pt x="70" y="21"/>
                    <a:pt x="70" y="21"/>
                    <a:pt x="70" y="21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53" y="11"/>
                    <a:pt x="53" y="11"/>
                    <a:pt x="53" y="11"/>
                  </a:cubicBezTo>
                  <a:lnTo>
                    <a:pt x="54" y="9"/>
                  </a:lnTo>
                  <a:close/>
                  <a:moveTo>
                    <a:pt x="21" y="71"/>
                  </a:moveTo>
                  <a:cubicBezTo>
                    <a:pt x="19" y="70"/>
                    <a:pt x="18" y="67"/>
                    <a:pt x="20" y="64"/>
                  </a:cubicBezTo>
                  <a:cubicBezTo>
                    <a:pt x="22" y="62"/>
                    <a:pt x="25" y="62"/>
                    <a:pt x="27" y="63"/>
                  </a:cubicBezTo>
                  <a:cubicBezTo>
                    <a:pt x="29" y="65"/>
                    <a:pt x="29" y="68"/>
                    <a:pt x="28" y="70"/>
                  </a:cubicBezTo>
                  <a:cubicBezTo>
                    <a:pt x="26" y="72"/>
                    <a:pt x="23" y="73"/>
                    <a:pt x="21" y="71"/>
                  </a:cubicBezTo>
                  <a:close/>
                  <a:moveTo>
                    <a:pt x="45" y="71"/>
                  </a:moveTo>
                  <a:cubicBezTo>
                    <a:pt x="14" y="48"/>
                    <a:pt x="14" y="48"/>
                    <a:pt x="14" y="48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74" y="31"/>
                    <a:pt x="74" y="31"/>
                    <a:pt x="74" y="31"/>
                  </a:cubicBezTo>
                  <a:lnTo>
                    <a:pt x="45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4" name="Freeform 146"/>
            <p:cNvSpPr>
              <a:spLocks noEditPoints="1"/>
            </p:cNvSpPr>
            <p:nvPr/>
          </p:nvSpPr>
          <p:spPr bwMode="auto">
            <a:xfrm>
              <a:off x="2792" y="2724"/>
              <a:ext cx="84" cy="85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5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3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0"/>
                    <a:pt x="32" y="30"/>
                    <a:pt x="34" y="35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5" name="Freeform 147"/>
            <p:cNvSpPr>
              <a:spLocks noEditPoints="1"/>
            </p:cNvSpPr>
            <p:nvPr/>
          </p:nvSpPr>
          <p:spPr bwMode="auto">
            <a:xfrm>
              <a:off x="2467" y="1247"/>
              <a:ext cx="81" cy="71"/>
            </a:xfrm>
            <a:custGeom>
              <a:avLst/>
              <a:gdLst>
                <a:gd name="T0" fmla="*/ 66 w 66"/>
                <a:gd name="T1" fmla="*/ 19 h 58"/>
                <a:gd name="T2" fmla="*/ 47 w 66"/>
                <a:gd name="T3" fmla="*/ 0 h 58"/>
                <a:gd name="T4" fmla="*/ 33 w 66"/>
                <a:gd name="T5" fmla="*/ 6 h 58"/>
                <a:gd name="T6" fmla="*/ 19 w 66"/>
                <a:gd name="T7" fmla="*/ 0 h 58"/>
                <a:gd name="T8" fmla="*/ 0 w 66"/>
                <a:gd name="T9" fmla="*/ 19 h 58"/>
                <a:gd name="T10" fmla="*/ 6 w 66"/>
                <a:gd name="T11" fmla="*/ 33 h 58"/>
                <a:gd name="T12" fmla="*/ 6 w 66"/>
                <a:gd name="T13" fmla="*/ 33 h 58"/>
                <a:gd name="T14" fmla="*/ 26 w 66"/>
                <a:gd name="T15" fmla="*/ 54 h 58"/>
                <a:gd name="T16" fmla="*/ 33 w 66"/>
                <a:gd name="T17" fmla="*/ 58 h 58"/>
                <a:gd name="T18" fmla="*/ 39 w 66"/>
                <a:gd name="T19" fmla="*/ 54 h 58"/>
                <a:gd name="T20" fmla="*/ 59 w 66"/>
                <a:gd name="T21" fmla="*/ 33 h 58"/>
                <a:gd name="T22" fmla="*/ 59 w 66"/>
                <a:gd name="T23" fmla="*/ 33 h 58"/>
                <a:gd name="T24" fmla="*/ 66 w 66"/>
                <a:gd name="T25" fmla="*/ 19 h 58"/>
                <a:gd name="T26" fmla="*/ 54 w 66"/>
                <a:gd name="T27" fmla="*/ 27 h 58"/>
                <a:gd name="T28" fmla="*/ 33 w 66"/>
                <a:gd name="T29" fmla="*/ 48 h 58"/>
                <a:gd name="T30" fmla="*/ 33 w 66"/>
                <a:gd name="T31" fmla="*/ 48 h 58"/>
                <a:gd name="T32" fmla="*/ 32 w 66"/>
                <a:gd name="T33" fmla="*/ 48 h 58"/>
                <a:gd name="T34" fmla="*/ 11 w 66"/>
                <a:gd name="T35" fmla="*/ 27 h 58"/>
                <a:gd name="T36" fmla="*/ 8 w 66"/>
                <a:gd name="T37" fmla="*/ 19 h 58"/>
                <a:gd name="T38" fmla="*/ 19 w 66"/>
                <a:gd name="T39" fmla="*/ 8 h 58"/>
                <a:gd name="T40" fmla="*/ 27 w 66"/>
                <a:gd name="T41" fmla="*/ 12 h 58"/>
                <a:gd name="T42" fmla="*/ 33 w 66"/>
                <a:gd name="T43" fmla="*/ 18 h 58"/>
                <a:gd name="T44" fmla="*/ 39 w 66"/>
                <a:gd name="T45" fmla="*/ 12 h 58"/>
                <a:gd name="T46" fmla="*/ 47 w 66"/>
                <a:gd name="T47" fmla="*/ 8 h 58"/>
                <a:gd name="T48" fmla="*/ 57 w 66"/>
                <a:gd name="T49" fmla="*/ 19 h 58"/>
                <a:gd name="T50" fmla="*/ 54 w 66"/>
                <a:gd name="T51" fmla="*/ 2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66" y="19"/>
                  </a:moveTo>
                  <a:cubicBezTo>
                    <a:pt x="66" y="8"/>
                    <a:pt x="57" y="0"/>
                    <a:pt x="47" y="0"/>
                  </a:cubicBezTo>
                  <a:cubicBezTo>
                    <a:pt x="41" y="0"/>
                    <a:pt x="36" y="2"/>
                    <a:pt x="33" y="6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8" y="56"/>
                    <a:pt x="31" y="58"/>
                    <a:pt x="33" y="58"/>
                  </a:cubicBezTo>
                  <a:cubicBezTo>
                    <a:pt x="35" y="58"/>
                    <a:pt x="37" y="56"/>
                    <a:pt x="39" y="54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6" y="24"/>
                    <a:pt x="66" y="19"/>
                  </a:cubicBezTo>
                  <a:close/>
                  <a:moveTo>
                    <a:pt x="54" y="27"/>
                  </a:move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5"/>
                    <a:pt x="8" y="22"/>
                    <a:pt x="8" y="19"/>
                  </a:cubicBezTo>
                  <a:cubicBezTo>
                    <a:pt x="8" y="13"/>
                    <a:pt x="13" y="8"/>
                    <a:pt x="19" y="8"/>
                  </a:cubicBezTo>
                  <a:cubicBezTo>
                    <a:pt x="22" y="8"/>
                    <a:pt x="24" y="9"/>
                    <a:pt x="27" y="12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41" y="9"/>
                    <a:pt x="44" y="8"/>
                    <a:pt x="47" y="8"/>
                  </a:cubicBezTo>
                  <a:cubicBezTo>
                    <a:pt x="53" y="8"/>
                    <a:pt x="57" y="13"/>
                    <a:pt x="57" y="19"/>
                  </a:cubicBezTo>
                  <a:cubicBezTo>
                    <a:pt x="57" y="22"/>
                    <a:pt x="56" y="25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6" name="Freeform 148"/>
            <p:cNvSpPr>
              <a:spLocks noEditPoints="1"/>
            </p:cNvSpPr>
            <p:nvPr/>
          </p:nvSpPr>
          <p:spPr bwMode="auto">
            <a:xfrm>
              <a:off x="2224" y="1466"/>
              <a:ext cx="92" cy="108"/>
            </a:xfrm>
            <a:custGeom>
              <a:avLst/>
              <a:gdLst>
                <a:gd name="T0" fmla="*/ 54 w 75"/>
                <a:gd name="T1" fmla="*/ 0 h 88"/>
                <a:gd name="T2" fmla="*/ 13 w 75"/>
                <a:gd name="T3" fmla="*/ 28 h 88"/>
                <a:gd name="T4" fmla="*/ 16 w 75"/>
                <a:gd name="T5" fmla="*/ 65 h 88"/>
                <a:gd name="T6" fmla="*/ 48 w 75"/>
                <a:gd name="T7" fmla="*/ 27 h 88"/>
                <a:gd name="T8" fmla="*/ 32 w 75"/>
                <a:gd name="T9" fmla="*/ 75 h 88"/>
                <a:gd name="T10" fmla="*/ 69 w 75"/>
                <a:gd name="T11" fmla="*/ 57 h 88"/>
                <a:gd name="T12" fmla="*/ 54 w 75"/>
                <a:gd name="T13" fmla="*/ 0 h 88"/>
                <a:gd name="T14" fmla="*/ 4 w 75"/>
                <a:gd name="T15" fmla="*/ 78 h 88"/>
                <a:gd name="T16" fmla="*/ 10 w 75"/>
                <a:gd name="T17" fmla="*/ 83 h 88"/>
                <a:gd name="T18" fmla="*/ 46 w 75"/>
                <a:gd name="T19" fmla="*/ 41 h 88"/>
                <a:gd name="T20" fmla="*/ 4 w 75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88">
                  <a:moveTo>
                    <a:pt x="54" y="0"/>
                  </a:moveTo>
                  <a:cubicBezTo>
                    <a:pt x="40" y="23"/>
                    <a:pt x="29" y="12"/>
                    <a:pt x="13" y="28"/>
                  </a:cubicBezTo>
                  <a:cubicBezTo>
                    <a:pt x="0" y="42"/>
                    <a:pt x="4" y="59"/>
                    <a:pt x="16" y="65"/>
                  </a:cubicBezTo>
                  <a:cubicBezTo>
                    <a:pt x="28" y="59"/>
                    <a:pt x="40" y="46"/>
                    <a:pt x="48" y="27"/>
                  </a:cubicBezTo>
                  <a:cubicBezTo>
                    <a:pt x="48" y="27"/>
                    <a:pt x="56" y="51"/>
                    <a:pt x="32" y="75"/>
                  </a:cubicBezTo>
                  <a:cubicBezTo>
                    <a:pt x="44" y="88"/>
                    <a:pt x="64" y="79"/>
                    <a:pt x="69" y="57"/>
                  </a:cubicBezTo>
                  <a:cubicBezTo>
                    <a:pt x="75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5" y="71"/>
                    <a:pt x="46" y="41"/>
                  </a:cubicBezTo>
                  <a:cubicBezTo>
                    <a:pt x="30" y="70"/>
                    <a:pt x="5" y="78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7" name="Freeform 149"/>
            <p:cNvSpPr>
              <a:spLocks noEditPoints="1"/>
            </p:cNvSpPr>
            <p:nvPr/>
          </p:nvSpPr>
          <p:spPr bwMode="auto">
            <a:xfrm>
              <a:off x="1648" y="2519"/>
              <a:ext cx="61" cy="62"/>
            </a:xfrm>
            <a:custGeom>
              <a:avLst/>
              <a:gdLst>
                <a:gd name="T0" fmla="*/ 6 w 50"/>
                <a:gd name="T1" fmla="*/ 25 h 51"/>
                <a:gd name="T2" fmla="*/ 17 w 50"/>
                <a:gd name="T3" fmla="*/ 42 h 51"/>
                <a:gd name="T4" fmla="*/ 8 w 50"/>
                <a:gd name="T5" fmla="*/ 18 h 51"/>
                <a:gd name="T6" fmla="*/ 6 w 50"/>
                <a:gd name="T7" fmla="*/ 25 h 51"/>
                <a:gd name="T8" fmla="*/ 38 w 50"/>
                <a:gd name="T9" fmla="*/ 24 h 51"/>
                <a:gd name="T10" fmla="*/ 36 w 50"/>
                <a:gd name="T11" fmla="*/ 19 h 51"/>
                <a:gd name="T12" fmla="*/ 34 w 50"/>
                <a:gd name="T13" fmla="*/ 15 h 51"/>
                <a:gd name="T14" fmla="*/ 38 w 50"/>
                <a:gd name="T15" fmla="*/ 11 h 51"/>
                <a:gd name="T16" fmla="*/ 38 w 50"/>
                <a:gd name="T17" fmla="*/ 11 h 51"/>
                <a:gd name="T18" fmla="*/ 25 w 50"/>
                <a:gd name="T19" fmla="*/ 7 h 51"/>
                <a:gd name="T20" fmla="*/ 9 w 50"/>
                <a:gd name="T21" fmla="*/ 15 h 51"/>
                <a:gd name="T22" fmla="*/ 10 w 50"/>
                <a:gd name="T23" fmla="*/ 15 h 51"/>
                <a:gd name="T24" fmla="*/ 15 w 50"/>
                <a:gd name="T25" fmla="*/ 15 h 51"/>
                <a:gd name="T26" fmla="*/ 15 w 50"/>
                <a:gd name="T27" fmla="*/ 16 h 51"/>
                <a:gd name="T28" fmla="*/ 13 w 50"/>
                <a:gd name="T29" fmla="*/ 16 h 51"/>
                <a:gd name="T30" fmla="*/ 20 w 50"/>
                <a:gd name="T31" fmla="*/ 37 h 51"/>
                <a:gd name="T32" fmla="*/ 24 w 50"/>
                <a:gd name="T33" fmla="*/ 24 h 51"/>
                <a:gd name="T34" fmla="*/ 21 w 50"/>
                <a:gd name="T35" fmla="*/ 16 h 51"/>
                <a:gd name="T36" fmla="*/ 19 w 50"/>
                <a:gd name="T37" fmla="*/ 16 h 51"/>
                <a:gd name="T38" fmla="*/ 20 w 50"/>
                <a:gd name="T39" fmla="*/ 15 h 51"/>
                <a:gd name="T40" fmla="*/ 25 w 50"/>
                <a:gd name="T41" fmla="*/ 15 h 51"/>
                <a:gd name="T42" fmla="*/ 30 w 50"/>
                <a:gd name="T43" fmla="*/ 15 h 51"/>
                <a:gd name="T44" fmla="*/ 30 w 50"/>
                <a:gd name="T45" fmla="*/ 16 h 51"/>
                <a:gd name="T46" fmla="*/ 28 w 50"/>
                <a:gd name="T47" fmla="*/ 16 h 51"/>
                <a:gd name="T48" fmla="*/ 34 w 50"/>
                <a:gd name="T49" fmla="*/ 36 h 51"/>
                <a:gd name="T50" fmla="*/ 36 w 50"/>
                <a:gd name="T51" fmla="*/ 30 h 51"/>
                <a:gd name="T52" fmla="*/ 38 w 50"/>
                <a:gd name="T53" fmla="*/ 24 h 51"/>
                <a:gd name="T54" fmla="*/ 25 w 50"/>
                <a:gd name="T55" fmla="*/ 27 h 51"/>
                <a:gd name="T56" fmla="*/ 20 w 50"/>
                <a:gd name="T57" fmla="*/ 43 h 51"/>
                <a:gd name="T58" fmla="*/ 25 w 50"/>
                <a:gd name="T59" fmla="*/ 44 h 51"/>
                <a:gd name="T60" fmla="*/ 31 w 50"/>
                <a:gd name="T61" fmla="*/ 43 h 51"/>
                <a:gd name="T62" fmla="*/ 31 w 50"/>
                <a:gd name="T63" fmla="*/ 42 h 51"/>
                <a:gd name="T64" fmla="*/ 25 w 50"/>
                <a:gd name="T65" fmla="*/ 27 h 51"/>
                <a:gd name="T66" fmla="*/ 42 w 50"/>
                <a:gd name="T67" fmla="*/ 16 h 51"/>
                <a:gd name="T68" fmla="*/ 42 w 50"/>
                <a:gd name="T69" fmla="*/ 18 h 51"/>
                <a:gd name="T70" fmla="*/ 40 w 50"/>
                <a:gd name="T71" fmla="*/ 25 h 51"/>
                <a:gd name="T72" fmla="*/ 35 w 50"/>
                <a:gd name="T73" fmla="*/ 41 h 51"/>
                <a:gd name="T74" fmla="*/ 44 w 50"/>
                <a:gd name="T75" fmla="*/ 25 h 51"/>
                <a:gd name="T76" fmla="*/ 42 w 50"/>
                <a:gd name="T77" fmla="*/ 16 h 51"/>
                <a:gd name="T78" fmla="*/ 25 w 50"/>
                <a:gd name="T79" fmla="*/ 0 h 51"/>
                <a:gd name="T80" fmla="*/ 0 w 50"/>
                <a:gd name="T81" fmla="*/ 25 h 51"/>
                <a:gd name="T82" fmla="*/ 25 w 50"/>
                <a:gd name="T83" fmla="*/ 51 h 51"/>
                <a:gd name="T84" fmla="*/ 50 w 50"/>
                <a:gd name="T85" fmla="*/ 25 h 51"/>
                <a:gd name="T86" fmla="*/ 25 w 50"/>
                <a:gd name="T87" fmla="*/ 0 h 51"/>
                <a:gd name="T88" fmla="*/ 25 w 50"/>
                <a:gd name="T89" fmla="*/ 47 h 51"/>
                <a:gd name="T90" fmla="*/ 3 w 50"/>
                <a:gd name="T91" fmla="*/ 25 h 51"/>
                <a:gd name="T92" fmla="*/ 25 w 50"/>
                <a:gd name="T93" fmla="*/ 3 h 51"/>
                <a:gd name="T94" fmla="*/ 47 w 50"/>
                <a:gd name="T95" fmla="*/ 25 h 51"/>
                <a:gd name="T96" fmla="*/ 25 w 50"/>
                <a:gd name="T9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" h="51">
                  <a:moveTo>
                    <a:pt x="6" y="25"/>
                  </a:moveTo>
                  <a:cubicBezTo>
                    <a:pt x="6" y="32"/>
                    <a:pt x="10" y="39"/>
                    <a:pt x="17" y="4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0"/>
                    <a:pt x="6" y="22"/>
                    <a:pt x="6" y="25"/>
                  </a:cubicBezTo>
                  <a:close/>
                  <a:moveTo>
                    <a:pt x="38" y="24"/>
                  </a:moveTo>
                  <a:cubicBezTo>
                    <a:pt x="38" y="22"/>
                    <a:pt x="37" y="20"/>
                    <a:pt x="36" y="19"/>
                  </a:cubicBezTo>
                  <a:cubicBezTo>
                    <a:pt x="35" y="18"/>
                    <a:pt x="34" y="16"/>
                    <a:pt x="34" y="15"/>
                  </a:cubicBezTo>
                  <a:cubicBezTo>
                    <a:pt x="34" y="13"/>
                    <a:pt x="36" y="11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5" y="7"/>
                  </a:cubicBezTo>
                  <a:cubicBezTo>
                    <a:pt x="18" y="7"/>
                    <a:pt x="12" y="10"/>
                    <a:pt x="9" y="15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2" y="15"/>
                    <a:pt x="15" y="15"/>
                    <a:pt x="15" y="15"/>
                  </a:cubicBezTo>
                  <a:cubicBezTo>
                    <a:pt x="16" y="15"/>
                    <a:pt x="16" y="16"/>
                    <a:pt x="15" y="16"/>
                  </a:cubicBezTo>
                  <a:cubicBezTo>
                    <a:pt x="15" y="16"/>
                    <a:pt x="14" y="16"/>
                    <a:pt x="13" y="1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19" y="16"/>
                    <a:pt x="19" y="16"/>
                  </a:cubicBezTo>
                  <a:cubicBezTo>
                    <a:pt x="18" y="16"/>
                    <a:pt x="19" y="15"/>
                    <a:pt x="20" y="15"/>
                  </a:cubicBezTo>
                  <a:cubicBezTo>
                    <a:pt x="20" y="15"/>
                    <a:pt x="23" y="15"/>
                    <a:pt x="25" y="15"/>
                  </a:cubicBezTo>
                  <a:cubicBezTo>
                    <a:pt x="27" y="15"/>
                    <a:pt x="30" y="15"/>
                    <a:pt x="30" y="15"/>
                  </a:cubicBezTo>
                  <a:cubicBezTo>
                    <a:pt x="31" y="15"/>
                    <a:pt x="31" y="16"/>
                    <a:pt x="30" y="16"/>
                  </a:cubicBezTo>
                  <a:cubicBezTo>
                    <a:pt x="30" y="16"/>
                    <a:pt x="29" y="16"/>
                    <a:pt x="28" y="1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7" y="28"/>
                    <a:pt x="38" y="26"/>
                    <a:pt x="38" y="24"/>
                  </a:cubicBezTo>
                  <a:close/>
                  <a:moveTo>
                    <a:pt x="25" y="27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3" y="44"/>
                    <a:pt x="25" y="44"/>
                  </a:cubicBezTo>
                  <a:cubicBezTo>
                    <a:pt x="27" y="44"/>
                    <a:pt x="29" y="43"/>
                    <a:pt x="31" y="43"/>
                  </a:cubicBezTo>
                  <a:cubicBezTo>
                    <a:pt x="31" y="43"/>
                    <a:pt x="31" y="42"/>
                    <a:pt x="31" y="42"/>
                  </a:cubicBezTo>
                  <a:lnTo>
                    <a:pt x="25" y="27"/>
                  </a:lnTo>
                  <a:close/>
                  <a:moveTo>
                    <a:pt x="42" y="16"/>
                  </a:moveTo>
                  <a:cubicBezTo>
                    <a:pt x="42" y="17"/>
                    <a:pt x="42" y="17"/>
                    <a:pt x="42" y="18"/>
                  </a:cubicBezTo>
                  <a:cubicBezTo>
                    <a:pt x="42" y="20"/>
                    <a:pt x="41" y="22"/>
                    <a:pt x="40" y="2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40" y="38"/>
                    <a:pt x="44" y="32"/>
                    <a:pt x="44" y="25"/>
                  </a:cubicBezTo>
                  <a:cubicBezTo>
                    <a:pt x="44" y="22"/>
                    <a:pt x="43" y="19"/>
                    <a:pt x="42" y="16"/>
                  </a:cubicBezTo>
                  <a:close/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39" y="51"/>
                    <a:pt x="50" y="39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  <a:close/>
                  <a:moveTo>
                    <a:pt x="25" y="47"/>
                  </a:moveTo>
                  <a:cubicBezTo>
                    <a:pt x="13" y="47"/>
                    <a:pt x="3" y="37"/>
                    <a:pt x="3" y="25"/>
                  </a:cubicBezTo>
                  <a:cubicBezTo>
                    <a:pt x="3" y="13"/>
                    <a:pt x="13" y="3"/>
                    <a:pt x="25" y="3"/>
                  </a:cubicBezTo>
                  <a:cubicBezTo>
                    <a:pt x="37" y="3"/>
                    <a:pt x="47" y="13"/>
                    <a:pt x="47" y="25"/>
                  </a:cubicBezTo>
                  <a:cubicBezTo>
                    <a:pt x="47" y="37"/>
                    <a:pt x="37" y="47"/>
                    <a:pt x="25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8" name="Freeform 150"/>
            <p:cNvSpPr>
              <a:spLocks noEditPoints="1"/>
            </p:cNvSpPr>
            <p:nvPr/>
          </p:nvSpPr>
          <p:spPr bwMode="auto">
            <a:xfrm>
              <a:off x="1857" y="1775"/>
              <a:ext cx="101" cy="101"/>
            </a:xfrm>
            <a:custGeom>
              <a:avLst/>
              <a:gdLst>
                <a:gd name="T0" fmla="*/ 79 w 82"/>
                <a:gd name="T1" fmla="*/ 69 h 82"/>
                <a:gd name="T2" fmla="*/ 60 w 82"/>
                <a:gd name="T3" fmla="*/ 53 h 82"/>
                <a:gd name="T4" fmla="*/ 54 w 82"/>
                <a:gd name="T5" fmla="*/ 50 h 82"/>
                <a:gd name="T6" fmla="*/ 61 w 82"/>
                <a:gd name="T7" fmla="*/ 30 h 82"/>
                <a:gd name="T8" fmla="*/ 30 w 82"/>
                <a:gd name="T9" fmla="*/ 0 h 82"/>
                <a:gd name="T10" fmla="*/ 0 w 82"/>
                <a:gd name="T11" fmla="*/ 30 h 82"/>
                <a:gd name="T12" fmla="*/ 30 w 82"/>
                <a:gd name="T13" fmla="*/ 61 h 82"/>
                <a:gd name="T14" fmla="*/ 50 w 82"/>
                <a:gd name="T15" fmla="*/ 54 h 82"/>
                <a:gd name="T16" fmla="*/ 53 w 82"/>
                <a:gd name="T17" fmla="*/ 60 h 82"/>
                <a:gd name="T18" fmla="*/ 69 w 82"/>
                <a:gd name="T19" fmla="*/ 79 h 82"/>
                <a:gd name="T20" fmla="*/ 80 w 82"/>
                <a:gd name="T21" fmla="*/ 79 h 82"/>
                <a:gd name="T22" fmla="*/ 79 w 82"/>
                <a:gd name="T23" fmla="*/ 69 h 82"/>
                <a:gd name="T24" fmla="*/ 30 w 82"/>
                <a:gd name="T25" fmla="*/ 51 h 82"/>
                <a:gd name="T26" fmla="*/ 10 w 82"/>
                <a:gd name="T27" fmla="*/ 30 h 82"/>
                <a:gd name="T28" fmla="*/ 30 w 82"/>
                <a:gd name="T29" fmla="*/ 10 h 82"/>
                <a:gd name="T30" fmla="*/ 51 w 82"/>
                <a:gd name="T31" fmla="*/ 30 h 82"/>
                <a:gd name="T32" fmla="*/ 30 w 82"/>
                <a:gd name="T33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2">
                  <a:moveTo>
                    <a:pt x="79" y="69"/>
                  </a:moveTo>
                  <a:cubicBezTo>
                    <a:pt x="60" y="53"/>
                    <a:pt x="60" y="53"/>
                    <a:pt x="60" y="53"/>
                  </a:cubicBezTo>
                  <a:cubicBezTo>
                    <a:pt x="58" y="51"/>
                    <a:pt x="56" y="50"/>
                    <a:pt x="54" y="50"/>
                  </a:cubicBezTo>
                  <a:cubicBezTo>
                    <a:pt x="58" y="45"/>
                    <a:pt x="61" y="38"/>
                    <a:pt x="61" y="30"/>
                  </a:cubicBezTo>
                  <a:cubicBezTo>
                    <a:pt x="61" y="13"/>
                    <a:pt x="47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8" y="61"/>
                    <a:pt x="45" y="58"/>
                    <a:pt x="50" y="54"/>
                  </a:cubicBezTo>
                  <a:cubicBezTo>
                    <a:pt x="50" y="55"/>
                    <a:pt x="51" y="58"/>
                    <a:pt x="53" y="60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2" y="82"/>
                    <a:pt x="77" y="82"/>
                    <a:pt x="80" y="79"/>
                  </a:cubicBezTo>
                  <a:cubicBezTo>
                    <a:pt x="82" y="77"/>
                    <a:pt x="82" y="72"/>
                    <a:pt x="79" y="69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0"/>
                  </a:cubicBezTo>
                  <a:cubicBezTo>
                    <a:pt x="10" y="19"/>
                    <a:pt x="19" y="10"/>
                    <a:pt x="30" y="10"/>
                  </a:cubicBezTo>
                  <a:cubicBezTo>
                    <a:pt x="42" y="10"/>
                    <a:pt x="51" y="19"/>
                    <a:pt x="51" y="30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09" name="Freeform 151"/>
            <p:cNvSpPr>
              <a:spLocks/>
            </p:cNvSpPr>
            <p:nvPr/>
          </p:nvSpPr>
          <p:spPr bwMode="auto">
            <a:xfrm>
              <a:off x="2223" y="1048"/>
              <a:ext cx="76" cy="74"/>
            </a:xfrm>
            <a:custGeom>
              <a:avLst/>
              <a:gdLst>
                <a:gd name="T0" fmla="*/ 39 w 62"/>
                <a:gd name="T1" fmla="*/ 42 h 60"/>
                <a:gd name="T2" fmla="*/ 37 w 62"/>
                <a:gd name="T3" fmla="*/ 37 h 60"/>
                <a:gd name="T4" fmla="*/ 43 w 62"/>
                <a:gd name="T5" fmla="*/ 27 h 60"/>
                <a:gd name="T6" fmla="*/ 44 w 62"/>
                <a:gd name="T7" fmla="*/ 19 h 60"/>
                <a:gd name="T8" fmla="*/ 31 w 62"/>
                <a:gd name="T9" fmla="*/ 0 h 60"/>
                <a:gd name="T10" fmla="*/ 18 w 62"/>
                <a:gd name="T11" fmla="*/ 19 h 60"/>
                <a:gd name="T12" fmla="*/ 20 w 62"/>
                <a:gd name="T13" fmla="*/ 27 h 60"/>
                <a:gd name="T14" fmla="*/ 25 w 62"/>
                <a:gd name="T15" fmla="*/ 37 h 60"/>
                <a:gd name="T16" fmla="*/ 23 w 62"/>
                <a:gd name="T17" fmla="*/ 42 h 60"/>
                <a:gd name="T18" fmla="*/ 0 w 62"/>
                <a:gd name="T19" fmla="*/ 60 h 60"/>
                <a:gd name="T20" fmla="*/ 31 w 62"/>
                <a:gd name="T21" fmla="*/ 60 h 60"/>
                <a:gd name="T22" fmla="*/ 62 w 62"/>
                <a:gd name="T23" fmla="*/ 60 h 60"/>
                <a:gd name="T24" fmla="*/ 39 w 62"/>
                <a:gd name="T25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2" h="60">
                  <a:moveTo>
                    <a:pt x="39" y="42"/>
                  </a:moveTo>
                  <a:cubicBezTo>
                    <a:pt x="37" y="42"/>
                    <a:pt x="37" y="37"/>
                    <a:pt x="37" y="37"/>
                  </a:cubicBezTo>
                  <a:cubicBezTo>
                    <a:pt x="37" y="37"/>
                    <a:pt x="42" y="33"/>
                    <a:pt x="43" y="27"/>
                  </a:cubicBezTo>
                  <a:cubicBezTo>
                    <a:pt x="45" y="27"/>
                    <a:pt x="47" y="21"/>
                    <a:pt x="44" y="19"/>
                  </a:cubicBezTo>
                  <a:cubicBezTo>
                    <a:pt x="44" y="16"/>
                    <a:pt x="48" y="0"/>
                    <a:pt x="31" y="0"/>
                  </a:cubicBezTo>
                  <a:cubicBezTo>
                    <a:pt x="15" y="0"/>
                    <a:pt x="18" y="16"/>
                    <a:pt x="18" y="19"/>
                  </a:cubicBezTo>
                  <a:cubicBezTo>
                    <a:pt x="15" y="21"/>
                    <a:pt x="17" y="27"/>
                    <a:pt x="20" y="27"/>
                  </a:cubicBezTo>
                  <a:cubicBezTo>
                    <a:pt x="21" y="33"/>
                    <a:pt x="25" y="37"/>
                    <a:pt x="25" y="37"/>
                  </a:cubicBezTo>
                  <a:cubicBezTo>
                    <a:pt x="25" y="37"/>
                    <a:pt x="25" y="42"/>
                    <a:pt x="23" y="42"/>
                  </a:cubicBezTo>
                  <a:cubicBezTo>
                    <a:pt x="19" y="43"/>
                    <a:pt x="0" y="51"/>
                    <a:pt x="0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1"/>
                    <a:pt x="44" y="43"/>
                    <a:pt x="3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0" name="Freeform 152"/>
            <p:cNvSpPr>
              <a:spLocks/>
            </p:cNvSpPr>
            <p:nvPr/>
          </p:nvSpPr>
          <p:spPr bwMode="auto">
            <a:xfrm>
              <a:off x="1698" y="1222"/>
              <a:ext cx="93" cy="93"/>
            </a:xfrm>
            <a:custGeom>
              <a:avLst/>
              <a:gdLst>
                <a:gd name="T0" fmla="*/ 24 w 75"/>
                <a:gd name="T1" fmla="*/ 14 h 75"/>
                <a:gd name="T2" fmla="*/ 75 w 75"/>
                <a:gd name="T3" fmla="*/ 0 h 75"/>
                <a:gd name="T4" fmla="*/ 75 w 75"/>
                <a:gd name="T5" fmla="*/ 4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5 h 75"/>
                <a:gd name="T12" fmla="*/ 42 w 75"/>
                <a:gd name="T13" fmla="*/ 54 h 75"/>
                <a:gd name="T14" fmla="*/ 59 w 75"/>
                <a:gd name="T15" fmla="*/ 42 h 75"/>
                <a:gd name="T16" fmla="*/ 66 w 75"/>
                <a:gd name="T17" fmla="*/ 43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3 h 75"/>
                <a:gd name="T24" fmla="*/ 16 w 75"/>
                <a:gd name="T25" fmla="*/ 75 h 75"/>
                <a:gd name="T26" fmla="*/ 0 w 75"/>
                <a:gd name="T27" fmla="*/ 63 h 75"/>
                <a:gd name="T28" fmla="*/ 16 w 75"/>
                <a:gd name="T29" fmla="*/ 51 h 75"/>
                <a:gd name="T30" fmla="*/ 24 w 75"/>
                <a:gd name="T31" fmla="*/ 52 h 75"/>
                <a:gd name="T32" fmla="*/ 24 w 75"/>
                <a:gd name="T33" fmla="*/ 28 h 75"/>
                <a:gd name="T34" fmla="*/ 24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4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0"/>
                    <a:pt x="68" y="65"/>
                    <a:pt x="59" y="65"/>
                  </a:cubicBezTo>
                  <a:cubicBezTo>
                    <a:pt x="50" y="65"/>
                    <a:pt x="42" y="60"/>
                    <a:pt x="42" y="54"/>
                  </a:cubicBezTo>
                  <a:cubicBezTo>
                    <a:pt x="42" y="47"/>
                    <a:pt x="50" y="42"/>
                    <a:pt x="59" y="42"/>
                  </a:cubicBezTo>
                  <a:cubicBezTo>
                    <a:pt x="61" y="42"/>
                    <a:pt x="64" y="42"/>
                    <a:pt x="66" y="4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70"/>
                    <a:pt x="26" y="75"/>
                    <a:pt x="16" y="75"/>
                  </a:cubicBezTo>
                  <a:cubicBezTo>
                    <a:pt x="7" y="75"/>
                    <a:pt x="0" y="70"/>
                    <a:pt x="0" y="63"/>
                  </a:cubicBezTo>
                  <a:cubicBezTo>
                    <a:pt x="0" y="57"/>
                    <a:pt x="7" y="51"/>
                    <a:pt x="16" y="51"/>
                  </a:cubicBezTo>
                  <a:cubicBezTo>
                    <a:pt x="19" y="51"/>
                    <a:pt x="21" y="52"/>
                    <a:pt x="24" y="52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1" name="Freeform 153"/>
            <p:cNvSpPr>
              <a:spLocks/>
            </p:cNvSpPr>
            <p:nvPr/>
          </p:nvSpPr>
          <p:spPr bwMode="auto">
            <a:xfrm>
              <a:off x="1336" y="1472"/>
              <a:ext cx="48" cy="52"/>
            </a:xfrm>
            <a:custGeom>
              <a:avLst/>
              <a:gdLst>
                <a:gd name="T0" fmla="*/ 31 w 39"/>
                <a:gd name="T1" fmla="*/ 16 h 42"/>
                <a:gd name="T2" fmla="*/ 25 w 39"/>
                <a:gd name="T3" fmla="*/ 19 h 42"/>
                <a:gd name="T4" fmla="*/ 22 w 39"/>
                <a:gd name="T5" fmla="*/ 21 h 42"/>
                <a:gd name="T6" fmla="*/ 25 w 39"/>
                <a:gd name="T7" fmla="*/ 15 h 42"/>
                <a:gd name="T8" fmla="*/ 28 w 39"/>
                <a:gd name="T9" fmla="*/ 9 h 42"/>
                <a:gd name="T10" fmla="*/ 19 w 39"/>
                <a:gd name="T11" fmla="*/ 0 h 42"/>
                <a:gd name="T12" fmla="*/ 11 w 39"/>
                <a:gd name="T13" fmla="*/ 9 h 42"/>
                <a:gd name="T14" fmla="*/ 14 w 39"/>
                <a:gd name="T15" fmla="*/ 15 h 42"/>
                <a:gd name="T16" fmla="*/ 18 w 39"/>
                <a:gd name="T17" fmla="*/ 21 h 42"/>
                <a:gd name="T18" fmla="*/ 14 w 39"/>
                <a:gd name="T19" fmla="*/ 19 h 42"/>
                <a:gd name="T20" fmla="*/ 8 w 39"/>
                <a:gd name="T21" fmla="*/ 17 h 42"/>
                <a:gd name="T22" fmla="*/ 0 w 39"/>
                <a:gd name="T23" fmla="*/ 25 h 42"/>
                <a:gd name="T24" fmla="*/ 9 w 39"/>
                <a:gd name="T25" fmla="*/ 34 h 42"/>
                <a:gd name="T26" fmla="*/ 15 w 39"/>
                <a:gd name="T27" fmla="*/ 31 h 42"/>
                <a:gd name="T28" fmla="*/ 18 w 39"/>
                <a:gd name="T29" fmla="*/ 28 h 42"/>
                <a:gd name="T30" fmla="*/ 12 w 39"/>
                <a:gd name="T31" fmla="*/ 41 h 42"/>
                <a:gd name="T32" fmla="*/ 12 w 39"/>
                <a:gd name="T33" fmla="*/ 42 h 42"/>
                <a:gd name="T34" fmla="*/ 20 w 39"/>
                <a:gd name="T35" fmla="*/ 42 h 42"/>
                <a:gd name="T36" fmla="*/ 28 w 39"/>
                <a:gd name="T37" fmla="*/ 42 h 42"/>
                <a:gd name="T38" fmla="*/ 28 w 39"/>
                <a:gd name="T39" fmla="*/ 40 h 42"/>
                <a:gd name="T40" fmla="*/ 22 w 39"/>
                <a:gd name="T41" fmla="*/ 28 h 42"/>
                <a:gd name="T42" fmla="*/ 25 w 39"/>
                <a:gd name="T43" fmla="*/ 31 h 42"/>
                <a:gd name="T44" fmla="*/ 31 w 39"/>
                <a:gd name="T45" fmla="*/ 33 h 42"/>
                <a:gd name="T46" fmla="*/ 39 w 39"/>
                <a:gd name="T47" fmla="*/ 24 h 42"/>
                <a:gd name="T48" fmla="*/ 31 w 39"/>
                <a:gd name="T49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42">
                  <a:moveTo>
                    <a:pt x="31" y="16"/>
                  </a:moveTo>
                  <a:cubicBezTo>
                    <a:pt x="28" y="16"/>
                    <a:pt x="26" y="17"/>
                    <a:pt x="25" y="19"/>
                  </a:cubicBezTo>
                  <a:cubicBezTo>
                    <a:pt x="24" y="20"/>
                    <a:pt x="23" y="20"/>
                    <a:pt x="22" y="21"/>
                  </a:cubicBezTo>
                  <a:cubicBezTo>
                    <a:pt x="22" y="19"/>
                    <a:pt x="24" y="16"/>
                    <a:pt x="25" y="15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7" y="4"/>
                    <a:pt x="24" y="0"/>
                    <a:pt x="19" y="0"/>
                  </a:cubicBezTo>
                  <a:cubicBezTo>
                    <a:pt x="14" y="1"/>
                    <a:pt x="11" y="5"/>
                    <a:pt x="11" y="9"/>
                  </a:cubicBezTo>
                  <a:cubicBezTo>
                    <a:pt x="11" y="12"/>
                    <a:pt x="12" y="14"/>
                    <a:pt x="14" y="15"/>
                  </a:cubicBezTo>
                  <a:cubicBezTo>
                    <a:pt x="15" y="16"/>
                    <a:pt x="17" y="19"/>
                    <a:pt x="18" y="21"/>
                  </a:cubicBezTo>
                  <a:cubicBezTo>
                    <a:pt x="16" y="21"/>
                    <a:pt x="15" y="20"/>
                    <a:pt x="14" y="19"/>
                  </a:cubicBezTo>
                  <a:cubicBezTo>
                    <a:pt x="13" y="18"/>
                    <a:pt x="11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1" y="34"/>
                    <a:pt x="13" y="33"/>
                    <a:pt x="15" y="31"/>
                  </a:cubicBezTo>
                  <a:cubicBezTo>
                    <a:pt x="15" y="30"/>
                    <a:pt x="17" y="29"/>
                    <a:pt x="18" y="28"/>
                  </a:cubicBezTo>
                  <a:cubicBezTo>
                    <a:pt x="18" y="34"/>
                    <a:pt x="15" y="39"/>
                    <a:pt x="12" y="4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39"/>
                    <a:pt x="22" y="34"/>
                    <a:pt x="22" y="28"/>
                  </a:cubicBezTo>
                  <a:cubicBezTo>
                    <a:pt x="23" y="29"/>
                    <a:pt x="24" y="30"/>
                    <a:pt x="25" y="31"/>
                  </a:cubicBezTo>
                  <a:cubicBezTo>
                    <a:pt x="27" y="32"/>
                    <a:pt x="29" y="33"/>
                    <a:pt x="31" y="33"/>
                  </a:cubicBezTo>
                  <a:cubicBezTo>
                    <a:pt x="36" y="33"/>
                    <a:pt x="39" y="29"/>
                    <a:pt x="39" y="24"/>
                  </a:cubicBezTo>
                  <a:cubicBezTo>
                    <a:pt x="39" y="20"/>
                    <a:pt x="35" y="16"/>
                    <a:pt x="3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2" name="Freeform 154"/>
            <p:cNvSpPr>
              <a:spLocks noEditPoints="1"/>
            </p:cNvSpPr>
            <p:nvPr/>
          </p:nvSpPr>
          <p:spPr bwMode="auto">
            <a:xfrm>
              <a:off x="1888" y="2187"/>
              <a:ext cx="72" cy="71"/>
            </a:xfrm>
            <a:custGeom>
              <a:avLst/>
              <a:gdLst>
                <a:gd name="T0" fmla="*/ 29 w 59"/>
                <a:gd name="T1" fmla="*/ 0 h 58"/>
                <a:gd name="T2" fmla="*/ 0 w 59"/>
                <a:gd name="T3" fmla="*/ 29 h 58"/>
                <a:gd name="T4" fmla="*/ 29 w 59"/>
                <a:gd name="T5" fmla="*/ 58 h 58"/>
                <a:gd name="T6" fmla="*/ 59 w 59"/>
                <a:gd name="T7" fmla="*/ 29 h 58"/>
                <a:gd name="T8" fmla="*/ 29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3 w 59"/>
                <a:gd name="T15" fmla="*/ 44 h 58"/>
                <a:gd name="T16" fmla="*/ 17 w 59"/>
                <a:gd name="T17" fmla="*/ 26 h 58"/>
                <a:gd name="T18" fmla="*/ 13 w 59"/>
                <a:gd name="T19" fmla="*/ 28 h 58"/>
                <a:gd name="T20" fmla="*/ 12 w 59"/>
                <a:gd name="T21" fmla="*/ 26 h 58"/>
                <a:gd name="T22" fmla="*/ 22 w 59"/>
                <a:gd name="T23" fmla="*/ 18 h 58"/>
                <a:gd name="T24" fmla="*/ 28 w 59"/>
                <a:gd name="T25" fmla="*/ 30 h 58"/>
                <a:gd name="T26" fmla="*/ 31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29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7" y="49"/>
                    <a:pt x="24" y="46"/>
                    <a:pt x="23" y="44"/>
                  </a:cubicBezTo>
                  <a:cubicBezTo>
                    <a:pt x="22" y="41"/>
                    <a:pt x="18" y="28"/>
                    <a:pt x="17" y="26"/>
                  </a:cubicBezTo>
                  <a:cubicBezTo>
                    <a:pt x="16" y="25"/>
                    <a:pt x="13" y="28"/>
                    <a:pt x="13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2" y="18"/>
                  </a:cubicBezTo>
                  <a:cubicBezTo>
                    <a:pt x="27" y="17"/>
                    <a:pt x="27" y="25"/>
                    <a:pt x="28" y="30"/>
                  </a:cubicBezTo>
                  <a:cubicBezTo>
                    <a:pt x="29" y="34"/>
                    <a:pt x="30" y="37"/>
                    <a:pt x="31" y="37"/>
                  </a:cubicBezTo>
                  <a:cubicBezTo>
                    <a:pt x="32" y="37"/>
                    <a:pt x="34" y="34"/>
                    <a:pt x="36" y="30"/>
                  </a:cubicBezTo>
                  <a:cubicBezTo>
                    <a:pt x="38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3" name="Freeform 155"/>
            <p:cNvSpPr>
              <a:spLocks noEditPoints="1"/>
            </p:cNvSpPr>
            <p:nvPr/>
          </p:nvSpPr>
          <p:spPr bwMode="auto">
            <a:xfrm>
              <a:off x="2064" y="2751"/>
              <a:ext cx="53" cy="59"/>
            </a:xfrm>
            <a:custGeom>
              <a:avLst/>
              <a:gdLst>
                <a:gd name="T0" fmla="*/ 34 w 43"/>
                <a:gd name="T1" fmla="*/ 14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3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2 h 48"/>
                <a:gd name="T20" fmla="*/ 7 w 43"/>
                <a:gd name="T21" fmla="*/ 12 h 48"/>
                <a:gd name="T22" fmla="*/ 10 w 43"/>
                <a:gd name="T23" fmla="*/ 14 h 48"/>
                <a:gd name="T24" fmla="*/ 0 w 43"/>
                <a:gd name="T25" fmla="*/ 14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4 h 48"/>
                <a:gd name="T40" fmla="*/ 34 w 43"/>
                <a:gd name="T41" fmla="*/ 14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4 h 48"/>
                <a:gd name="T52" fmla="*/ 24 w 43"/>
                <a:gd name="T53" fmla="*/ 14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9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7 h 48"/>
                <a:gd name="T92" fmla="*/ 18 w 43"/>
                <a:gd name="T93" fmla="*/ 17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7 h 48"/>
                <a:gd name="T112" fmla="*/ 40 w 43"/>
                <a:gd name="T113" fmla="*/ 17 h 48"/>
                <a:gd name="T114" fmla="*/ 40 w 43"/>
                <a:gd name="T115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48">
                  <a:moveTo>
                    <a:pt x="34" y="14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3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2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34" y="14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3"/>
                    <a:pt x="2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5"/>
                    <a:pt x="9" y="5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2"/>
                    <a:pt x="11" y="11"/>
                    <a:pt x="9" y="9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4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4" name="Freeform 156"/>
            <p:cNvSpPr>
              <a:spLocks noEditPoints="1"/>
            </p:cNvSpPr>
            <p:nvPr/>
          </p:nvSpPr>
          <p:spPr bwMode="auto">
            <a:xfrm>
              <a:off x="3988" y="2920"/>
              <a:ext cx="146" cy="13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0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1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5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59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2"/>
                    <a:pt x="77" y="80"/>
                    <a:pt x="50" y="80"/>
                  </a:cubicBezTo>
                  <a:cubicBezTo>
                    <a:pt x="47" y="80"/>
                    <a:pt x="44" y="80"/>
                    <a:pt x="42" y="80"/>
                  </a:cubicBezTo>
                  <a:cubicBezTo>
                    <a:pt x="31" y="91"/>
                    <a:pt x="19" y="92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1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5"/>
                    <a:pt x="76" y="95"/>
                  </a:cubicBezTo>
                  <a:cubicBezTo>
                    <a:pt x="66" y="95"/>
                    <a:pt x="57" y="93"/>
                    <a:pt x="50" y="88"/>
                  </a:cubicBezTo>
                  <a:cubicBezTo>
                    <a:pt x="65" y="88"/>
                    <a:pt x="79" y="83"/>
                    <a:pt x="90" y="75"/>
                  </a:cubicBezTo>
                  <a:cubicBezTo>
                    <a:pt x="95" y="70"/>
                    <a:pt x="100" y="65"/>
                    <a:pt x="103" y="59"/>
                  </a:cubicBezTo>
                  <a:cubicBezTo>
                    <a:pt x="106" y="53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1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5" name="Freeform 157"/>
            <p:cNvSpPr>
              <a:spLocks noEditPoints="1"/>
            </p:cNvSpPr>
            <p:nvPr/>
          </p:nvSpPr>
          <p:spPr bwMode="auto">
            <a:xfrm>
              <a:off x="3902" y="2731"/>
              <a:ext cx="86" cy="86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6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6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6" name="Freeform 158"/>
            <p:cNvSpPr>
              <a:spLocks noEditPoints="1"/>
            </p:cNvSpPr>
            <p:nvPr/>
          </p:nvSpPr>
          <p:spPr bwMode="auto">
            <a:xfrm>
              <a:off x="3486" y="2874"/>
              <a:ext cx="105" cy="120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6 h 98"/>
                <a:gd name="T10" fmla="*/ 43 w 86"/>
                <a:gd name="T11" fmla="*/ 85 h 98"/>
                <a:gd name="T12" fmla="*/ 22 w 86"/>
                <a:gd name="T13" fmla="*/ 76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0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6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6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0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5"/>
                    <a:pt x="0" y="55"/>
                  </a:cubicBezTo>
                  <a:cubicBezTo>
                    <a:pt x="0" y="78"/>
                    <a:pt x="20" y="98"/>
                    <a:pt x="43" y="98"/>
                  </a:cubicBezTo>
                  <a:cubicBezTo>
                    <a:pt x="67" y="98"/>
                    <a:pt x="86" y="78"/>
                    <a:pt x="86" y="55"/>
                  </a:cubicBezTo>
                  <a:cubicBezTo>
                    <a:pt x="86" y="35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7" name="Freeform 159"/>
            <p:cNvSpPr>
              <a:spLocks/>
            </p:cNvSpPr>
            <p:nvPr/>
          </p:nvSpPr>
          <p:spPr bwMode="auto">
            <a:xfrm>
              <a:off x="3354" y="2998"/>
              <a:ext cx="143" cy="118"/>
            </a:xfrm>
            <a:custGeom>
              <a:avLst/>
              <a:gdLst>
                <a:gd name="T0" fmla="*/ 57 w 116"/>
                <a:gd name="T1" fmla="*/ 1 h 96"/>
                <a:gd name="T2" fmla="*/ 48 w 116"/>
                <a:gd name="T3" fmla="*/ 8 h 96"/>
                <a:gd name="T4" fmla="*/ 55 w 116"/>
                <a:gd name="T5" fmla="*/ 18 h 96"/>
                <a:gd name="T6" fmla="*/ 85 w 116"/>
                <a:gd name="T7" fmla="*/ 22 h 96"/>
                <a:gd name="T8" fmla="*/ 5 w 116"/>
                <a:gd name="T9" fmla="*/ 81 h 96"/>
                <a:gd name="T10" fmla="*/ 3 w 116"/>
                <a:gd name="T11" fmla="*/ 93 h 96"/>
                <a:gd name="T12" fmla="*/ 8 w 116"/>
                <a:gd name="T13" fmla="*/ 96 h 96"/>
                <a:gd name="T14" fmla="*/ 15 w 116"/>
                <a:gd name="T15" fmla="*/ 95 h 96"/>
                <a:gd name="T16" fmla="*/ 95 w 116"/>
                <a:gd name="T17" fmla="*/ 36 h 96"/>
                <a:gd name="T18" fmla="*/ 90 w 116"/>
                <a:gd name="T19" fmla="*/ 66 h 96"/>
                <a:gd name="T20" fmla="*/ 97 w 116"/>
                <a:gd name="T21" fmla="*/ 76 h 96"/>
                <a:gd name="T22" fmla="*/ 107 w 116"/>
                <a:gd name="T23" fmla="*/ 69 h 96"/>
                <a:gd name="T24" fmla="*/ 116 w 116"/>
                <a:gd name="T25" fmla="*/ 10 h 96"/>
                <a:gd name="T26" fmla="*/ 57 w 116"/>
                <a:gd name="T27" fmla="*/ 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6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2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6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8" name="Freeform 160"/>
            <p:cNvSpPr>
              <a:spLocks noEditPoints="1"/>
            </p:cNvSpPr>
            <p:nvPr/>
          </p:nvSpPr>
          <p:spPr bwMode="auto">
            <a:xfrm>
              <a:off x="3672" y="2822"/>
              <a:ext cx="123" cy="130"/>
            </a:xfrm>
            <a:custGeom>
              <a:avLst/>
              <a:gdLst>
                <a:gd name="T0" fmla="*/ 90 w 100"/>
                <a:gd name="T1" fmla="*/ 0 h 106"/>
                <a:gd name="T2" fmla="*/ 10 w 100"/>
                <a:gd name="T3" fmla="*/ 0 h 106"/>
                <a:gd name="T4" fmla="*/ 0 w 100"/>
                <a:gd name="T5" fmla="*/ 10 h 106"/>
                <a:gd name="T6" fmla="*/ 0 w 100"/>
                <a:gd name="T7" fmla="*/ 96 h 106"/>
                <a:gd name="T8" fmla="*/ 10 w 100"/>
                <a:gd name="T9" fmla="*/ 106 h 106"/>
                <a:gd name="T10" fmla="*/ 90 w 100"/>
                <a:gd name="T11" fmla="*/ 106 h 106"/>
                <a:gd name="T12" fmla="*/ 100 w 100"/>
                <a:gd name="T13" fmla="*/ 96 h 106"/>
                <a:gd name="T14" fmla="*/ 100 w 100"/>
                <a:gd name="T15" fmla="*/ 10 h 106"/>
                <a:gd name="T16" fmla="*/ 90 w 100"/>
                <a:gd name="T17" fmla="*/ 0 h 106"/>
                <a:gd name="T18" fmla="*/ 86 w 100"/>
                <a:gd name="T19" fmla="*/ 93 h 106"/>
                <a:gd name="T20" fmla="*/ 13 w 100"/>
                <a:gd name="T21" fmla="*/ 93 h 106"/>
                <a:gd name="T22" fmla="*/ 13 w 100"/>
                <a:gd name="T23" fmla="*/ 13 h 106"/>
                <a:gd name="T24" fmla="*/ 86 w 100"/>
                <a:gd name="T25" fmla="*/ 13 h 106"/>
                <a:gd name="T26" fmla="*/ 86 w 100"/>
                <a:gd name="T27" fmla="*/ 93 h 106"/>
                <a:gd name="T28" fmla="*/ 26 w 100"/>
                <a:gd name="T29" fmla="*/ 47 h 106"/>
                <a:gd name="T30" fmla="*/ 73 w 100"/>
                <a:gd name="T31" fmla="*/ 47 h 106"/>
                <a:gd name="T32" fmla="*/ 73 w 100"/>
                <a:gd name="T33" fmla="*/ 53 h 106"/>
                <a:gd name="T34" fmla="*/ 26 w 100"/>
                <a:gd name="T35" fmla="*/ 53 h 106"/>
                <a:gd name="T36" fmla="*/ 26 w 100"/>
                <a:gd name="T37" fmla="*/ 47 h 106"/>
                <a:gd name="T38" fmla="*/ 26 w 100"/>
                <a:gd name="T39" fmla="*/ 60 h 106"/>
                <a:gd name="T40" fmla="*/ 73 w 100"/>
                <a:gd name="T41" fmla="*/ 60 h 106"/>
                <a:gd name="T42" fmla="*/ 73 w 100"/>
                <a:gd name="T43" fmla="*/ 66 h 106"/>
                <a:gd name="T44" fmla="*/ 26 w 100"/>
                <a:gd name="T45" fmla="*/ 66 h 106"/>
                <a:gd name="T46" fmla="*/ 26 w 100"/>
                <a:gd name="T47" fmla="*/ 60 h 106"/>
                <a:gd name="T48" fmla="*/ 26 w 100"/>
                <a:gd name="T49" fmla="*/ 73 h 106"/>
                <a:gd name="T50" fmla="*/ 73 w 100"/>
                <a:gd name="T51" fmla="*/ 73 h 106"/>
                <a:gd name="T52" fmla="*/ 73 w 100"/>
                <a:gd name="T53" fmla="*/ 80 h 106"/>
                <a:gd name="T54" fmla="*/ 26 w 100"/>
                <a:gd name="T55" fmla="*/ 80 h 106"/>
                <a:gd name="T56" fmla="*/ 26 w 100"/>
                <a:gd name="T57" fmla="*/ 73 h 106"/>
                <a:gd name="T58" fmla="*/ 26 w 100"/>
                <a:gd name="T59" fmla="*/ 33 h 106"/>
                <a:gd name="T60" fmla="*/ 73 w 100"/>
                <a:gd name="T61" fmla="*/ 33 h 106"/>
                <a:gd name="T62" fmla="*/ 73 w 100"/>
                <a:gd name="T63" fmla="*/ 40 h 106"/>
                <a:gd name="T64" fmla="*/ 26 w 100"/>
                <a:gd name="T65" fmla="*/ 40 h 106"/>
                <a:gd name="T66" fmla="*/ 26 w 100"/>
                <a:gd name="T67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6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4" y="106"/>
                    <a:pt x="10" y="106"/>
                  </a:cubicBezTo>
                  <a:cubicBezTo>
                    <a:pt x="90" y="106"/>
                    <a:pt x="90" y="106"/>
                    <a:pt x="90" y="106"/>
                  </a:cubicBezTo>
                  <a:cubicBezTo>
                    <a:pt x="95" y="106"/>
                    <a:pt x="100" y="102"/>
                    <a:pt x="100" y="96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4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26" y="66"/>
                    <a:pt x="26" y="66"/>
                    <a:pt x="26" y="66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19" name="Freeform 161"/>
            <p:cNvSpPr>
              <a:spLocks/>
            </p:cNvSpPr>
            <p:nvPr/>
          </p:nvSpPr>
          <p:spPr bwMode="auto">
            <a:xfrm>
              <a:off x="3827" y="2838"/>
              <a:ext cx="140" cy="140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0" name="Freeform 162"/>
            <p:cNvSpPr>
              <a:spLocks/>
            </p:cNvSpPr>
            <p:nvPr/>
          </p:nvSpPr>
          <p:spPr bwMode="auto">
            <a:xfrm>
              <a:off x="3836" y="3011"/>
              <a:ext cx="132" cy="109"/>
            </a:xfrm>
            <a:custGeom>
              <a:avLst/>
              <a:gdLst>
                <a:gd name="T0" fmla="*/ 108 w 108"/>
                <a:gd name="T1" fmla="*/ 10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0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7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3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3"/>
                    <a:pt x="13" y="53"/>
                  </a:cubicBezTo>
                  <a:cubicBezTo>
                    <a:pt x="15" y="62"/>
                    <a:pt x="23" y="68"/>
                    <a:pt x="33" y="69"/>
                  </a:cubicBezTo>
                  <a:cubicBezTo>
                    <a:pt x="26" y="74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1" name="Freeform 163"/>
            <p:cNvSpPr>
              <a:spLocks/>
            </p:cNvSpPr>
            <p:nvPr/>
          </p:nvSpPr>
          <p:spPr bwMode="auto">
            <a:xfrm>
              <a:off x="4032" y="3079"/>
              <a:ext cx="93" cy="97"/>
            </a:xfrm>
            <a:custGeom>
              <a:avLst/>
              <a:gdLst>
                <a:gd name="T0" fmla="*/ 49 w 93"/>
                <a:gd name="T1" fmla="*/ 0 h 97"/>
                <a:gd name="T2" fmla="*/ 49 w 93"/>
                <a:gd name="T3" fmla="*/ 44 h 97"/>
                <a:gd name="T4" fmla="*/ 93 w 93"/>
                <a:gd name="T5" fmla="*/ 0 h 97"/>
                <a:gd name="T6" fmla="*/ 93 w 93"/>
                <a:gd name="T7" fmla="*/ 97 h 97"/>
                <a:gd name="T8" fmla="*/ 49 w 93"/>
                <a:gd name="T9" fmla="*/ 53 h 97"/>
                <a:gd name="T10" fmla="*/ 49 w 93"/>
                <a:gd name="T11" fmla="*/ 97 h 97"/>
                <a:gd name="T12" fmla="*/ 0 w 93"/>
                <a:gd name="T13" fmla="*/ 48 h 97"/>
                <a:gd name="T14" fmla="*/ 49 w 93"/>
                <a:gd name="T1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7">
                  <a:moveTo>
                    <a:pt x="49" y="0"/>
                  </a:moveTo>
                  <a:lnTo>
                    <a:pt x="49" y="44"/>
                  </a:lnTo>
                  <a:lnTo>
                    <a:pt x="93" y="0"/>
                  </a:lnTo>
                  <a:lnTo>
                    <a:pt x="93" y="97"/>
                  </a:lnTo>
                  <a:lnTo>
                    <a:pt x="49" y="53"/>
                  </a:lnTo>
                  <a:lnTo>
                    <a:pt x="49" y="97"/>
                  </a:lnTo>
                  <a:lnTo>
                    <a:pt x="0" y="48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2" name="Freeform 164"/>
            <p:cNvSpPr>
              <a:spLocks noEditPoints="1"/>
            </p:cNvSpPr>
            <p:nvPr/>
          </p:nvSpPr>
          <p:spPr bwMode="auto">
            <a:xfrm>
              <a:off x="3864" y="3097"/>
              <a:ext cx="140" cy="142"/>
            </a:xfrm>
            <a:custGeom>
              <a:avLst/>
              <a:gdLst>
                <a:gd name="T0" fmla="*/ 0 w 114"/>
                <a:gd name="T1" fmla="*/ 83 h 115"/>
                <a:gd name="T2" fmla="*/ 10 w 114"/>
                <a:gd name="T3" fmla="*/ 94 h 115"/>
                <a:gd name="T4" fmla="*/ 30 w 114"/>
                <a:gd name="T5" fmla="*/ 74 h 115"/>
                <a:gd name="T6" fmla="*/ 41 w 114"/>
                <a:gd name="T7" fmla="*/ 85 h 115"/>
                <a:gd name="T8" fmla="*/ 21 w 114"/>
                <a:gd name="T9" fmla="*/ 105 h 115"/>
                <a:gd name="T10" fmla="*/ 31 w 114"/>
                <a:gd name="T11" fmla="*/ 115 h 115"/>
                <a:gd name="T12" fmla="*/ 51 w 114"/>
                <a:gd name="T13" fmla="*/ 95 h 115"/>
                <a:gd name="T14" fmla="*/ 64 w 114"/>
                <a:gd name="T15" fmla="*/ 108 h 115"/>
                <a:gd name="T16" fmla="*/ 74 w 114"/>
                <a:gd name="T17" fmla="*/ 98 h 115"/>
                <a:gd name="T18" fmla="*/ 17 w 114"/>
                <a:gd name="T19" fmla="*/ 41 h 115"/>
                <a:gd name="T20" fmla="*/ 7 w 114"/>
                <a:gd name="T21" fmla="*/ 51 h 115"/>
                <a:gd name="T22" fmla="*/ 20 w 114"/>
                <a:gd name="T23" fmla="*/ 63 h 115"/>
                <a:gd name="T24" fmla="*/ 0 w 114"/>
                <a:gd name="T25" fmla="*/ 83 h 115"/>
                <a:gd name="T26" fmla="*/ 84 w 114"/>
                <a:gd name="T27" fmla="*/ 31 h 115"/>
                <a:gd name="T28" fmla="*/ 26 w 114"/>
                <a:gd name="T29" fmla="*/ 40 h 115"/>
                <a:gd name="T30" fmla="*/ 75 w 114"/>
                <a:gd name="T31" fmla="*/ 89 h 115"/>
                <a:gd name="T32" fmla="*/ 84 w 114"/>
                <a:gd name="T33" fmla="*/ 31 h 115"/>
                <a:gd name="T34" fmla="*/ 93 w 114"/>
                <a:gd name="T35" fmla="*/ 36 h 115"/>
                <a:gd name="T36" fmla="*/ 79 w 114"/>
                <a:gd name="T37" fmla="*/ 22 h 115"/>
                <a:gd name="T38" fmla="*/ 100 w 114"/>
                <a:gd name="T39" fmla="*/ 0 h 115"/>
                <a:gd name="T40" fmla="*/ 114 w 114"/>
                <a:gd name="T41" fmla="*/ 15 h 115"/>
                <a:gd name="T42" fmla="*/ 93 w 114"/>
                <a:gd name="T43" fmla="*/ 3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5">
                  <a:moveTo>
                    <a:pt x="0" y="83"/>
                  </a:moveTo>
                  <a:cubicBezTo>
                    <a:pt x="10" y="94"/>
                    <a:pt x="10" y="94"/>
                    <a:pt x="10" y="9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1"/>
                  </a:moveTo>
                  <a:cubicBezTo>
                    <a:pt x="65" y="13"/>
                    <a:pt x="41" y="27"/>
                    <a:pt x="26" y="40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8" y="74"/>
                    <a:pt x="102" y="50"/>
                    <a:pt x="84" y="31"/>
                  </a:cubicBezTo>
                  <a:close/>
                  <a:moveTo>
                    <a:pt x="93" y="36"/>
                  </a:moveTo>
                  <a:cubicBezTo>
                    <a:pt x="79" y="22"/>
                    <a:pt x="79" y="22"/>
                    <a:pt x="79" y="22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9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3" name="Freeform 165"/>
            <p:cNvSpPr>
              <a:spLocks noEditPoints="1"/>
            </p:cNvSpPr>
            <p:nvPr/>
          </p:nvSpPr>
          <p:spPr bwMode="auto">
            <a:xfrm>
              <a:off x="3521" y="2982"/>
              <a:ext cx="141" cy="139"/>
            </a:xfrm>
            <a:custGeom>
              <a:avLst/>
              <a:gdLst>
                <a:gd name="T0" fmla="*/ 110 w 115"/>
                <a:gd name="T1" fmla="*/ 37 h 113"/>
                <a:gd name="T2" fmla="*/ 86 w 115"/>
                <a:gd name="T3" fmla="*/ 2 h 113"/>
                <a:gd name="T4" fmla="*/ 86 w 115"/>
                <a:gd name="T5" fmla="*/ 2 h 113"/>
                <a:gd name="T6" fmla="*/ 77 w 115"/>
                <a:gd name="T7" fmla="*/ 5 h 113"/>
                <a:gd name="T8" fmla="*/ 32 w 115"/>
                <a:gd name="T9" fmla="*/ 40 h 113"/>
                <a:gd name="T10" fmla="*/ 36 w 115"/>
                <a:gd name="T11" fmla="*/ 57 h 113"/>
                <a:gd name="T12" fmla="*/ 42 w 115"/>
                <a:gd name="T13" fmla="*/ 74 h 113"/>
                <a:gd name="T14" fmla="*/ 98 w 115"/>
                <a:gd name="T15" fmla="*/ 82 h 113"/>
                <a:gd name="T16" fmla="*/ 106 w 115"/>
                <a:gd name="T17" fmla="*/ 79 h 113"/>
                <a:gd name="T18" fmla="*/ 106 w 115"/>
                <a:gd name="T19" fmla="*/ 79 h 113"/>
                <a:gd name="T20" fmla="*/ 110 w 115"/>
                <a:gd name="T21" fmla="*/ 37 h 113"/>
                <a:gd name="T22" fmla="*/ 102 w 115"/>
                <a:gd name="T23" fmla="*/ 74 h 113"/>
                <a:gd name="T24" fmla="*/ 99 w 115"/>
                <a:gd name="T25" fmla="*/ 73 h 113"/>
                <a:gd name="T26" fmla="*/ 93 w 115"/>
                <a:gd name="T27" fmla="*/ 68 h 113"/>
                <a:gd name="T28" fmla="*/ 83 w 115"/>
                <a:gd name="T29" fmla="*/ 44 h 113"/>
                <a:gd name="T30" fmla="*/ 80 w 115"/>
                <a:gd name="T31" fmla="*/ 19 h 113"/>
                <a:gd name="T32" fmla="*/ 82 w 115"/>
                <a:gd name="T33" fmla="*/ 11 h 113"/>
                <a:gd name="T34" fmla="*/ 84 w 115"/>
                <a:gd name="T35" fmla="*/ 9 h 113"/>
                <a:gd name="T36" fmla="*/ 87 w 115"/>
                <a:gd name="T37" fmla="*/ 10 h 113"/>
                <a:gd name="T38" fmla="*/ 93 w 115"/>
                <a:gd name="T39" fmla="*/ 16 h 113"/>
                <a:gd name="T40" fmla="*/ 103 w 115"/>
                <a:gd name="T41" fmla="*/ 39 h 113"/>
                <a:gd name="T42" fmla="*/ 106 w 115"/>
                <a:gd name="T43" fmla="*/ 64 h 113"/>
                <a:gd name="T44" fmla="*/ 104 w 115"/>
                <a:gd name="T45" fmla="*/ 72 h 113"/>
                <a:gd name="T46" fmla="*/ 102 w 115"/>
                <a:gd name="T47" fmla="*/ 74 h 113"/>
                <a:gd name="T48" fmla="*/ 28 w 115"/>
                <a:gd name="T49" fmla="*/ 59 h 113"/>
                <a:gd name="T50" fmla="*/ 25 w 115"/>
                <a:gd name="T51" fmla="*/ 43 h 113"/>
                <a:gd name="T52" fmla="*/ 11 w 115"/>
                <a:gd name="T53" fmla="*/ 48 h 113"/>
                <a:gd name="T54" fmla="*/ 4 w 115"/>
                <a:gd name="T55" fmla="*/ 50 h 113"/>
                <a:gd name="T56" fmla="*/ 0 w 115"/>
                <a:gd name="T57" fmla="*/ 61 h 113"/>
                <a:gd name="T58" fmla="*/ 3 w 115"/>
                <a:gd name="T59" fmla="*/ 71 h 113"/>
                <a:gd name="T60" fmla="*/ 11 w 115"/>
                <a:gd name="T61" fmla="*/ 79 h 113"/>
                <a:gd name="T62" fmla="*/ 19 w 115"/>
                <a:gd name="T63" fmla="*/ 77 h 113"/>
                <a:gd name="T64" fmla="*/ 34 w 115"/>
                <a:gd name="T65" fmla="*/ 74 h 113"/>
                <a:gd name="T66" fmla="*/ 28 w 115"/>
                <a:gd name="T67" fmla="*/ 59 h 113"/>
                <a:gd name="T68" fmla="*/ 47 w 115"/>
                <a:gd name="T69" fmla="*/ 78 h 113"/>
                <a:gd name="T70" fmla="*/ 32 w 115"/>
                <a:gd name="T71" fmla="*/ 79 h 113"/>
                <a:gd name="T72" fmla="*/ 50 w 115"/>
                <a:gd name="T73" fmla="*/ 111 h 113"/>
                <a:gd name="T74" fmla="*/ 54 w 115"/>
                <a:gd name="T75" fmla="*/ 112 h 113"/>
                <a:gd name="T76" fmla="*/ 66 w 115"/>
                <a:gd name="T77" fmla="*/ 103 h 113"/>
                <a:gd name="T78" fmla="*/ 66 w 115"/>
                <a:gd name="T79" fmla="*/ 99 h 113"/>
                <a:gd name="T80" fmla="*/ 47 w 115"/>
                <a:gd name="T81" fmla="*/ 78 h 113"/>
                <a:gd name="T82" fmla="*/ 96 w 115"/>
                <a:gd name="T83" fmla="*/ 54 h 113"/>
                <a:gd name="T84" fmla="*/ 95 w 115"/>
                <a:gd name="T85" fmla="*/ 54 h 113"/>
                <a:gd name="T86" fmla="*/ 93 w 115"/>
                <a:gd name="T87" fmla="*/ 52 h 113"/>
                <a:gd name="T88" fmla="*/ 89 w 115"/>
                <a:gd name="T89" fmla="*/ 43 h 113"/>
                <a:gd name="T90" fmla="*/ 88 w 115"/>
                <a:gd name="T91" fmla="*/ 33 h 113"/>
                <a:gd name="T92" fmla="*/ 89 w 115"/>
                <a:gd name="T93" fmla="*/ 30 h 113"/>
                <a:gd name="T94" fmla="*/ 90 w 115"/>
                <a:gd name="T95" fmla="*/ 29 h 113"/>
                <a:gd name="T96" fmla="*/ 91 w 115"/>
                <a:gd name="T97" fmla="*/ 29 h 113"/>
                <a:gd name="T98" fmla="*/ 93 w 115"/>
                <a:gd name="T99" fmla="*/ 32 h 113"/>
                <a:gd name="T100" fmla="*/ 97 w 115"/>
                <a:gd name="T101" fmla="*/ 41 h 113"/>
                <a:gd name="T102" fmla="*/ 98 w 115"/>
                <a:gd name="T103" fmla="*/ 50 h 113"/>
                <a:gd name="T104" fmla="*/ 97 w 115"/>
                <a:gd name="T105" fmla="*/ 53 h 113"/>
                <a:gd name="T106" fmla="*/ 96 w 115"/>
                <a:gd name="T107" fmla="*/ 5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3">
                  <a:moveTo>
                    <a:pt x="110" y="37"/>
                  </a:moveTo>
                  <a:cubicBezTo>
                    <a:pt x="104" y="16"/>
                    <a:pt x="93" y="0"/>
                    <a:pt x="86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7" y="5"/>
                    <a:pt x="60" y="26"/>
                    <a:pt x="32" y="40"/>
                  </a:cubicBezTo>
                  <a:cubicBezTo>
                    <a:pt x="33" y="45"/>
                    <a:pt x="34" y="50"/>
                    <a:pt x="36" y="57"/>
                  </a:cubicBezTo>
                  <a:cubicBezTo>
                    <a:pt x="37" y="64"/>
                    <a:pt x="39" y="69"/>
                    <a:pt x="42" y="74"/>
                  </a:cubicBezTo>
                  <a:cubicBezTo>
                    <a:pt x="73" y="72"/>
                    <a:pt x="98" y="82"/>
                    <a:pt x="98" y="82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06" y="79"/>
                    <a:pt x="106" y="79"/>
                    <a:pt x="106" y="79"/>
                  </a:cubicBezTo>
                  <a:cubicBezTo>
                    <a:pt x="114" y="77"/>
                    <a:pt x="115" y="58"/>
                    <a:pt x="110" y="37"/>
                  </a:cubicBezTo>
                  <a:close/>
                  <a:moveTo>
                    <a:pt x="102" y="74"/>
                  </a:moveTo>
                  <a:cubicBezTo>
                    <a:pt x="101" y="75"/>
                    <a:pt x="99" y="74"/>
                    <a:pt x="99" y="73"/>
                  </a:cubicBezTo>
                  <a:cubicBezTo>
                    <a:pt x="97" y="72"/>
                    <a:pt x="95" y="70"/>
                    <a:pt x="93" y="68"/>
                  </a:cubicBezTo>
                  <a:cubicBezTo>
                    <a:pt x="89" y="62"/>
                    <a:pt x="85" y="54"/>
                    <a:pt x="83" y="44"/>
                  </a:cubicBezTo>
                  <a:cubicBezTo>
                    <a:pt x="80" y="35"/>
                    <a:pt x="79" y="26"/>
                    <a:pt x="80" y="19"/>
                  </a:cubicBezTo>
                  <a:cubicBezTo>
                    <a:pt x="80" y="16"/>
                    <a:pt x="81" y="13"/>
                    <a:pt x="82" y="11"/>
                  </a:cubicBezTo>
                  <a:cubicBezTo>
                    <a:pt x="82" y="10"/>
                    <a:pt x="83" y="9"/>
                    <a:pt x="84" y="9"/>
                  </a:cubicBezTo>
                  <a:cubicBezTo>
                    <a:pt x="85" y="9"/>
                    <a:pt x="87" y="9"/>
                    <a:pt x="87" y="10"/>
                  </a:cubicBezTo>
                  <a:cubicBezTo>
                    <a:pt x="89" y="11"/>
                    <a:pt x="91" y="13"/>
                    <a:pt x="93" y="16"/>
                  </a:cubicBezTo>
                  <a:cubicBezTo>
                    <a:pt x="97" y="21"/>
                    <a:pt x="101" y="30"/>
                    <a:pt x="103" y="39"/>
                  </a:cubicBezTo>
                  <a:cubicBezTo>
                    <a:pt x="106" y="48"/>
                    <a:pt x="107" y="57"/>
                    <a:pt x="106" y="64"/>
                  </a:cubicBezTo>
                  <a:cubicBezTo>
                    <a:pt x="105" y="67"/>
                    <a:pt x="105" y="70"/>
                    <a:pt x="104" y="72"/>
                  </a:cubicBezTo>
                  <a:cubicBezTo>
                    <a:pt x="103" y="73"/>
                    <a:pt x="103" y="74"/>
                    <a:pt x="102" y="74"/>
                  </a:cubicBezTo>
                  <a:close/>
                  <a:moveTo>
                    <a:pt x="28" y="59"/>
                  </a:moveTo>
                  <a:cubicBezTo>
                    <a:pt x="27" y="53"/>
                    <a:pt x="26" y="48"/>
                    <a:pt x="25" y="43"/>
                  </a:cubicBezTo>
                  <a:cubicBezTo>
                    <a:pt x="20" y="45"/>
                    <a:pt x="16" y="46"/>
                    <a:pt x="11" y="48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9"/>
                    <a:pt x="11" y="79"/>
                    <a:pt x="19" y="77"/>
                  </a:cubicBezTo>
                  <a:cubicBezTo>
                    <a:pt x="24" y="76"/>
                    <a:pt x="28" y="75"/>
                    <a:pt x="34" y="74"/>
                  </a:cubicBezTo>
                  <a:cubicBezTo>
                    <a:pt x="32" y="70"/>
                    <a:pt x="30" y="64"/>
                    <a:pt x="28" y="59"/>
                  </a:cubicBezTo>
                  <a:close/>
                  <a:moveTo>
                    <a:pt x="47" y="78"/>
                  </a:moveTo>
                  <a:cubicBezTo>
                    <a:pt x="32" y="79"/>
                    <a:pt x="32" y="79"/>
                    <a:pt x="32" y="79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1" y="112"/>
                    <a:pt x="53" y="113"/>
                    <a:pt x="54" y="112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2"/>
                    <a:pt x="67" y="100"/>
                    <a:pt x="66" y="99"/>
                  </a:cubicBezTo>
                  <a:lnTo>
                    <a:pt x="47" y="78"/>
                  </a:lnTo>
                  <a:close/>
                  <a:moveTo>
                    <a:pt x="96" y="54"/>
                  </a:moveTo>
                  <a:cubicBezTo>
                    <a:pt x="96" y="54"/>
                    <a:pt x="95" y="54"/>
                    <a:pt x="95" y="54"/>
                  </a:cubicBezTo>
                  <a:cubicBezTo>
                    <a:pt x="94" y="53"/>
                    <a:pt x="94" y="53"/>
                    <a:pt x="93" y="52"/>
                  </a:cubicBezTo>
                  <a:cubicBezTo>
                    <a:pt x="91" y="49"/>
                    <a:pt x="90" y="46"/>
                    <a:pt x="89" y="43"/>
                  </a:cubicBezTo>
                  <a:cubicBezTo>
                    <a:pt x="88" y="39"/>
                    <a:pt x="88" y="36"/>
                    <a:pt x="88" y="33"/>
                  </a:cubicBezTo>
                  <a:cubicBezTo>
                    <a:pt x="88" y="32"/>
                    <a:pt x="88" y="31"/>
                    <a:pt x="89" y="30"/>
                  </a:cubicBezTo>
                  <a:cubicBezTo>
                    <a:pt x="89" y="30"/>
                    <a:pt x="89" y="29"/>
                    <a:pt x="90" y="29"/>
                  </a:cubicBezTo>
                  <a:cubicBezTo>
                    <a:pt x="90" y="29"/>
                    <a:pt x="90" y="29"/>
                    <a:pt x="91" y="29"/>
                  </a:cubicBezTo>
                  <a:cubicBezTo>
                    <a:pt x="91" y="30"/>
                    <a:pt x="92" y="31"/>
                    <a:pt x="93" y="32"/>
                  </a:cubicBezTo>
                  <a:cubicBezTo>
                    <a:pt x="94" y="34"/>
                    <a:pt x="96" y="37"/>
                    <a:pt x="97" y="41"/>
                  </a:cubicBezTo>
                  <a:cubicBezTo>
                    <a:pt x="98" y="44"/>
                    <a:pt x="98" y="48"/>
                    <a:pt x="98" y="50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4"/>
                    <a:pt x="97" y="54"/>
                    <a:pt x="96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4" name="Freeform 166"/>
            <p:cNvSpPr>
              <a:spLocks noEditPoints="1"/>
            </p:cNvSpPr>
            <p:nvPr/>
          </p:nvSpPr>
          <p:spPr bwMode="auto">
            <a:xfrm>
              <a:off x="3688" y="2986"/>
              <a:ext cx="129" cy="130"/>
            </a:xfrm>
            <a:custGeom>
              <a:avLst/>
              <a:gdLst>
                <a:gd name="T0" fmla="*/ 100 w 105"/>
                <a:gd name="T1" fmla="*/ 30 h 106"/>
                <a:gd name="T2" fmla="*/ 71 w 105"/>
                <a:gd name="T3" fmla="*/ 27 h 106"/>
                <a:gd name="T4" fmla="*/ 88 w 105"/>
                <a:gd name="T5" fmla="*/ 10 h 106"/>
                <a:gd name="T6" fmla="*/ 82 w 105"/>
                <a:gd name="T7" fmla="*/ 4 h 106"/>
                <a:gd name="T8" fmla="*/ 59 w 105"/>
                <a:gd name="T9" fmla="*/ 27 h 106"/>
                <a:gd name="T10" fmla="*/ 52 w 105"/>
                <a:gd name="T11" fmla="*/ 27 h 106"/>
                <a:gd name="T12" fmla="*/ 52 w 105"/>
                <a:gd name="T13" fmla="*/ 27 h 106"/>
                <a:gd name="T14" fmla="*/ 26 w 105"/>
                <a:gd name="T15" fmla="*/ 0 h 106"/>
                <a:gd name="T16" fmla="*/ 19 w 105"/>
                <a:gd name="T17" fmla="*/ 7 h 106"/>
                <a:gd name="T18" fmla="*/ 39 w 105"/>
                <a:gd name="T19" fmla="*/ 27 h 106"/>
                <a:gd name="T20" fmla="*/ 4 w 105"/>
                <a:gd name="T21" fmla="*/ 30 h 106"/>
                <a:gd name="T22" fmla="*/ 0 w 105"/>
                <a:gd name="T23" fmla="*/ 66 h 106"/>
                <a:gd name="T24" fmla="*/ 4 w 105"/>
                <a:gd name="T25" fmla="*/ 102 h 106"/>
                <a:gd name="T26" fmla="*/ 52 w 105"/>
                <a:gd name="T27" fmla="*/ 106 h 106"/>
                <a:gd name="T28" fmla="*/ 100 w 105"/>
                <a:gd name="T29" fmla="*/ 102 h 106"/>
                <a:gd name="T30" fmla="*/ 105 w 105"/>
                <a:gd name="T31" fmla="*/ 66 h 106"/>
                <a:gd name="T32" fmla="*/ 100 w 105"/>
                <a:gd name="T33" fmla="*/ 30 h 106"/>
                <a:gd name="T34" fmla="*/ 88 w 105"/>
                <a:gd name="T35" fmla="*/ 90 h 106"/>
                <a:gd name="T36" fmla="*/ 52 w 105"/>
                <a:gd name="T37" fmla="*/ 92 h 106"/>
                <a:gd name="T38" fmla="*/ 16 w 105"/>
                <a:gd name="T39" fmla="*/ 90 h 106"/>
                <a:gd name="T40" fmla="*/ 13 w 105"/>
                <a:gd name="T41" fmla="*/ 66 h 106"/>
                <a:gd name="T42" fmla="*/ 16 w 105"/>
                <a:gd name="T43" fmla="*/ 42 h 106"/>
                <a:gd name="T44" fmla="*/ 52 w 105"/>
                <a:gd name="T45" fmla="*/ 40 h 106"/>
                <a:gd name="T46" fmla="*/ 88 w 105"/>
                <a:gd name="T47" fmla="*/ 42 h 106"/>
                <a:gd name="T48" fmla="*/ 92 w 105"/>
                <a:gd name="T49" fmla="*/ 66 h 106"/>
                <a:gd name="T50" fmla="*/ 88 w 105"/>
                <a:gd name="T51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6">
                  <a:moveTo>
                    <a:pt x="100" y="30"/>
                  </a:moveTo>
                  <a:cubicBezTo>
                    <a:pt x="91" y="29"/>
                    <a:pt x="82" y="28"/>
                    <a:pt x="71" y="27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4" y="27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27" y="27"/>
                    <a:pt x="15" y="28"/>
                    <a:pt x="4" y="30"/>
                  </a:cubicBezTo>
                  <a:cubicBezTo>
                    <a:pt x="1" y="41"/>
                    <a:pt x="0" y="53"/>
                    <a:pt x="0" y="66"/>
                  </a:cubicBezTo>
                  <a:cubicBezTo>
                    <a:pt x="0" y="79"/>
                    <a:pt x="1" y="91"/>
                    <a:pt x="4" y="102"/>
                  </a:cubicBezTo>
                  <a:cubicBezTo>
                    <a:pt x="19" y="104"/>
                    <a:pt x="35" y="106"/>
                    <a:pt x="52" y="106"/>
                  </a:cubicBezTo>
                  <a:cubicBezTo>
                    <a:pt x="69" y="106"/>
                    <a:pt x="86" y="104"/>
                    <a:pt x="100" y="102"/>
                  </a:cubicBezTo>
                  <a:cubicBezTo>
                    <a:pt x="103" y="91"/>
                    <a:pt x="105" y="79"/>
                    <a:pt x="105" y="66"/>
                  </a:cubicBezTo>
                  <a:cubicBezTo>
                    <a:pt x="105" y="53"/>
                    <a:pt x="103" y="41"/>
                    <a:pt x="100" y="30"/>
                  </a:cubicBezTo>
                  <a:close/>
                  <a:moveTo>
                    <a:pt x="88" y="90"/>
                  </a:moveTo>
                  <a:cubicBezTo>
                    <a:pt x="77" y="92"/>
                    <a:pt x="65" y="92"/>
                    <a:pt x="52" y="92"/>
                  </a:cubicBezTo>
                  <a:cubicBezTo>
                    <a:pt x="39" y="92"/>
                    <a:pt x="27" y="92"/>
                    <a:pt x="16" y="90"/>
                  </a:cubicBezTo>
                  <a:cubicBezTo>
                    <a:pt x="14" y="83"/>
                    <a:pt x="13" y="75"/>
                    <a:pt x="13" y="66"/>
                  </a:cubicBezTo>
                  <a:cubicBezTo>
                    <a:pt x="13" y="58"/>
                    <a:pt x="14" y="49"/>
                    <a:pt x="16" y="42"/>
                  </a:cubicBezTo>
                  <a:cubicBezTo>
                    <a:pt x="27" y="41"/>
                    <a:pt x="39" y="40"/>
                    <a:pt x="52" y="40"/>
                  </a:cubicBezTo>
                  <a:cubicBezTo>
                    <a:pt x="65" y="40"/>
                    <a:pt x="77" y="41"/>
                    <a:pt x="88" y="42"/>
                  </a:cubicBezTo>
                  <a:cubicBezTo>
                    <a:pt x="90" y="49"/>
                    <a:pt x="92" y="58"/>
                    <a:pt x="92" y="66"/>
                  </a:cubicBezTo>
                  <a:cubicBezTo>
                    <a:pt x="92" y="75"/>
                    <a:pt x="90" y="83"/>
                    <a:pt x="8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5" name="Freeform 167"/>
            <p:cNvSpPr>
              <a:spLocks/>
            </p:cNvSpPr>
            <p:nvPr/>
          </p:nvSpPr>
          <p:spPr bwMode="auto">
            <a:xfrm>
              <a:off x="3670" y="3140"/>
              <a:ext cx="157" cy="89"/>
            </a:xfrm>
            <a:custGeom>
              <a:avLst/>
              <a:gdLst>
                <a:gd name="T0" fmla="*/ 128 w 128"/>
                <a:gd name="T1" fmla="*/ 51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2 h 72"/>
                <a:gd name="T8" fmla="*/ 45 w 128"/>
                <a:gd name="T9" fmla="*/ 5 h 72"/>
                <a:gd name="T10" fmla="*/ 29 w 128"/>
                <a:gd name="T11" fmla="*/ 22 h 72"/>
                <a:gd name="T12" fmla="*/ 29 w 128"/>
                <a:gd name="T13" fmla="*/ 24 h 72"/>
                <a:gd name="T14" fmla="*/ 24 w 128"/>
                <a:gd name="T15" fmla="*/ 24 h 72"/>
                <a:gd name="T16" fmla="*/ 0 w 128"/>
                <a:gd name="T17" fmla="*/ 48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1"/>
                  </a:moveTo>
                  <a:cubicBezTo>
                    <a:pt x="128" y="40"/>
                    <a:pt x="121" y="32"/>
                    <a:pt x="112" y="29"/>
                  </a:cubicBezTo>
                  <a:cubicBezTo>
                    <a:pt x="111" y="13"/>
                    <a:pt x="98" y="0"/>
                    <a:pt x="82" y="0"/>
                  </a:cubicBezTo>
                  <a:cubicBezTo>
                    <a:pt x="72" y="0"/>
                    <a:pt x="64" y="5"/>
                    <a:pt x="58" y="12"/>
                  </a:cubicBezTo>
                  <a:cubicBezTo>
                    <a:pt x="55" y="8"/>
                    <a:pt x="51" y="5"/>
                    <a:pt x="45" y="5"/>
                  </a:cubicBezTo>
                  <a:cubicBezTo>
                    <a:pt x="36" y="5"/>
                    <a:pt x="29" y="13"/>
                    <a:pt x="29" y="22"/>
                  </a:cubicBezTo>
                  <a:cubicBezTo>
                    <a:pt x="29" y="23"/>
                    <a:pt x="29" y="24"/>
                    <a:pt x="29" y="24"/>
                  </a:cubicBezTo>
                  <a:cubicBezTo>
                    <a:pt x="27" y="24"/>
                    <a:pt x="26" y="24"/>
                    <a:pt x="24" y="24"/>
                  </a:cubicBezTo>
                  <a:cubicBezTo>
                    <a:pt x="11" y="24"/>
                    <a:pt x="0" y="35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2"/>
                    <a:pt x="128" y="63"/>
                    <a:pt x="1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6" name="Freeform 168"/>
            <p:cNvSpPr>
              <a:spLocks noEditPoints="1"/>
            </p:cNvSpPr>
            <p:nvPr/>
          </p:nvSpPr>
          <p:spPr bwMode="auto">
            <a:xfrm>
              <a:off x="3524" y="3140"/>
              <a:ext cx="108" cy="89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7 h 72"/>
                <a:gd name="T12" fmla="*/ 5 w 88"/>
                <a:gd name="T13" fmla="*/ 67 h 72"/>
                <a:gd name="T14" fmla="*/ 5 w 88"/>
                <a:gd name="T15" fmla="*/ 6 h 72"/>
                <a:gd name="T16" fmla="*/ 83 w 88"/>
                <a:gd name="T17" fmla="*/ 6 h 72"/>
                <a:gd name="T18" fmla="*/ 83 w 88"/>
                <a:gd name="T19" fmla="*/ 67 h 72"/>
                <a:gd name="T20" fmla="*/ 61 w 88"/>
                <a:gd name="T21" fmla="*/ 20 h 72"/>
                <a:gd name="T22" fmla="*/ 69 w 88"/>
                <a:gd name="T23" fmla="*/ 28 h 72"/>
                <a:gd name="T24" fmla="*/ 77 w 88"/>
                <a:gd name="T25" fmla="*/ 20 h 72"/>
                <a:gd name="T26" fmla="*/ 69 w 88"/>
                <a:gd name="T27" fmla="*/ 11 h 72"/>
                <a:gd name="T28" fmla="*/ 61 w 88"/>
                <a:gd name="T29" fmla="*/ 20 h 72"/>
                <a:gd name="T30" fmla="*/ 77 w 88"/>
                <a:gd name="T31" fmla="*/ 61 h 72"/>
                <a:gd name="T32" fmla="*/ 11 w 88"/>
                <a:gd name="T33" fmla="*/ 61 h 72"/>
                <a:gd name="T34" fmla="*/ 27 w 88"/>
                <a:gd name="T35" fmla="*/ 17 h 72"/>
                <a:gd name="T36" fmla="*/ 50 w 88"/>
                <a:gd name="T37" fmla="*/ 45 h 72"/>
                <a:gd name="T38" fmla="*/ 61 w 88"/>
                <a:gd name="T39" fmla="*/ 36 h 72"/>
                <a:gd name="T40" fmla="*/ 77 w 88"/>
                <a:gd name="T41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7"/>
                  </a:moveTo>
                  <a:cubicBezTo>
                    <a:pt x="5" y="67"/>
                    <a:pt x="5" y="67"/>
                    <a:pt x="5" y="6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3" y="6"/>
                    <a:pt x="83" y="6"/>
                    <a:pt x="83" y="6"/>
                  </a:cubicBezTo>
                  <a:lnTo>
                    <a:pt x="83" y="67"/>
                  </a:lnTo>
                  <a:close/>
                  <a:moveTo>
                    <a:pt x="61" y="20"/>
                  </a:moveTo>
                  <a:cubicBezTo>
                    <a:pt x="61" y="24"/>
                    <a:pt x="64" y="28"/>
                    <a:pt x="69" y="28"/>
                  </a:cubicBezTo>
                  <a:cubicBezTo>
                    <a:pt x="74" y="28"/>
                    <a:pt x="77" y="24"/>
                    <a:pt x="77" y="20"/>
                  </a:cubicBezTo>
                  <a:cubicBezTo>
                    <a:pt x="77" y="15"/>
                    <a:pt x="74" y="11"/>
                    <a:pt x="69" y="11"/>
                  </a:cubicBezTo>
                  <a:cubicBezTo>
                    <a:pt x="64" y="11"/>
                    <a:pt x="61" y="15"/>
                    <a:pt x="61" y="20"/>
                  </a:cubicBezTo>
                  <a:close/>
                  <a:moveTo>
                    <a:pt x="77" y="61"/>
                  </a:moveTo>
                  <a:cubicBezTo>
                    <a:pt x="11" y="61"/>
                    <a:pt x="11" y="61"/>
                    <a:pt x="11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7" name="Freeform 169"/>
            <p:cNvSpPr>
              <a:spLocks noEditPoints="1"/>
            </p:cNvSpPr>
            <p:nvPr/>
          </p:nvSpPr>
          <p:spPr bwMode="auto">
            <a:xfrm>
              <a:off x="3366" y="3121"/>
              <a:ext cx="105" cy="105"/>
            </a:xfrm>
            <a:custGeom>
              <a:avLst/>
              <a:gdLst>
                <a:gd name="T0" fmla="*/ 57 w 85"/>
                <a:gd name="T1" fmla="*/ 58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8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0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1 h 86"/>
                <a:gd name="T38" fmla="*/ 31 w 85"/>
                <a:gd name="T39" fmla="*/ 34 h 86"/>
                <a:gd name="T40" fmla="*/ 12 w 85"/>
                <a:gd name="T41" fmla="*/ 85 h 86"/>
                <a:gd name="T42" fmla="*/ 0 w 85"/>
                <a:gd name="T43" fmla="*/ 86 h 86"/>
                <a:gd name="T44" fmla="*/ 5 w 85"/>
                <a:gd name="T45" fmla="*/ 54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8"/>
                  </a:moveTo>
                  <a:cubicBezTo>
                    <a:pt x="64" y="51"/>
                    <a:pt x="73" y="47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8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0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2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6"/>
                    <a:pt x="12" y="8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4"/>
                  </a:cubicBezTo>
                  <a:cubicBezTo>
                    <a:pt x="9" y="44"/>
                    <a:pt x="14" y="34"/>
                    <a:pt x="22" y="26"/>
                  </a:cubicBezTo>
                  <a:cubicBezTo>
                    <a:pt x="30" y="18"/>
                    <a:pt x="39" y="11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6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8" name="Freeform 170"/>
            <p:cNvSpPr>
              <a:spLocks noEditPoints="1"/>
            </p:cNvSpPr>
            <p:nvPr/>
          </p:nvSpPr>
          <p:spPr bwMode="auto">
            <a:xfrm>
              <a:off x="1907" y="1484"/>
              <a:ext cx="59" cy="80"/>
            </a:xfrm>
            <a:custGeom>
              <a:avLst/>
              <a:gdLst>
                <a:gd name="T0" fmla="*/ 46 w 48"/>
                <a:gd name="T1" fmla="*/ 8 h 65"/>
                <a:gd name="T2" fmla="*/ 42 w 48"/>
                <a:gd name="T3" fmla="*/ 8 h 65"/>
                <a:gd name="T4" fmla="*/ 42 w 48"/>
                <a:gd name="T5" fmla="*/ 12 h 65"/>
                <a:gd name="T6" fmla="*/ 44 w 48"/>
                <a:gd name="T7" fmla="*/ 12 h 65"/>
                <a:gd name="T8" fmla="*/ 44 w 48"/>
                <a:gd name="T9" fmla="*/ 44 h 65"/>
                <a:gd name="T10" fmla="*/ 28 w 48"/>
                <a:gd name="T11" fmla="*/ 44 h 65"/>
                <a:gd name="T12" fmla="*/ 28 w 48"/>
                <a:gd name="T13" fmla="*/ 61 h 65"/>
                <a:gd name="T14" fmla="*/ 4 w 48"/>
                <a:gd name="T15" fmla="*/ 61 h 65"/>
                <a:gd name="T16" fmla="*/ 4 w 48"/>
                <a:gd name="T17" fmla="*/ 12 h 65"/>
                <a:gd name="T18" fmla="*/ 6 w 48"/>
                <a:gd name="T19" fmla="*/ 12 h 65"/>
                <a:gd name="T20" fmla="*/ 6 w 48"/>
                <a:gd name="T21" fmla="*/ 8 h 65"/>
                <a:gd name="T22" fmla="*/ 2 w 48"/>
                <a:gd name="T23" fmla="*/ 8 h 65"/>
                <a:gd name="T24" fmla="*/ 0 w 48"/>
                <a:gd name="T25" fmla="*/ 10 h 65"/>
                <a:gd name="T26" fmla="*/ 0 w 48"/>
                <a:gd name="T27" fmla="*/ 63 h 65"/>
                <a:gd name="T28" fmla="*/ 2 w 48"/>
                <a:gd name="T29" fmla="*/ 65 h 65"/>
                <a:gd name="T30" fmla="*/ 34 w 48"/>
                <a:gd name="T31" fmla="*/ 65 h 65"/>
                <a:gd name="T32" fmla="*/ 48 w 48"/>
                <a:gd name="T33" fmla="*/ 50 h 65"/>
                <a:gd name="T34" fmla="*/ 48 w 48"/>
                <a:gd name="T35" fmla="*/ 10 h 65"/>
                <a:gd name="T36" fmla="*/ 46 w 48"/>
                <a:gd name="T37" fmla="*/ 8 h 65"/>
                <a:gd name="T38" fmla="*/ 32 w 48"/>
                <a:gd name="T39" fmla="*/ 61 h 65"/>
                <a:gd name="T40" fmla="*/ 32 w 48"/>
                <a:gd name="T41" fmla="*/ 49 h 65"/>
                <a:gd name="T42" fmla="*/ 44 w 48"/>
                <a:gd name="T43" fmla="*/ 49 h 65"/>
                <a:gd name="T44" fmla="*/ 32 w 48"/>
                <a:gd name="T45" fmla="*/ 61 h 65"/>
                <a:gd name="T46" fmla="*/ 40 w 48"/>
                <a:gd name="T47" fmla="*/ 8 h 65"/>
                <a:gd name="T48" fmla="*/ 32 w 48"/>
                <a:gd name="T49" fmla="*/ 8 h 65"/>
                <a:gd name="T50" fmla="*/ 32 w 48"/>
                <a:gd name="T51" fmla="*/ 4 h 65"/>
                <a:gd name="T52" fmla="*/ 28 w 48"/>
                <a:gd name="T53" fmla="*/ 0 h 65"/>
                <a:gd name="T54" fmla="*/ 20 w 48"/>
                <a:gd name="T55" fmla="*/ 0 h 65"/>
                <a:gd name="T56" fmla="*/ 16 w 48"/>
                <a:gd name="T57" fmla="*/ 4 h 65"/>
                <a:gd name="T58" fmla="*/ 16 w 48"/>
                <a:gd name="T59" fmla="*/ 8 h 65"/>
                <a:gd name="T60" fmla="*/ 8 w 48"/>
                <a:gd name="T61" fmla="*/ 8 h 65"/>
                <a:gd name="T62" fmla="*/ 8 w 48"/>
                <a:gd name="T63" fmla="*/ 16 h 65"/>
                <a:gd name="T64" fmla="*/ 40 w 48"/>
                <a:gd name="T65" fmla="*/ 16 h 65"/>
                <a:gd name="T66" fmla="*/ 40 w 48"/>
                <a:gd name="T67" fmla="*/ 8 h 65"/>
                <a:gd name="T68" fmla="*/ 28 w 48"/>
                <a:gd name="T69" fmla="*/ 8 h 65"/>
                <a:gd name="T70" fmla="*/ 20 w 48"/>
                <a:gd name="T71" fmla="*/ 8 h 65"/>
                <a:gd name="T72" fmla="*/ 20 w 48"/>
                <a:gd name="T73" fmla="*/ 4 h 65"/>
                <a:gd name="T74" fmla="*/ 20 w 48"/>
                <a:gd name="T75" fmla="*/ 4 h 65"/>
                <a:gd name="T76" fmla="*/ 28 w 48"/>
                <a:gd name="T77" fmla="*/ 4 h 65"/>
                <a:gd name="T78" fmla="*/ 28 w 48"/>
                <a:gd name="T79" fmla="*/ 4 h 65"/>
                <a:gd name="T80" fmla="*/ 28 w 48"/>
                <a:gd name="T81" fmla="*/ 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5">
                  <a:moveTo>
                    <a:pt x="46" y="8"/>
                  </a:moveTo>
                  <a:cubicBezTo>
                    <a:pt x="42" y="8"/>
                    <a:pt x="42" y="8"/>
                    <a:pt x="42" y="8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0" y="9"/>
                    <a:pt x="0" y="1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9"/>
                    <a:pt x="48" y="8"/>
                    <a:pt x="46" y="8"/>
                  </a:cubicBezTo>
                  <a:close/>
                  <a:moveTo>
                    <a:pt x="32" y="61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44" y="49"/>
                    <a:pt x="44" y="49"/>
                    <a:pt x="44" y="49"/>
                  </a:cubicBezTo>
                  <a:lnTo>
                    <a:pt x="32" y="61"/>
                  </a:lnTo>
                  <a:close/>
                  <a:moveTo>
                    <a:pt x="40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0" y="0"/>
                    <a:pt x="2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28" y="8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lnTo>
                    <a:pt x="2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29" name="Freeform 171"/>
            <p:cNvSpPr>
              <a:spLocks noEditPoints="1"/>
            </p:cNvSpPr>
            <p:nvPr/>
          </p:nvSpPr>
          <p:spPr bwMode="auto">
            <a:xfrm>
              <a:off x="1423" y="1972"/>
              <a:ext cx="81" cy="81"/>
            </a:xfrm>
            <a:custGeom>
              <a:avLst/>
              <a:gdLst>
                <a:gd name="T0" fmla="*/ 55 w 66"/>
                <a:gd name="T1" fmla="*/ 0 h 66"/>
                <a:gd name="T2" fmla="*/ 11 w 66"/>
                <a:gd name="T3" fmla="*/ 0 h 66"/>
                <a:gd name="T4" fmla="*/ 0 w 66"/>
                <a:gd name="T5" fmla="*/ 11 h 66"/>
                <a:gd name="T6" fmla="*/ 1 w 66"/>
                <a:gd name="T7" fmla="*/ 55 h 66"/>
                <a:gd name="T8" fmla="*/ 12 w 66"/>
                <a:gd name="T9" fmla="*/ 66 h 66"/>
                <a:gd name="T10" fmla="*/ 55 w 66"/>
                <a:gd name="T11" fmla="*/ 66 h 66"/>
                <a:gd name="T12" fmla="*/ 66 w 66"/>
                <a:gd name="T13" fmla="*/ 55 h 66"/>
                <a:gd name="T14" fmla="*/ 66 w 66"/>
                <a:gd name="T15" fmla="*/ 11 h 66"/>
                <a:gd name="T16" fmla="*/ 55 w 66"/>
                <a:gd name="T17" fmla="*/ 0 h 66"/>
                <a:gd name="T18" fmla="*/ 22 w 66"/>
                <a:gd name="T19" fmla="*/ 29 h 66"/>
                <a:gd name="T20" fmla="*/ 45 w 66"/>
                <a:gd name="T21" fmla="*/ 29 h 66"/>
                <a:gd name="T22" fmla="*/ 46 w 66"/>
                <a:gd name="T23" fmla="*/ 33 h 66"/>
                <a:gd name="T24" fmla="*/ 33 w 66"/>
                <a:gd name="T25" fmla="*/ 46 h 66"/>
                <a:gd name="T26" fmla="*/ 21 w 66"/>
                <a:gd name="T27" fmla="*/ 33 h 66"/>
                <a:gd name="T28" fmla="*/ 22 w 66"/>
                <a:gd name="T29" fmla="*/ 29 h 66"/>
                <a:gd name="T30" fmla="*/ 58 w 66"/>
                <a:gd name="T31" fmla="*/ 29 h 66"/>
                <a:gd name="T32" fmla="*/ 58 w 66"/>
                <a:gd name="T33" fmla="*/ 45 h 66"/>
                <a:gd name="T34" fmla="*/ 58 w 66"/>
                <a:gd name="T35" fmla="*/ 53 h 66"/>
                <a:gd name="T36" fmla="*/ 54 w 66"/>
                <a:gd name="T37" fmla="*/ 58 h 66"/>
                <a:gd name="T38" fmla="*/ 13 w 66"/>
                <a:gd name="T39" fmla="*/ 58 h 66"/>
                <a:gd name="T40" fmla="*/ 9 w 66"/>
                <a:gd name="T41" fmla="*/ 54 h 66"/>
                <a:gd name="T42" fmla="*/ 9 w 66"/>
                <a:gd name="T43" fmla="*/ 46 h 66"/>
                <a:gd name="T44" fmla="*/ 9 w 66"/>
                <a:gd name="T45" fmla="*/ 29 h 66"/>
                <a:gd name="T46" fmla="*/ 9 w 66"/>
                <a:gd name="T47" fmla="*/ 29 h 66"/>
                <a:gd name="T48" fmla="*/ 15 w 66"/>
                <a:gd name="T49" fmla="*/ 29 h 66"/>
                <a:gd name="T50" fmla="*/ 15 w 66"/>
                <a:gd name="T51" fmla="*/ 33 h 66"/>
                <a:gd name="T52" fmla="*/ 33 w 66"/>
                <a:gd name="T53" fmla="*/ 52 h 66"/>
                <a:gd name="T54" fmla="*/ 52 w 66"/>
                <a:gd name="T55" fmla="*/ 33 h 66"/>
                <a:gd name="T56" fmla="*/ 51 w 66"/>
                <a:gd name="T57" fmla="*/ 29 h 66"/>
                <a:gd name="T58" fmla="*/ 58 w 66"/>
                <a:gd name="T59" fmla="*/ 29 h 66"/>
                <a:gd name="T60" fmla="*/ 58 w 66"/>
                <a:gd name="T61" fmla="*/ 15 h 66"/>
                <a:gd name="T62" fmla="*/ 56 w 66"/>
                <a:gd name="T63" fmla="*/ 17 h 66"/>
                <a:gd name="T64" fmla="*/ 52 w 66"/>
                <a:gd name="T65" fmla="*/ 17 h 66"/>
                <a:gd name="T66" fmla="*/ 50 w 66"/>
                <a:gd name="T67" fmla="*/ 15 h 66"/>
                <a:gd name="T68" fmla="*/ 50 w 66"/>
                <a:gd name="T69" fmla="*/ 10 h 66"/>
                <a:gd name="T70" fmla="*/ 52 w 66"/>
                <a:gd name="T71" fmla="*/ 8 h 66"/>
                <a:gd name="T72" fmla="*/ 56 w 66"/>
                <a:gd name="T73" fmla="*/ 8 h 66"/>
                <a:gd name="T74" fmla="*/ 58 w 66"/>
                <a:gd name="T75" fmla="*/ 10 h 66"/>
                <a:gd name="T76" fmla="*/ 58 w 66"/>
                <a:gd name="T77" fmla="*/ 1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5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0" y="5"/>
                    <a:pt x="0" y="11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61"/>
                    <a:pt x="6" y="66"/>
                    <a:pt x="12" y="66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1" y="66"/>
                    <a:pt x="66" y="61"/>
                    <a:pt x="66" y="55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5"/>
                    <a:pt x="61" y="0"/>
                    <a:pt x="55" y="0"/>
                  </a:cubicBezTo>
                  <a:close/>
                  <a:moveTo>
                    <a:pt x="22" y="29"/>
                  </a:moveTo>
                  <a:cubicBezTo>
                    <a:pt x="45" y="29"/>
                    <a:pt x="45" y="29"/>
                    <a:pt x="45" y="29"/>
                  </a:cubicBezTo>
                  <a:cubicBezTo>
                    <a:pt x="46" y="30"/>
                    <a:pt x="46" y="32"/>
                    <a:pt x="46" y="33"/>
                  </a:cubicBezTo>
                  <a:cubicBezTo>
                    <a:pt x="46" y="40"/>
                    <a:pt x="40" y="46"/>
                    <a:pt x="33" y="46"/>
                  </a:cubicBezTo>
                  <a:cubicBezTo>
                    <a:pt x="27" y="46"/>
                    <a:pt x="21" y="40"/>
                    <a:pt x="21" y="33"/>
                  </a:cubicBezTo>
                  <a:cubicBezTo>
                    <a:pt x="21" y="32"/>
                    <a:pt x="21" y="30"/>
                    <a:pt x="22" y="29"/>
                  </a:cubicBezTo>
                  <a:close/>
                  <a:moveTo>
                    <a:pt x="58" y="29"/>
                  </a:moveTo>
                  <a:cubicBezTo>
                    <a:pt x="58" y="45"/>
                    <a:pt x="58" y="45"/>
                    <a:pt x="58" y="45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56"/>
                    <a:pt x="56" y="57"/>
                    <a:pt x="54" y="58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11" y="58"/>
                    <a:pt x="9" y="56"/>
                    <a:pt x="9" y="54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43"/>
                    <a:pt x="23" y="52"/>
                    <a:pt x="33" y="52"/>
                  </a:cubicBezTo>
                  <a:cubicBezTo>
                    <a:pt x="44" y="52"/>
                    <a:pt x="52" y="43"/>
                    <a:pt x="52" y="33"/>
                  </a:cubicBezTo>
                  <a:cubicBezTo>
                    <a:pt x="52" y="32"/>
                    <a:pt x="52" y="30"/>
                    <a:pt x="51" y="29"/>
                  </a:cubicBezTo>
                  <a:cubicBezTo>
                    <a:pt x="58" y="29"/>
                    <a:pt x="58" y="29"/>
                    <a:pt x="58" y="29"/>
                  </a:cubicBezTo>
                  <a:close/>
                  <a:moveTo>
                    <a:pt x="58" y="15"/>
                  </a:moveTo>
                  <a:cubicBezTo>
                    <a:pt x="58" y="16"/>
                    <a:pt x="57" y="17"/>
                    <a:pt x="56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0" y="16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50" y="8"/>
                    <a:pt x="52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7" y="8"/>
                    <a:pt x="58" y="9"/>
                    <a:pt x="58" y="10"/>
                  </a:cubicBezTo>
                  <a:lnTo>
                    <a:pt x="5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0" name="Freeform 172"/>
            <p:cNvSpPr>
              <a:spLocks noEditPoints="1"/>
            </p:cNvSpPr>
            <p:nvPr/>
          </p:nvSpPr>
          <p:spPr bwMode="auto">
            <a:xfrm>
              <a:off x="1440" y="960"/>
              <a:ext cx="75" cy="75"/>
            </a:xfrm>
            <a:custGeom>
              <a:avLst/>
              <a:gdLst>
                <a:gd name="T0" fmla="*/ 30 w 61"/>
                <a:gd name="T1" fmla="*/ 0 h 61"/>
                <a:gd name="T2" fmla="*/ 0 w 61"/>
                <a:gd name="T3" fmla="*/ 30 h 61"/>
                <a:gd name="T4" fmla="*/ 30 w 61"/>
                <a:gd name="T5" fmla="*/ 61 h 61"/>
                <a:gd name="T6" fmla="*/ 61 w 61"/>
                <a:gd name="T7" fmla="*/ 30 h 61"/>
                <a:gd name="T8" fmla="*/ 30 w 61"/>
                <a:gd name="T9" fmla="*/ 0 h 61"/>
                <a:gd name="T10" fmla="*/ 30 w 61"/>
                <a:gd name="T11" fmla="*/ 55 h 61"/>
                <a:gd name="T12" fmla="*/ 6 w 61"/>
                <a:gd name="T13" fmla="*/ 30 h 61"/>
                <a:gd name="T14" fmla="*/ 30 w 61"/>
                <a:gd name="T15" fmla="*/ 6 h 61"/>
                <a:gd name="T16" fmla="*/ 55 w 61"/>
                <a:gd name="T17" fmla="*/ 30 h 61"/>
                <a:gd name="T18" fmla="*/ 30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0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0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1" name="Freeform 173"/>
            <p:cNvSpPr>
              <a:spLocks noEditPoints="1"/>
            </p:cNvSpPr>
            <p:nvPr/>
          </p:nvSpPr>
          <p:spPr bwMode="auto">
            <a:xfrm>
              <a:off x="1471" y="2896"/>
              <a:ext cx="87" cy="76"/>
            </a:xfrm>
            <a:custGeom>
              <a:avLst/>
              <a:gdLst>
                <a:gd name="T0" fmla="*/ 58 w 87"/>
                <a:gd name="T1" fmla="*/ 10 h 76"/>
                <a:gd name="T2" fmla="*/ 31 w 87"/>
                <a:gd name="T3" fmla="*/ 0 h 76"/>
                <a:gd name="T4" fmla="*/ 0 w 87"/>
                <a:gd name="T5" fmla="*/ 10 h 76"/>
                <a:gd name="T6" fmla="*/ 0 w 87"/>
                <a:gd name="T7" fmla="*/ 76 h 76"/>
                <a:gd name="T8" fmla="*/ 31 w 87"/>
                <a:gd name="T9" fmla="*/ 65 h 76"/>
                <a:gd name="T10" fmla="*/ 58 w 87"/>
                <a:gd name="T11" fmla="*/ 76 h 76"/>
                <a:gd name="T12" fmla="*/ 87 w 87"/>
                <a:gd name="T13" fmla="*/ 65 h 76"/>
                <a:gd name="T14" fmla="*/ 87 w 87"/>
                <a:gd name="T15" fmla="*/ 0 h 76"/>
                <a:gd name="T16" fmla="*/ 58 w 87"/>
                <a:gd name="T17" fmla="*/ 10 h 76"/>
                <a:gd name="T18" fmla="*/ 33 w 87"/>
                <a:gd name="T19" fmla="*/ 6 h 76"/>
                <a:gd name="T20" fmla="*/ 55 w 87"/>
                <a:gd name="T21" fmla="*/ 15 h 76"/>
                <a:gd name="T22" fmla="*/ 55 w 87"/>
                <a:gd name="T23" fmla="*/ 69 h 76"/>
                <a:gd name="T24" fmla="*/ 33 w 87"/>
                <a:gd name="T25" fmla="*/ 60 h 76"/>
                <a:gd name="T26" fmla="*/ 33 w 87"/>
                <a:gd name="T27" fmla="*/ 6 h 76"/>
                <a:gd name="T28" fmla="*/ 6 w 87"/>
                <a:gd name="T29" fmla="*/ 15 h 76"/>
                <a:gd name="T30" fmla="*/ 28 w 87"/>
                <a:gd name="T31" fmla="*/ 6 h 76"/>
                <a:gd name="T32" fmla="*/ 28 w 87"/>
                <a:gd name="T33" fmla="*/ 60 h 76"/>
                <a:gd name="T34" fmla="*/ 6 w 87"/>
                <a:gd name="T35" fmla="*/ 67 h 76"/>
                <a:gd name="T36" fmla="*/ 6 w 87"/>
                <a:gd name="T37" fmla="*/ 15 h 76"/>
                <a:gd name="T38" fmla="*/ 82 w 87"/>
                <a:gd name="T39" fmla="*/ 61 h 76"/>
                <a:gd name="T40" fmla="*/ 60 w 87"/>
                <a:gd name="T41" fmla="*/ 69 h 76"/>
                <a:gd name="T42" fmla="*/ 60 w 87"/>
                <a:gd name="T43" fmla="*/ 15 h 76"/>
                <a:gd name="T44" fmla="*/ 82 w 87"/>
                <a:gd name="T45" fmla="*/ 7 h 76"/>
                <a:gd name="T46" fmla="*/ 82 w 87"/>
                <a:gd name="T4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76">
                  <a:moveTo>
                    <a:pt x="58" y="10"/>
                  </a:moveTo>
                  <a:lnTo>
                    <a:pt x="31" y="0"/>
                  </a:lnTo>
                  <a:lnTo>
                    <a:pt x="0" y="10"/>
                  </a:lnTo>
                  <a:lnTo>
                    <a:pt x="0" y="76"/>
                  </a:lnTo>
                  <a:lnTo>
                    <a:pt x="31" y="65"/>
                  </a:lnTo>
                  <a:lnTo>
                    <a:pt x="58" y="76"/>
                  </a:lnTo>
                  <a:lnTo>
                    <a:pt x="87" y="65"/>
                  </a:lnTo>
                  <a:lnTo>
                    <a:pt x="87" y="0"/>
                  </a:lnTo>
                  <a:lnTo>
                    <a:pt x="58" y="10"/>
                  </a:lnTo>
                  <a:close/>
                  <a:moveTo>
                    <a:pt x="33" y="6"/>
                  </a:moveTo>
                  <a:lnTo>
                    <a:pt x="55" y="15"/>
                  </a:lnTo>
                  <a:lnTo>
                    <a:pt x="55" y="69"/>
                  </a:lnTo>
                  <a:lnTo>
                    <a:pt x="33" y="60"/>
                  </a:lnTo>
                  <a:lnTo>
                    <a:pt x="33" y="6"/>
                  </a:lnTo>
                  <a:close/>
                  <a:moveTo>
                    <a:pt x="6" y="15"/>
                  </a:moveTo>
                  <a:lnTo>
                    <a:pt x="28" y="6"/>
                  </a:lnTo>
                  <a:lnTo>
                    <a:pt x="28" y="60"/>
                  </a:lnTo>
                  <a:lnTo>
                    <a:pt x="6" y="67"/>
                  </a:lnTo>
                  <a:lnTo>
                    <a:pt x="6" y="15"/>
                  </a:lnTo>
                  <a:close/>
                  <a:moveTo>
                    <a:pt x="82" y="61"/>
                  </a:moveTo>
                  <a:lnTo>
                    <a:pt x="60" y="69"/>
                  </a:lnTo>
                  <a:lnTo>
                    <a:pt x="60" y="15"/>
                  </a:lnTo>
                  <a:lnTo>
                    <a:pt x="82" y="7"/>
                  </a:lnTo>
                  <a:lnTo>
                    <a:pt x="8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2" name="Freeform 174"/>
            <p:cNvSpPr>
              <a:spLocks noEditPoints="1"/>
            </p:cNvSpPr>
            <p:nvPr/>
          </p:nvSpPr>
          <p:spPr bwMode="auto">
            <a:xfrm>
              <a:off x="2534" y="832"/>
              <a:ext cx="57" cy="58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3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3 h 47"/>
                <a:gd name="T50" fmla="*/ 21 w 47"/>
                <a:gd name="T51" fmla="*/ 26 h 47"/>
                <a:gd name="T52" fmla="*/ 26 w 47"/>
                <a:gd name="T53" fmla="*/ 26 h 47"/>
                <a:gd name="T54" fmla="*/ 26 w 47"/>
                <a:gd name="T55" fmla="*/ 43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3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3 h 47"/>
                <a:gd name="T82" fmla="*/ 22 w 47"/>
                <a:gd name="T83" fmla="*/ 23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3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3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3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1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1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1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1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3" name="Freeform 175"/>
            <p:cNvSpPr>
              <a:spLocks noEditPoints="1"/>
            </p:cNvSpPr>
            <p:nvPr/>
          </p:nvSpPr>
          <p:spPr bwMode="auto">
            <a:xfrm>
              <a:off x="1852" y="819"/>
              <a:ext cx="71" cy="72"/>
            </a:xfrm>
            <a:custGeom>
              <a:avLst/>
              <a:gdLst>
                <a:gd name="T0" fmla="*/ 29 w 58"/>
                <a:gd name="T1" fmla="*/ 0 h 58"/>
                <a:gd name="T2" fmla="*/ 0 w 58"/>
                <a:gd name="T3" fmla="*/ 29 h 58"/>
                <a:gd name="T4" fmla="*/ 29 w 58"/>
                <a:gd name="T5" fmla="*/ 58 h 58"/>
                <a:gd name="T6" fmla="*/ 58 w 58"/>
                <a:gd name="T7" fmla="*/ 29 h 58"/>
                <a:gd name="T8" fmla="*/ 29 w 58"/>
                <a:gd name="T9" fmla="*/ 0 h 58"/>
                <a:gd name="T10" fmla="*/ 29 w 58"/>
                <a:gd name="T11" fmla="*/ 53 h 58"/>
                <a:gd name="T12" fmla="*/ 5 w 58"/>
                <a:gd name="T13" fmla="*/ 29 h 58"/>
                <a:gd name="T14" fmla="*/ 29 w 58"/>
                <a:gd name="T15" fmla="*/ 6 h 58"/>
                <a:gd name="T16" fmla="*/ 53 w 58"/>
                <a:gd name="T17" fmla="*/ 29 h 58"/>
                <a:gd name="T18" fmla="*/ 29 w 58"/>
                <a:gd name="T19" fmla="*/ 53 h 58"/>
                <a:gd name="T20" fmla="*/ 18 w 58"/>
                <a:gd name="T21" fmla="*/ 18 h 58"/>
                <a:gd name="T22" fmla="*/ 40 w 58"/>
                <a:gd name="T23" fmla="*/ 18 h 58"/>
                <a:gd name="T24" fmla="*/ 40 w 58"/>
                <a:gd name="T25" fmla="*/ 40 h 58"/>
                <a:gd name="T26" fmla="*/ 18 w 58"/>
                <a:gd name="T27" fmla="*/ 40 h 58"/>
                <a:gd name="T28" fmla="*/ 18 w 58"/>
                <a:gd name="T29" fmla="*/ 1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58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45" y="58"/>
                    <a:pt x="58" y="45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9" y="53"/>
                  </a:moveTo>
                  <a:cubicBezTo>
                    <a:pt x="16" y="53"/>
                    <a:pt x="5" y="42"/>
                    <a:pt x="5" y="29"/>
                  </a:cubicBezTo>
                  <a:cubicBezTo>
                    <a:pt x="5" y="16"/>
                    <a:pt x="16" y="6"/>
                    <a:pt x="29" y="6"/>
                  </a:cubicBezTo>
                  <a:cubicBezTo>
                    <a:pt x="42" y="6"/>
                    <a:pt x="53" y="16"/>
                    <a:pt x="53" y="29"/>
                  </a:cubicBezTo>
                  <a:cubicBezTo>
                    <a:pt x="53" y="42"/>
                    <a:pt x="42" y="53"/>
                    <a:pt x="29" y="53"/>
                  </a:cubicBezTo>
                  <a:close/>
                  <a:moveTo>
                    <a:pt x="18" y="18"/>
                  </a:moveTo>
                  <a:cubicBezTo>
                    <a:pt x="40" y="18"/>
                    <a:pt x="40" y="18"/>
                    <a:pt x="40" y="18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18" y="40"/>
                    <a:pt x="18" y="40"/>
                  </a:cubicBezTo>
                  <a:lnTo>
                    <a:pt x="18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4" name="Freeform 176"/>
            <p:cNvSpPr>
              <a:spLocks noEditPoints="1"/>
            </p:cNvSpPr>
            <p:nvPr/>
          </p:nvSpPr>
          <p:spPr bwMode="auto">
            <a:xfrm>
              <a:off x="1108" y="2334"/>
              <a:ext cx="70" cy="62"/>
            </a:xfrm>
            <a:custGeom>
              <a:avLst/>
              <a:gdLst>
                <a:gd name="T0" fmla="*/ 24 w 57"/>
                <a:gd name="T1" fmla="*/ 0 h 50"/>
                <a:gd name="T2" fmla="*/ 24 w 57"/>
                <a:gd name="T3" fmla="*/ 0 h 50"/>
                <a:gd name="T4" fmla="*/ 47 w 57"/>
                <a:gd name="T5" fmla="*/ 19 h 50"/>
                <a:gd name="T6" fmla="*/ 24 w 57"/>
                <a:gd name="T7" fmla="*/ 38 h 50"/>
                <a:gd name="T8" fmla="*/ 20 w 57"/>
                <a:gd name="T9" fmla="*/ 38 h 50"/>
                <a:gd name="T10" fmla="*/ 3 w 57"/>
                <a:gd name="T11" fmla="*/ 44 h 50"/>
                <a:gd name="T12" fmla="*/ 3 w 57"/>
                <a:gd name="T13" fmla="*/ 43 h 50"/>
                <a:gd name="T14" fmla="*/ 9 w 57"/>
                <a:gd name="T15" fmla="*/ 35 h 50"/>
                <a:gd name="T16" fmla="*/ 9 w 57"/>
                <a:gd name="T17" fmla="*/ 34 h 50"/>
                <a:gd name="T18" fmla="*/ 0 w 57"/>
                <a:gd name="T19" fmla="*/ 19 h 50"/>
                <a:gd name="T20" fmla="*/ 24 w 57"/>
                <a:gd name="T21" fmla="*/ 0 h 50"/>
                <a:gd name="T22" fmla="*/ 49 w 57"/>
                <a:gd name="T23" fmla="*/ 43 h 50"/>
                <a:gd name="T24" fmla="*/ 54 w 57"/>
                <a:gd name="T25" fmla="*/ 49 h 50"/>
                <a:gd name="T26" fmla="*/ 54 w 57"/>
                <a:gd name="T27" fmla="*/ 50 h 50"/>
                <a:gd name="T28" fmla="*/ 40 w 57"/>
                <a:gd name="T29" fmla="*/ 45 h 50"/>
                <a:gd name="T30" fmla="*/ 36 w 57"/>
                <a:gd name="T31" fmla="*/ 45 h 50"/>
                <a:gd name="T32" fmla="*/ 24 w 57"/>
                <a:gd name="T33" fmla="*/ 42 h 50"/>
                <a:gd name="T34" fmla="*/ 43 w 57"/>
                <a:gd name="T35" fmla="*/ 35 h 50"/>
                <a:gd name="T36" fmla="*/ 49 w 57"/>
                <a:gd name="T37" fmla="*/ 28 h 50"/>
                <a:gd name="T38" fmla="*/ 51 w 57"/>
                <a:gd name="T39" fmla="*/ 19 h 50"/>
                <a:gd name="T40" fmla="*/ 51 w 57"/>
                <a:gd name="T41" fmla="*/ 17 h 50"/>
                <a:gd name="T42" fmla="*/ 57 w 57"/>
                <a:gd name="T43" fmla="*/ 29 h 50"/>
                <a:gd name="T44" fmla="*/ 49 w 57"/>
                <a:gd name="T45" fmla="*/ 42 h 50"/>
                <a:gd name="T46" fmla="*/ 49 w 57"/>
                <a:gd name="T4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7" h="50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37" y="0"/>
                    <a:pt x="47" y="8"/>
                    <a:pt x="47" y="19"/>
                  </a:cubicBezTo>
                  <a:cubicBezTo>
                    <a:pt x="47" y="30"/>
                    <a:pt x="37" y="38"/>
                    <a:pt x="24" y="38"/>
                  </a:cubicBezTo>
                  <a:cubicBezTo>
                    <a:pt x="23" y="38"/>
                    <a:pt x="21" y="38"/>
                    <a:pt x="20" y="38"/>
                  </a:cubicBezTo>
                  <a:cubicBezTo>
                    <a:pt x="15" y="43"/>
                    <a:pt x="9" y="44"/>
                    <a:pt x="3" y="44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6" y="41"/>
                    <a:pt x="9" y="38"/>
                    <a:pt x="9" y="35"/>
                  </a:cubicBezTo>
                  <a:cubicBezTo>
                    <a:pt x="9" y="35"/>
                    <a:pt x="9" y="34"/>
                    <a:pt x="9" y="34"/>
                  </a:cubicBezTo>
                  <a:cubicBezTo>
                    <a:pt x="4" y="30"/>
                    <a:pt x="0" y="25"/>
                    <a:pt x="0" y="19"/>
                  </a:cubicBezTo>
                  <a:cubicBezTo>
                    <a:pt x="0" y="8"/>
                    <a:pt x="11" y="0"/>
                    <a:pt x="24" y="0"/>
                  </a:cubicBezTo>
                  <a:close/>
                  <a:moveTo>
                    <a:pt x="49" y="43"/>
                  </a:moveTo>
                  <a:cubicBezTo>
                    <a:pt x="49" y="45"/>
                    <a:pt x="51" y="48"/>
                    <a:pt x="54" y="49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49" y="50"/>
                    <a:pt x="44" y="49"/>
                    <a:pt x="40" y="45"/>
                  </a:cubicBezTo>
                  <a:cubicBezTo>
                    <a:pt x="39" y="45"/>
                    <a:pt x="38" y="45"/>
                    <a:pt x="36" y="45"/>
                  </a:cubicBezTo>
                  <a:cubicBezTo>
                    <a:pt x="32" y="45"/>
                    <a:pt x="27" y="44"/>
                    <a:pt x="24" y="42"/>
                  </a:cubicBezTo>
                  <a:cubicBezTo>
                    <a:pt x="31" y="42"/>
                    <a:pt x="38" y="40"/>
                    <a:pt x="43" y="35"/>
                  </a:cubicBezTo>
                  <a:cubicBezTo>
                    <a:pt x="45" y="33"/>
                    <a:pt x="47" y="31"/>
                    <a:pt x="49" y="28"/>
                  </a:cubicBezTo>
                  <a:cubicBezTo>
                    <a:pt x="50" y="25"/>
                    <a:pt x="51" y="22"/>
                    <a:pt x="51" y="19"/>
                  </a:cubicBezTo>
                  <a:cubicBezTo>
                    <a:pt x="51" y="18"/>
                    <a:pt x="51" y="18"/>
                    <a:pt x="51" y="17"/>
                  </a:cubicBezTo>
                  <a:cubicBezTo>
                    <a:pt x="55" y="20"/>
                    <a:pt x="57" y="24"/>
                    <a:pt x="57" y="29"/>
                  </a:cubicBezTo>
                  <a:cubicBezTo>
                    <a:pt x="57" y="34"/>
                    <a:pt x="54" y="39"/>
                    <a:pt x="49" y="42"/>
                  </a:cubicBezTo>
                  <a:cubicBezTo>
                    <a:pt x="49" y="42"/>
                    <a:pt x="49" y="42"/>
                    <a:pt x="49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5" name="Freeform 177"/>
            <p:cNvSpPr>
              <a:spLocks noEditPoints="1"/>
            </p:cNvSpPr>
            <p:nvPr/>
          </p:nvSpPr>
          <p:spPr bwMode="auto">
            <a:xfrm>
              <a:off x="3247" y="673"/>
              <a:ext cx="89" cy="88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0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0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6" y="46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6"/>
                    <a:pt x="53" y="50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4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6" name="Freeform 178"/>
            <p:cNvSpPr>
              <a:spLocks noEditPoints="1"/>
            </p:cNvSpPr>
            <p:nvPr/>
          </p:nvSpPr>
          <p:spPr bwMode="auto">
            <a:xfrm>
              <a:off x="2762" y="463"/>
              <a:ext cx="97" cy="74"/>
            </a:xfrm>
            <a:custGeom>
              <a:avLst/>
              <a:gdLst>
                <a:gd name="T0" fmla="*/ 76 w 79"/>
                <a:gd name="T1" fmla="*/ 3 h 60"/>
                <a:gd name="T2" fmla="*/ 40 w 79"/>
                <a:gd name="T3" fmla="*/ 0 h 60"/>
                <a:gd name="T4" fmla="*/ 3 w 79"/>
                <a:gd name="T5" fmla="*/ 3 h 60"/>
                <a:gd name="T6" fmla="*/ 0 w 79"/>
                <a:gd name="T7" fmla="*/ 30 h 60"/>
                <a:gd name="T8" fmla="*/ 3 w 79"/>
                <a:gd name="T9" fmla="*/ 57 h 60"/>
                <a:gd name="T10" fmla="*/ 40 w 79"/>
                <a:gd name="T11" fmla="*/ 60 h 60"/>
                <a:gd name="T12" fmla="*/ 76 w 79"/>
                <a:gd name="T13" fmla="*/ 57 h 60"/>
                <a:gd name="T14" fmla="*/ 79 w 79"/>
                <a:gd name="T15" fmla="*/ 30 h 60"/>
                <a:gd name="T16" fmla="*/ 76 w 79"/>
                <a:gd name="T17" fmla="*/ 3 h 60"/>
                <a:gd name="T18" fmla="*/ 30 w 79"/>
                <a:gd name="T19" fmla="*/ 45 h 60"/>
                <a:gd name="T20" fmla="*/ 30 w 79"/>
                <a:gd name="T21" fmla="*/ 15 h 60"/>
                <a:gd name="T22" fmla="*/ 54 w 79"/>
                <a:gd name="T23" fmla="*/ 30 h 60"/>
                <a:gd name="T24" fmla="*/ 30 w 79"/>
                <a:gd name="T25" fmla="*/ 4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60">
                  <a:moveTo>
                    <a:pt x="76" y="3"/>
                  </a:moveTo>
                  <a:cubicBezTo>
                    <a:pt x="65" y="1"/>
                    <a:pt x="52" y="0"/>
                    <a:pt x="40" y="0"/>
                  </a:cubicBezTo>
                  <a:cubicBezTo>
                    <a:pt x="27" y="0"/>
                    <a:pt x="14" y="1"/>
                    <a:pt x="3" y="3"/>
                  </a:cubicBezTo>
                  <a:cubicBezTo>
                    <a:pt x="1" y="11"/>
                    <a:pt x="0" y="20"/>
                    <a:pt x="0" y="30"/>
                  </a:cubicBezTo>
                  <a:cubicBezTo>
                    <a:pt x="0" y="40"/>
                    <a:pt x="1" y="49"/>
                    <a:pt x="3" y="57"/>
                  </a:cubicBezTo>
                  <a:cubicBezTo>
                    <a:pt x="14" y="59"/>
                    <a:pt x="27" y="60"/>
                    <a:pt x="40" y="60"/>
                  </a:cubicBezTo>
                  <a:cubicBezTo>
                    <a:pt x="52" y="60"/>
                    <a:pt x="65" y="59"/>
                    <a:pt x="76" y="57"/>
                  </a:cubicBezTo>
                  <a:cubicBezTo>
                    <a:pt x="78" y="49"/>
                    <a:pt x="79" y="40"/>
                    <a:pt x="79" y="30"/>
                  </a:cubicBezTo>
                  <a:cubicBezTo>
                    <a:pt x="79" y="20"/>
                    <a:pt x="78" y="11"/>
                    <a:pt x="76" y="3"/>
                  </a:cubicBezTo>
                  <a:close/>
                  <a:moveTo>
                    <a:pt x="30" y="45"/>
                  </a:moveTo>
                  <a:cubicBezTo>
                    <a:pt x="30" y="15"/>
                    <a:pt x="30" y="15"/>
                    <a:pt x="30" y="15"/>
                  </a:cubicBezTo>
                  <a:cubicBezTo>
                    <a:pt x="54" y="30"/>
                    <a:pt x="54" y="30"/>
                    <a:pt x="54" y="30"/>
                  </a:cubicBezTo>
                  <a:lnTo>
                    <a:pt x="30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7" name="Freeform 179"/>
            <p:cNvSpPr>
              <a:spLocks noEditPoints="1"/>
            </p:cNvSpPr>
            <p:nvPr/>
          </p:nvSpPr>
          <p:spPr bwMode="auto">
            <a:xfrm>
              <a:off x="3300" y="914"/>
              <a:ext cx="73" cy="71"/>
            </a:xfrm>
            <a:custGeom>
              <a:avLst/>
              <a:gdLst>
                <a:gd name="T0" fmla="*/ 30 w 59"/>
                <a:gd name="T1" fmla="*/ 0 h 58"/>
                <a:gd name="T2" fmla="*/ 0 w 59"/>
                <a:gd name="T3" fmla="*/ 29 h 58"/>
                <a:gd name="T4" fmla="*/ 30 w 59"/>
                <a:gd name="T5" fmla="*/ 58 h 58"/>
                <a:gd name="T6" fmla="*/ 59 w 59"/>
                <a:gd name="T7" fmla="*/ 29 h 58"/>
                <a:gd name="T8" fmla="*/ 30 w 59"/>
                <a:gd name="T9" fmla="*/ 0 h 58"/>
                <a:gd name="T10" fmla="*/ 47 w 59"/>
                <a:gd name="T11" fmla="*/ 25 h 58"/>
                <a:gd name="T12" fmla="*/ 31 w 59"/>
                <a:gd name="T13" fmla="*/ 47 h 58"/>
                <a:gd name="T14" fmla="*/ 24 w 59"/>
                <a:gd name="T15" fmla="*/ 44 h 58"/>
                <a:gd name="T16" fmla="*/ 18 w 59"/>
                <a:gd name="T17" fmla="*/ 26 h 58"/>
                <a:gd name="T18" fmla="*/ 14 w 59"/>
                <a:gd name="T19" fmla="*/ 28 h 58"/>
                <a:gd name="T20" fmla="*/ 12 w 59"/>
                <a:gd name="T21" fmla="*/ 26 h 58"/>
                <a:gd name="T22" fmla="*/ 23 w 59"/>
                <a:gd name="T23" fmla="*/ 18 h 58"/>
                <a:gd name="T24" fmla="*/ 29 w 59"/>
                <a:gd name="T25" fmla="*/ 30 h 58"/>
                <a:gd name="T26" fmla="*/ 32 w 59"/>
                <a:gd name="T27" fmla="*/ 37 h 58"/>
                <a:gd name="T28" fmla="*/ 36 w 59"/>
                <a:gd name="T29" fmla="*/ 30 h 58"/>
                <a:gd name="T30" fmla="*/ 32 w 59"/>
                <a:gd name="T31" fmla="*/ 26 h 58"/>
                <a:gd name="T32" fmla="*/ 47 w 59"/>
                <a:gd name="T33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8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8"/>
                    <a:pt x="30" y="58"/>
                  </a:cubicBezTo>
                  <a:cubicBezTo>
                    <a:pt x="46" y="58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6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0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8" name="Freeform 180"/>
            <p:cNvSpPr>
              <a:spLocks/>
            </p:cNvSpPr>
            <p:nvPr/>
          </p:nvSpPr>
          <p:spPr bwMode="auto">
            <a:xfrm>
              <a:off x="2182" y="429"/>
              <a:ext cx="92" cy="92"/>
            </a:xfrm>
            <a:custGeom>
              <a:avLst/>
              <a:gdLst>
                <a:gd name="T0" fmla="*/ 23 w 75"/>
                <a:gd name="T1" fmla="*/ 14 h 75"/>
                <a:gd name="T2" fmla="*/ 75 w 75"/>
                <a:gd name="T3" fmla="*/ 0 h 75"/>
                <a:gd name="T4" fmla="*/ 75 w 75"/>
                <a:gd name="T5" fmla="*/ 5 h 75"/>
                <a:gd name="T6" fmla="*/ 75 w 75"/>
                <a:gd name="T7" fmla="*/ 14 h 75"/>
                <a:gd name="T8" fmla="*/ 75 w 75"/>
                <a:gd name="T9" fmla="*/ 54 h 75"/>
                <a:gd name="T10" fmla="*/ 59 w 75"/>
                <a:gd name="T11" fmla="*/ 66 h 75"/>
                <a:gd name="T12" fmla="*/ 42 w 75"/>
                <a:gd name="T13" fmla="*/ 54 h 75"/>
                <a:gd name="T14" fmla="*/ 59 w 75"/>
                <a:gd name="T15" fmla="*/ 43 h 75"/>
                <a:gd name="T16" fmla="*/ 66 w 75"/>
                <a:gd name="T17" fmla="*/ 44 h 75"/>
                <a:gd name="T18" fmla="*/ 66 w 75"/>
                <a:gd name="T19" fmla="*/ 19 h 75"/>
                <a:gd name="T20" fmla="*/ 33 w 75"/>
                <a:gd name="T21" fmla="*/ 28 h 75"/>
                <a:gd name="T22" fmla="*/ 33 w 75"/>
                <a:gd name="T23" fmla="*/ 64 h 75"/>
                <a:gd name="T24" fmla="*/ 16 w 75"/>
                <a:gd name="T25" fmla="*/ 75 h 75"/>
                <a:gd name="T26" fmla="*/ 0 w 75"/>
                <a:gd name="T27" fmla="*/ 64 h 75"/>
                <a:gd name="T28" fmla="*/ 16 w 75"/>
                <a:gd name="T29" fmla="*/ 52 h 75"/>
                <a:gd name="T30" fmla="*/ 23 w 75"/>
                <a:gd name="T31" fmla="*/ 53 h 75"/>
                <a:gd name="T32" fmla="*/ 23 w 75"/>
                <a:gd name="T33" fmla="*/ 28 h 75"/>
                <a:gd name="T34" fmla="*/ 23 w 75"/>
                <a:gd name="T35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75">
                  <a:moveTo>
                    <a:pt x="23" y="14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61"/>
                    <a:pt x="68" y="66"/>
                    <a:pt x="59" y="66"/>
                  </a:cubicBezTo>
                  <a:cubicBezTo>
                    <a:pt x="50" y="66"/>
                    <a:pt x="42" y="61"/>
                    <a:pt x="42" y="54"/>
                  </a:cubicBezTo>
                  <a:cubicBezTo>
                    <a:pt x="42" y="48"/>
                    <a:pt x="50" y="43"/>
                    <a:pt x="59" y="43"/>
                  </a:cubicBezTo>
                  <a:cubicBezTo>
                    <a:pt x="61" y="43"/>
                    <a:pt x="64" y="43"/>
                    <a:pt x="66" y="44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70"/>
                    <a:pt x="25" y="75"/>
                    <a:pt x="16" y="75"/>
                  </a:cubicBezTo>
                  <a:cubicBezTo>
                    <a:pt x="7" y="75"/>
                    <a:pt x="0" y="70"/>
                    <a:pt x="0" y="64"/>
                  </a:cubicBezTo>
                  <a:cubicBezTo>
                    <a:pt x="0" y="57"/>
                    <a:pt x="7" y="52"/>
                    <a:pt x="16" y="52"/>
                  </a:cubicBezTo>
                  <a:cubicBezTo>
                    <a:pt x="19" y="52"/>
                    <a:pt x="21" y="52"/>
                    <a:pt x="23" y="53"/>
                  </a:cubicBezTo>
                  <a:cubicBezTo>
                    <a:pt x="23" y="28"/>
                    <a:pt x="23" y="28"/>
                    <a:pt x="23" y="28"/>
                  </a:cubicBezTo>
                  <a:lnTo>
                    <a:pt x="23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39" name="Freeform 181"/>
            <p:cNvSpPr>
              <a:spLocks noEditPoints="1"/>
            </p:cNvSpPr>
            <p:nvPr/>
          </p:nvSpPr>
          <p:spPr bwMode="auto">
            <a:xfrm>
              <a:off x="1044" y="1151"/>
              <a:ext cx="67" cy="68"/>
            </a:xfrm>
            <a:custGeom>
              <a:avLst/>
              <a:gdLst>
                <a:gd name="T0" fmla="*/ 46 w 55"/>
                <a:gd name="T1" fmla="*/ 0 h 55"/>
                <a:gd name="T2" fmla="*/ 9 w 55"/>
                <a:gd name="T3" fmla="*/ 1 h 55"/>
                <a:gd name="T4" fmla="*/ 0 w 55"/>
                <a:gd name="T5" fmla="*/ 10 h 55"/>
                <a:gd name="T6" fmla="*/ 0 w 55"/>
                <a:gd name="T7" fmla="*/ 46 h 55"/>
                <a:gd name="T8" fmla="*/ 9 w 55"/>
                <a:gd name="T9" fmla="*/ 55 h 55"/>
                <a:gd name="T10" fmla="*/ 46 w 55"/>
                <a:gd name="T11" fmla="*/ 55 h 55"/>
                <a:gd name="T12" fmla="*/ 55 w 55"/>
                <a:gd name="T13" fmla="*/ 46 h 55"/>
                <a:gd name="T14" fmla="*/ 55 w 55"/>
                <a:gd name="T15" fmla="*/ 9 h 55"/>
                <a:gd name="T16" fmla="*/ 46 w 55"/>
                <a:gd name="T17" fmla="*/ 0 h 55"/>
                <a:gd name="T18" fmla="*/ 18 w 55"/>
                <a:gd name="T19" fmla="*/ 25 h 55"/>
                <a:gd name="T20" fmla="*/ 37 w 55"/>
                <a:gd name="T21" fmla="*/ 24 h 55"/>
                <a:gd name="T22" fmla="*/ 38 w 55"/>
                <a:gd name="T23" fmla="*/ 28 h 55"/>
                <a:gd name="T24" fmla="*/ 28 w 55"/>
                <a:gd name="T25" fmla="*/ 38 h 55"/>
                <a:gd name="T26" fmla="*/ 17 w 55"/>
                <a:gd name="T27" fmla="*/ 28 h 55"/>
                <a:gd name="T28" fmla="*/ 18 w 55"/>
                <a:gd name="T29" fmla="*/ 25 h 55"/>
                <a:gd name="T30" fmla="*/ 48 w 55"/>
                <a:gd name="T31" fmla="*/ 24 h 55"/>
                <a:gd name="T32" fmla="*/ 48 w 55"/>
                <a:gd name="T33" fmla="*/ 38 h 55"/>
                <a:gd name="T34" fmla="*/ 48 w 55"/>
                <a:gd name="T35" fmla="*/ 45 h 55"/>
                <a:gd name="T36" fmla="*/ 45 w 55"/>
                <a:gd name="T37" fmla="*/ 48 h 55"/>
                <a:gd name="T38" fmla="*/ 11 w 55"/>
                <a:gd name="T39" fmla="*/ 49 h 55"/>
                <a:gd name="T40" fmla="*/ 7 w 55"/>
                <a:gd name="T41" fmla="*/ 45 h 55"/>
                <a:gd name="T42" fmla="*/ 7 w 55"/>
                <a:gd name="T43" fmla="*/ 38 h 55"/>
                <a:gd name="T44" fmla="*/ 7 w 55"/>
                <a:gd name="T45" fmla="*/ 25 h 55"/>
                <a:gd name="T46" fmla="*/ 7 w 55"/>
                <a:gd name="T47" fmla="*/ 25 h 55"/>
                <a:gd name="T48" fmla="*/ 12 w 55"/>
                <a:gd name="T49" fmla="*/ 25 h 55"/>
                <a:gd name="T50" fmla="*/ 12 w 55"/>
                <a:gd name="T51" fmla="*/ 28 h 55"/>
                <a:gd name="T52" fmla="*/ 28 w 55"/>
                <a:gd name="T53" fmla="*/ 43 h 55"/>
                <a:gd name="T54" fmla="*/ 43 w 55"/>
                <a:gd name="T55" fmla="*/ 28 h 55"/>
                <a:gd name="T56" fmla="*/ 43 w 55"/>
                <a:gd name="T57" fmla="*/ 24 h 55"/>
                <a:gd name="T58" fmla="*/ 48 w 55"/>
                <a:gd name="T59" fmla="*/ 24 h 55"/>
                <a:gd name="T60" fmla="*/ 48 w 55"/>
                <a:gd name="T61" fmla="*/ 12 h 55"/>
                <a:gd name="T62" fmla="*/ 46 w 55"/>
                <a:gd name="T63" fmla="*/ 14 h 55"/>
                <a:gd name="T64" fmla="*/ 43 w 55"/>
                <a:gd name="T65" fmla="*/ 14 h 55"/>
                <a:gd name="T66" fmla="*/ 41 w 55"/>
                <a:gd name="T67" fmla="*/ 12 h 55"/>
                <a:gd name="T68" fmla="*/ 41 w 55"/>
                <a:gd name="T69" fmla="*/ 9 h 55"/>
                <a:gd name="T70" fmla="*/ 43 w 55"/>
                <a:gd name="T71" fmla="*/ 7 h 55"/>
                <a:gd name="T72" fmla="*/ 46 w 55"/>
                <a:gd name="T73" fmla="*/ 7 h 55"/>
                <a:gd name="T74" fmla="*/ 48 w 55"/>
                <a:gd name="T75" fmla="*/ 9 h 55"/>
                <a:gd name="T76" fmla="*/ 48 w 55"/>
                <a:gd name="T77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5" h="55">
                  <a:moveTo>
                    <a:pt x="46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1"/>
                    <a:pt x="4" y="55"/>
                    <a:pt x="9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1" y="55"/>
                    <a:pt x="55" y="51"/>
                    <a:pt x="55" y="46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4"/>
                    <a:pt x="51" y="0"/>
                    <a:pt x="46" y="0"/>
                  </a:cubicBezTo>
                  <a:close/>
                  <a:moveTo>
                    <a:pt x="18" y="25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8" y="25"/>
                    <a:pt x="38" y="27"/>
                    <a:pt x="38" y="28"/>
                  </a:cubicBezTo>
                  <a:cubicBezTo>
                    <a:pt x="38" y="34"/>
                    <a:pt x="33" y="38"/>
                    <a:pt x="28" y="38"/>
                  </a:cubicBezTo>
                  <a:cubicBezTo>
                    <a:pt x="22" y="38"/>
                    <a:pt x="17" y="34"/>
                    <a:pt x="17" y="28"/>
                  </a:cubicBezTo>
                  <a:cubicBezTo>
                    <a:pt x="17" y="27"/>
                    <a:pt x="17" y="26"/>
                    <a:pt x="18" y="25"/>
                  </a:cubicBezTo>
                  <a:close/>
                  <a:moveTo>
                    <a:pt x="48" y="24"/>
                  </a:moveTo>
                  <a:cubicBezTo>
                    <a:pt x="48" y="38"/>
                    <a:pt x="48" y="38"/>
                    <a:pt x="48" y="38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7"/>
                    <a:pt x="47" y="48"/>
                    <a:pt x="45" y="48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9"/>
                    <a:pt x="7" y="47"/>
                    <a:pt x="7" y="45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2" y="37"/>
                    <a:pt x="19" y="43"/>
                    <a:pt x="28" y="43"/>
                  </a:cubicBezTo>
                  <a:cubicBezTo>
                    <a:pt x="36" y="43"/>
                    <a:pt x="43" y="36"/>
                    <a:pt x="43" y="28"/>
                  </a:cubicBezTo>
                  <a:cubicBezTo>
                    <a:pt x="43" y="27"/>
                    <a:pt x="43" y="25"/>
                    <a:pt x="43" y="24"/>
                  </a:cubicBezTo>
                  <a:cubicBezTo>
                    <a:pt x="48" y="24"/>
                    <a:pt x="48" y="24"/>
                    <a:pt x="48" y="24"/>
                  </a:cubicBezTo>
                  <a:close/>
                  <a:moveTo>
                    <a:pt x="48" y="12"/>
                  </a:moveTo>
                  <a:cubicBezTo>
                    <a:pt x="48" y="13"/>
                    <a:pt x="47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2" y="14"/>
                    <a:pt x="41" y="13"/>
                    <a:pt x="41" y="12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8"/>
                    <a:pt x="42" y="7"/>
                    <a:pt x="43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8"/>
                    <a:pt x="48" y="9"/>
                  </a:cubicBez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40" name="Freeform 182"/>
            <p:cNvSpPr>
              <a:spLocks noEditPoints="1"/>
            </p:cNvSpPr>
            <p:nvPr/>
          </p:nvSpPr>
          <p:spPr bwMode="auto">
            <a:xfrm>
              <a:off x="1237" y="1"/>
              <a:ext cx="64" cy="55"/>
            </a:xfrm>
            <a:custGeom>
              <a:avLst/>
              <a:gdLst>
                <a:gd name="T0" fmla="*/ 52 w 52"/>
                <a:gd name="T1" fmla="*/ 14 h 45"/>
                <a:gd name="T2" fmla="*/ 37 w 52"/>
                <a:gd name="T3" fmla="*/ 0 h 45"/>
                <a:gd name="T4" fmla="*/ 26 w 52"/>
                <a:gd name="T5" fmla="*/ 5 h 45"/>
                <a:gd name="T6" fmla="*/ 15 w 52"/>
                <a:gd name="T7" fmla="*/ 0 h 45"/>
                <a:gd name="T8" fmla="*/ 0 w 52"/>
                <a:gd name="T9" fmla="*/ 14 h 45"/>
                <a:gd name="T10" fmla="*/ 5 w 52"/>
                <a:gd name="T11" fmla="*/ 25 h 45"/>
                <a:gd name="T12" fmla="*/ 5 w 52"/>
                <a:gd name="T13" fmla="*/ 25 h 45"/>
                <a:gd name="T14" fmla="*/ 21 w 52"/>
                <a:gd name="T15" fmla="*/ 42 h 45"/>
                <a:gd name="T16" fmla="*/ 26 w 52"/>
                <a:gd name="T17" fmla="*/ 45 h 45"/>
                <a:gd name="T18" fmla="*/ 31 w 52"/>
                <a:gd name="T19" fmla="*/ 42 h 45"/>
                <a:gd name="T20" fmla="*/ 47 w 52"/>
                <a:gd name="T21" fmla="*/ 25 h 45"/>
                <a:gd name="T22" fmla="*/ 47 w 52"/>
                <a:gd name="T23" fmla="*/ 25 h 45"/>
                <a:gd name="T24" fmla="*/ 52 w 52"/>
                <a:gd name="T25" fmla="*/ 14 h 45"/>
                <a:gd name="T26" fmla="*/ 43 w 52"/>
                <a:gd name="T27" fmla="*/ 21 h 45"/>
                <a:gd name="T28" fmla="*/ 27 w 52"/>
                <a:gd name="T29" fmla="*/ 37 h 45"/>
                <a:gd name="T30" fmla="*/ 26 w 52"/>
                <a:gd name="T31" fmla="*/ 37 h 45"/>
                <a:gd name="T32" fmla="*/ 26 w 52"/>
                <a:gd name="T33" fmla="*/ 37 h 45"/>
                <a:gd name="T34" fmla="*/ 10 w 52"/>
                <a:gd name="T35" fmla="*/ 21 h 45"/>
                <a:gd name="T36" fmla="*/ 7 w 52"/>
                <a:gd name="T37" fmla="*/ 14 h 45"/>
                <a:gd name="T38" fmla="*/ 15 w 52"/>
                <a:gd name="T39" fmla="*/ 6 h 45"/>
                <a:gd name="T40" fmla="*/ 22 w 52"/>
                <a:gd name="T41" fmla="*/ 9 h 45"/>
                <a:gd name="T42" fmla="*/ 26 w 52"/>
                <a:gd name="T43" fmla="*/ 14 h 45"/>
                <a:gd name="T44" fmla="*/ 31 w 52"/>
                <a:gd name="T45" fmla="*/ 9 h 45"/>
                <a:gd name="T46" fmla="*/ 37 w 52"/>
                <a:gd name="T47" fmla="*/ 6 h 45"/>
                <a:gd name="T48" fmla="*/ 46 w 52"/>
                <a:gd name="T49" fmla="*/ 14 h 45"/>
                <a:gd name="T50" fmla="*/ 43 w 52"/>
                <a:gd name="T51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45">
                  <a:moveTo>
                    <a:pt x="52" y="14"/>
                  </a:moveTo>
                  <a:cubicBezTo>
                    <a:pt x="52" y="6"/>
                    <a:pt x="46" y="0"/>
                    <a:pt x="37" y="0"/>
                  </a:cubicBezTo>
                  <a:cubicBezTo>
                    <a:pt x="33" y="0"/>
                    <a:pt x="29" y="2"/>
                    <a:pt x="26" y="5"/>
                  </a:cubicBezTo>
                  <a:cubicBezTo>
                    <a:pt x="24" y="2"/>
                    <a:pt x="20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9"/>
                    <a:pt x="2" y="23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3"/>
                    <a:pt x="25" y="45"/>
                    <a:pt x="26" y="45"/>
                  </a:cubicBezTo>
                  <a:cubicBezTo>
                    <a:pt x="28" y="45"/>
                    <a:pt x="30" y="43"/>
                    <a:pt x="31" y="42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50" y="23"/>
                    <a:pt x="52" y="19"/>
                    <a:pt x="52" y="14"/>
                  </a:cubicBezTo>
                  <a:close/>
                  <a:moveTo>
                    <a:pt x="43" y="21"/>
                  </a:move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8" y="19"/>
                    <a:pt x="7" y="17"/>
                    <a:pt x="7" y="14"/>
                  </a:cubicBezTo>
                  <a:cubicBezTo>
                    <a:pt x="7" y="10"/>
                    <a:pt x="11" y="6"/>
                    <a:pt x="15" y="6"/>
                  </a:cubicBezTo>
                  <a:cubicBezTo>
                    <a:pt x="18" y="6"/>
                    <a:pt x="20" y="7"/>
                    <a:pt x="22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7"/>
                    <a:pt x="35" y="6"/>
                    <a:pt x="37" y="6"/>
                  </a:cubicBezTo>
                  <a:cubicBezTo>
                    <a:pt x="42" y="6"/>
                    <a:pt x="46" y="10"/>
                    <a:pt x="46" y="14"/>
                  </a:cubicBezTo>
                  <a:cubicBezTo>
                    <a:pt x="46" y="17"/>
                    <a:pt x="45" y="19"/>
                    <a:pt x="4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41" name="Freeform 183"/>
            <p:cNvSpPr>
              <a:spLocks noEditPoints="1"/>
            </p:cNvSpPr>
            <p:nvPr/>
          </p:nvSpPr>
          <p:spPr bwMode="auto">
            <a:xfrm>
              <a:off x="1615" y="383"/>
              <a:ext cx="101" cy="102"/>
            </a:xfrm>
            <a:custGeom>
              <a:avLst/>
              <a:gdLst>
                <a:gd name="T0" fmla="*/ 79 w 82"/>
                <a:gd name="T1" fmla="*/ 70 h 83"/>
                <a:gd name="T2" fmla="*/ 59 w 82"/>
                <a:gd name="T3" fmla="*/ 53 h 83"/>
                <a:gd name="T4" fmla="*/ 54 w 82"/>
                <a:gd name="T5" fmla="*/ 51 h 83"/>
                <a:gd name="T6" fmla="*/ 61 w 82"/>
                <a:gd name="T7" fmla="*/ 31 h 83"/>
                <a:gd name="T8" fmla="*/ 30 w 82"/>
                <a:gd name="T9" fmla="*/ 0 h 83"/>
                <a:gd name="T10" fmla="*/ 0 w 82"/>
                <a:gd name="T11" fmla="*/ 31 h 83"/>
                <a:gd name="T12" fmla="*/ 30 w 82"/>
                <a:gd name="T13" fmla="*/ 62 h 83"/>
                <a:gd name="T14" fmla="*/ 50 w 82"/>
                <a:gd name="T15" fmla="*/ 54 h 83"/>
                <a:gd name="T16" fmla="*/ 53 w 82"/>
                <a:gd name="T17" fmla="*/ 60 h 83"/>
                <a:gd name="T18" fmla="*/ 69 w 82"/>
                <a:gd name="T19" fmla="*/ 80 h 83"/>
                <a:gd name="T20" fmla="*/ 79 w 82"/>
                <a:gd name="T21" fmla="*/ 80 h 83"/>
                <a:gd name="T22" fmla="*/ 79 w 82"/>
                <a:gd name="T23" fmla="*/ 70 h 83"/>
                <a:gd name="T24" fmla="*/ 30 w 82"/>
                <a:gd name="T25" fmla="*/ 51 h 83"/>
                <a:gd name="T26" fmla="*/ 10 w 82"/>
                <a:gd name="T27" fmla="*/ 31 h 83"/>
                <a:gd name="T28" fmla="*/ 30 w 82"/>
                <a:gd name="T29" fmla="*/ 11 h 83"/>
                <a:gd name="T30" fmla="*/ 51 w 82"/>
                <a:gd name="T31" fmla="*/ 31 h 83"/>
                <a:gd name="T32" fmla="*/ 30 w 82"/>
                <a:gd name="T33" fmla="*/ 5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83">
                  <a:moveTo>
                    <a:pt x="79" y="70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7" y="52"/>
                    <a:pt x="55" y="51"/>
                    <a:pt x="54" y="51"/>
                  </a:cubicBezTo>
                  <a:cubicBezTo>
                    <a:pt x="58" y="46"/>
                    <a:pt x="61" y="39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cubicBezTo>
                    <a:pt x="38" y="62"/>
                    <a:pt x="45" y="59"/>
                    <a:pt x="50" y="54"/>
                  </a:cubicBezTo>
                  <a:cubicBezTo>
                    <a:pt x="50" y="56"/>
                    <a:pt x="51" y="58"/>
                    <a:pt x="53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72" y="83"/>
                    <a:pt x="77" y="83"/>
                    <a:pt x="79" y="80"/>
                  </a:cubicBezTo>
                  <a:cubicBezTo>
                    <a:pt x="82" y="77"/>
                    <a:pt x="82" y="73"/>
                    <a:pt x="79" y="70"/>
                  </a:cubicBezTo>
                  <a:close/>
                  <a:moveTo>
                    <a:pt x="30" y="51"/>
                  </a:moveTo>
                  <a:cubicBezTo>
                    <a:pt x="19" y="51"/>
                    <a:pt x="10" y="42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cubicBezTo>
                    <a:pt x="42" y="11"/>
                    <a:pt x="51" y="20"/>
                    <a:pt x="51" y="31"/>
                  </a:cubicBezTo>
                  <a:cubicBezTo>
                    <a:pt x="51" y="42"/>
                    <a:pt x="42" y="51"/>
                    <a:pt x="3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42" name="Freeform 184"/>
            <p:cNvSpPr>
              <a:spLocks noEditPoints="1"/>
            </p:cNvSpPr>
            <p:nvPr/>
          </p:nvSpPr>
          <p:spPr bwMode="auto">
            <a:xfrm>
              <a:off x="1174" y="514"/>
              <a:ext cx="84" cy="89"/>
            </a:xfrm>
            <a:custGeom>
              <a:avLst/>
              <a:gdLst>
                <a:gd name="T0" fmla="*/ 61 w 68"/>
                <a:gd name="T1" fmla="*/ 0 h 73"/>
                <a:gd name="T2" fmla="*/ 6 w 68"/>
                <a:gd name="T3" fmla="*/ 0 h 73"/>
                <a:gd name="T4" fmla="*/ 0 w 68"/>
                <a:gd name="T5" fmla="*/ 7 h 73"/>
                <a:gd name="T6" fmla="*/ 0 w 68"/>
                <a:gd name="T7" fmla="*/ 66 h 73"/>
                <a:gd name="T8" fmla="*/ 6 w 68"/>
                <a:gd name="T9" fmla="*/ 73 h 73"/>
                <a:gd name="T10" fmla="*/ 61 w 68"/>
                <a:gd name="T11" fmla="*/ 73 h 73"/>
                <a:gd name="T12" fmla="*/ 68 w 68"/>
                <a:gd name="T13" fmla="*/ 66 h 73"/>
                <a:gd name="T14" fmla="*/ 68 w 68"/>
                <a:gd name="T15" fmla="*/ 7 h 73"/>
                <a:gd name="T16" fmla="*/ 61 w 68"/>
                <a:gd name="T17" fmla="*/ 0 h 73"/>
                <a:gd name="T18" fmla="*/ 59 w 68"/>
                <a:gd name="T19" fmla="*/ 64 h 73"/>
                <a:gd name="T20" fmla="*/ 9 w 68"/>
                <a:gd name="T21" fmla="*/ 64 h 73"/>
                <a:gd name="T22" fmla="*/ 9 w 68"/>
                <a:gd name="T23" fmla="*/ 9 h 73"/>
                <a:gd name="T24" fmla="*/ 59 w 68"/>
                <a:gd name="T25" fmla="*/ 9 h 73"/>
                <a:gd name="T26" fmla="*/ 59 w 68"/>
                <a:gd name="T27" fmla="*/ 64 h 73"/>
                <a:gd name="T28" fmla="*/ 18 w 68"/>
                <a:gd name="T29" fmla="*/ 32 h 73"/>
                <a:gd name="T30" fmla="*/ 50 w 68"/>
                <a:gd name="T31" fmla="*/ 32 h 73"/>
                <a:gd name="T32" fmla="*/ 50 w 68"/>
                <a:gd name="T33" fmla="*/ 36 h 73"/>
                <a:gd name="T34" fmla="*/ 18 w 68"/>
                <a:gd name="T35" fmla="*/ 36 h 73"/>
                <a:gd name="T36" fmla="*/ 18 w 68"/>
                <a:gd name="T37" fmla="*/ 32 h 73"/>
                <a:gd name="T38" fmla="*/ 18 w 68"/>
                <a:gd name="T39" fmla="*/ 41 h 73"/>
                <a:gd name="T40" fmla="*/ 50 w 68"/>
                <a:gd name="T41" fmla="*/ 41 h 73"/>
                <a:gd name="T42" fmla="*/ 50 w 68"/>
                <a:gd name="T43" fmla="*/ 45 h 73"/>
                <a:gd name="T44" fmla="*/ 18 w 68"/>
                <a:gd name="T45" fmla="*/ 45 h 73"/>
                <a:gd name="T46" fmla="*/ 18 w 68"/>
                <a:gd name="T47" fmla="*/ 41 h 73"/>
                <a:gd name="T48" fmla="*/ 18 w 68"/>
                <a:gd name="T49" fmla="*/ 50 h 73"/>
                <a:gd name="T50" fmla="*/ 50 w 68"/>
                <a:gd name="T51" fmla="*/ 50 h 73"/>
                <a:gd name="T52" fmla="*/ 50 w 68"/>
                <a:gd name="T53" fmla="*/ 54 h 73"/>
                <a:gd name="T54" fmla="*/ 18 w 68"/>
                <a:gd name="T55" fmla="*/ 54 h 73"/>
                <a:gd name="T56" fmla="*/ 18 w 68"/>
                <a:gd name="T57" fmla="*/ 50 h 73"/>
                <a:gd name="T58" fmla="*/ 18 w 68"/>
                <a:gd name="T59" fmla="*/ 23 h 73"/>
                <a:gd name="T60" fmla="*/ 50 w 68"/>
                <a:gd name="T61" fmla="*/ 23 h 73"/>
                <a:gd name="T62" fmla="*/ 50 w 68"/>
                <a:gd name="T63" fmla="*/ 27 h 73"/>
                <a:gd name="T64" fmla="*/ 18 w 68"/>
                <a:gd name="T65" fmla="*/ 27 h 73"/>
                <a:gd name="T66" fmla="*/ 18 w 68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73">
                  <a:moveTo>
                    <a:pt x="6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3" y="73"/>
                    <a:pt x="6" y="73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5" y="73"/>
                    <a:pt x="68" y="70"/>
                    <a:pt x="68" y="6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5" y="0"/>
                    <a:pt x="61" y="0"/>
                  </a:cubicBezTo>
                  <a:close/>
                  <a:moveTo>
                    <a:pt x="59" y="64"/>
                  </a:moveTo>
                  <a:cubicBezTo>
                    <a:pt x="9" y="64"/>
                    <a:pt x="9" y="64"/>
                    <a:pt x="9" y="6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59" y="9"/>
                    <a:pt x="59" y="9"/>
                    <a:pt x="59" y="9"/>
                  </a:cubicBezTo>
                  <a:lnTo>
                    <a:pt x="59" y="64"/>
                  </a:lnTo>
                  <a:close/>
                  <a:moveTo>
                    <a:pt x="18" y="32"/>
                  </a:moveTo>
                  <a:cubicBezTo>
                    <a:pt x="50" y="32"/>
                    <a:pt x="50" y="32"/>
                    <a:pt x="50" y="32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18" y="36"/>
                    <a:pt x="18" y="36"/>
                    <a:pt x="18" y="36"/>
                  </a:cubicBezTo>
                  <a:lnTo>
                    <a:pt x="18" y="32"/>
                  </a:lnTo>
                  <a:close/>
                  <a:moveTo>
                    <a:pt x="18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18" y="45"/>
                    <a:pt x="18" y="45"/>
                    <a:pt x="18" y="45"/>
                  </a:cubicBezTo>
                  <a:lnTo>
                    <a:pt x="18" y="41"/>
                  </a:lnTo>
                  <a:close/>
                  <a:moveTo>
                    <a:pt x="18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18" y="54"/>
                    <a:pt x="18" y="54"/>
                    <a:pt x="18" y="54"/>
                  </a:cubicBezTo>
                  <a:lnTo>
                    <a:pt x="18" y="50"/>
                  </a:lnTo>
                  <a:close/>
                  <a:moveTo>
                    <a:pt x="18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543" name="Freeform 185"/>
            <p:cNvSpPr>
              <a:spLocks noEditPoints="1"/>
            </p:cNvSpPr>
            <p:nvPr/>
          </p:nvSpPr>
          <p:spPr bwMode="auto">
            <a:xfrm>
              <a:off x="1848" y="80"/>
              <a:ext cx="67" cy="66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3 w 54"/>
                <a:gd name="T11" fmla="*/ 24 h 54"/>
                <a:gd name="T12" fmla="*/ 28 w 54"/>
                <a:gd name="T13" fmla="*/ 44 h 54"/>
                <a:gd name="T14" fmla="*/ 21 w 54"/>
                <a:gd name="T15" fmla="*/ 41 h 54"/>
                <a:gd name="T16" fmla="*/ 16 w 54"/>
                <a:gd name="T17" fmla="*/ 25 h 54"/>
                <a:gd name="T18" fmla="*/ 12 w 54"/>
                <a:gd name="T19" fmla="*/ 26 h 54"/>
                <a:gd name="T20" fmla="*/ 11 w 54"/>
                <a:gd name="T21" fmla="*/ 24 h 54"/>
                <a:gd name="T22" fmla="*/ 20 w 54"/>
                <a:gd name="T23" fmla="*/ 17 h 54"/>
                <a:gd name="T24" fmla="*/ 26 w 54"/>
                <a:gd name="T25" fmla="*/ 28 h 54"/>
                <a:gd name="T26" fmla="*/ 28 w 54"/>
                <a:gd name="T27" fmla="*/ 35 h 54"/>
                <a:gd name="T28" fmla="*/ 33 w 54"/>
                <a:gd name="T29" fmla="*/ 29 h 54"/>
                <a:gd name="T30" fmla="*/ 29 w 54"/>
                <a:gd name="T31" fmla="*/ 24 h 54"/>
                <a:gd name="T32" fmla="*/ 43 w 54"/>
                <a:gd name="T33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3"/>
                    <a:pt x="42" y="0"/>
                    <a:pt x="27" y="0"/>
                  </a:cubicBezTo>
                  <a:close/>
                  <a:moveTo>
                    <a:pt x="43" y="24"/>
                  </a:moveTo>
                  <a:cubicBezTo>
                    <a:pt x="41" y="34"/>
                    <a:pt x="31" y="42"/>
                    <a:pt x="28" y="44"/>
                  </a:cubicBezTo>
                  <a:cubicBezTo>
                    <a:pt x="25" y="46"/>
                    <a:pt x="22" y="43"/>
                    <a:pt x="21" y="41"/>
                  </a:cubicBezTo>
                  <a:cubicBezTo>
                    <a:pt x="20" y="39"/>
                    <a:pt x="17" y="26"/>
                    <a:pt x="16" y="25"/>
                  </a:cubicBezTo>
                  <a:cubicBezTo>
                    <a:pt x="15" y="24"/>
                    <a:pt x="12" y="26"/>
                    <a:pt x="12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4"/>
                    <a:pt x="16" y="18"/>
                    <a:pt x="20" y="17"/>
                  </a:cubicBezTo>
                  <a:cubicBezTo>
                    <a:pt x="25" y="16"/>
                    <a:pt x="25" y="24"/>
                    <a:pt x="26" y="28"/>
                  </a:cubicBezTo>
                  <a:cubicBezTo>
                    <a:pt x="27" y="32"/>
                    <a:pt x="28" y="35"/>
                    <a:pt x="28" y="35"/>
                  </a:cubicBezTo>
                  <a:cubicBezTo>
                    <a:pt x="29" y="35"/>
                    <a:pt x="31" y="32"/>
                    <a:pt x="33" y="29"/>
                  </a:cubicBezTo>
                  <a:cubicBezTo>
                    <a:pt x="35" y="25"/>
                    <a:pt x="33" y="22"/>
                    <a:pt x="29" y="24"/>
                  </a:cubicBezTo>
                  <a:cubicBezTo>
                    <a:pt x="31" y="16"/>
                    <a:pt x="45" y="13"/>
                    <a:pt x="4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676">
                <a:solidFill>
                  <a:srgbClr val="737572"/>
                </a:solidFill>
                <a:latin typeface="Lato Light"/>
              </a:endParaRPr>
            </a:p>
          </p:txBody>
        </p:sp>
      </p:grp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8577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50" rIns="121899" bIns="6095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737572"/>
              </a:solidFill>
              <a:latin typeface="Lato Light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8577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50" rIns="121899" bIns="6095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737572"/>
              </a:solidFill>
              <a:latin typeface="Lato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00366" y="2599800"/>
            <a:ext cx="9760493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lnSpc>
                <a:spcPct val="90000"/>
              </a:lnSpc>
            </a:pPr>
            <a:r>
              <a:rPr lang="en-US" sz="5750" dirty="0">
                <a:solidFill>
                  <a:srgbClr val="445469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HỆ THỐNG ĐIỀU KHIỂN SỐ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1165" y="3474283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17">
              <a:lnSpc>
                <a:spcPct val="90000"/>
              </a:lnSpc>
            </a:pPr>
            <a:r>
              <a:rPr lang="en-US" sz="4000" dirty="0">
                <a:solidFill>
                  <a:srgbClr val="9BBB5C"/>
                </a:solidFill>
                <a:latin typeface="Arial" panose="020B0604020202020204" pitchFamily="34" charset="0"/>
                <a:ea typeface="Roboto Light" pitchFamily="2" charset="0"/>
                <a:cs typeface="Arial" panose="020B0604020202020204" pitchFamily="34" charset="0"/>
              </a:rPr>
              <a:t>NHÓM 10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424924" y="4146364"/>
            <a:ext cx="1338977" cy="0"/>
          </a:xfrm>
          <a:prstGeom prst="line">
            <a:avLst/>
          </a:prstGeom>
          <a:ln w="38100" cmpd="sng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3796786" y="2415252"/>
            <a:ext cx="4622510" cy="0"/>
          </a:xfrm>
          <a:prstGeom prst="line">
            <a:avLst/>
          </a:prstGeom>
          <a:ln w="38100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8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098651" cy="544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27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</a:t>
            </a:r>
            <a:endParaRPr lang="en-US" sz="1400" b="1" dirty="0">
              <a:solidFill>
                <a:srgbClr val="9BBB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3858B92-6C7D-4576-9E35-1FC87F32D836}"/>
              </a:ext>
            </a:extLst>
          </p:cNvPr>
          <p:cNvSpPr txBox="1"/>
          <p:nvPr/>
        </p:nvSpPr>
        <p:spPr>
          <a:xfrm>
            <a:off x="1201738" y="2014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endParaRPr lang="en-US" dirty="0">
              <a:solidFill>
                <a:srgbClr val="7375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07C336D-5084-43B7-B628-299320DD1038}"/>
              </a:ext>
            </a:extLst>
          </p:cNvPr>
          <p:cNvSpPr txBox="1"/>
          <p:nvPr/>
        </p:nvSpPr>
        <p:spPr>
          <a:xfrm>
            <a:off x="704487" y="1478241"/>
            <a:ext cx="10798538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859" lvl="1" indent="-285750" defTabSz="914217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859" lvl="1" indent="-285750" defTabSz="914217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859" lvl="1" indent="-285750" defTabSz="914217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rẽ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quay. </a:t>
            </a:r>
          </a:p>
          <a:p>
            <a:pPr marL="742859" lvl="1" indent="-285750" defTabSz="914217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defTabSz="914217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53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69033956-A3AA-46A6-B773-FA25F93DD75C}"/>
              </a:ext>
            </a:extLst>
          </p:cNvPr>
          <p:cNvSpPr/>
          <p:nvPr/>
        </p:nvSpPr>
        <p:spPr>
          <a:xfrm>
            <a:off x="1588" y="3048000"/>
            <a:ext cx="12188826" cy="3096716"/>
          </a:xfrm>
          <a:prstGeom prst="rect">
            <a:avLst/>
          </a:prstGeom>
          <a:solidFill>
            <a:schemeClr val="accent3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59">
            <a:extLst>
              <a:ext uri="{FF2B5EF4-FFF2-40B4-BE49-F238E27FC236}">
                <a16:creationId xmlns:a16="http://schemas.microsoft.com/office/drawing/2014/main" id="{00BF8B60-3F97-4206-B001-16F341CCC55C}"/>
              </a:ext>
            </a:extLst>
          </p:cNvPr>
          <p:cNvSpPr txBox="1"/>
          <p:nvPr/>
        </p:nvSpPr>
        <p:spPr>
          <a:xfrm>
            <a:off x="1137737" y="5095287"/>
            <a:ext cx="437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80000"/>
              </a:lnSpc>
            </a:pPr>
            <a:r>
              <a:rPr lang="en-US" sz="4000" b="1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</a:t>
            </a: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endParaRPr lang="en-US" sz="4000" b="1" spc="1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60">
            <a:extLst>
              <a:ext uri="{FF2B5EF4-FFF2-40B4-BE49-F238E27FC236}">
                <a16:creationId xmlns:a16="http://schemas.microsoft.com/office/drawing/2014/main" id="{EEAB39A0-66EF-431C-841F-CB09D53A1E9A}"/>
              </a:ext>
            </a:extLst>
          </p:cNvPr>
          <p:cNvSpPr txBox="1"/>
          <p:nvPr/>
        </p:nvSpPr>
        <p:spPr>
          <a:xfrm>
            <a:off x="1137737" y="3825523"/>
            <a:ext cx="437808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8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9DD58528-B48F-406F-B643-259EF22B8E04}"/>
              </a:ext>
            </a:extLst>
          </p:cNvPr>
          <p:cNvSpPr/>
          <p:nvPr/>
        </p:nvSpPr>
        <p:spPr>
          <a:xfrm>
            <a:off x="1008465" y="4008121"/>
            <a:ext cx="70970" cy="162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8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0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915909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KIỆN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07C336D-5084-43B7-B628-299320DD1038}"/>
              </a:ext>
            </a:extLst>
          </p:cNvPr>
          <p:cNvSpPr txBox="1"/>
          <p:nvPr/>
        </p:nvSpPr>
        <p:spPr>
          <a:xfrm>
            <a:off x="732411" y="1120562"/>
            <a:ext cx="1079853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A1AB42CC-975C-4F58-B573-0F0A83B48C7D}"/>
              </a:ext>
            </a:extLst>
          </p:cNvPr>
          <p:cNvSpPr/>
          <p:nvPr/>
        </p:nvSpPr>
        <p:spPr>
          <a:xfrm>
            <a:off x="1513358" y="3423680"/>
            <a:ext cx="629627" cy="581891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2FD49BA5-AD44-40A1-A24D-1693CED8A502}"/>
              </a:ext>
            </a:extLst>
          </p:cNvPr>
          <p:cNvCxnSpPr>
            <a:stCxn id="19" idx="1"/>
            <a:endCxn id="19" idx="5"/>
          </p:cNvCxnSpPr>
          <p:nvPr/>
        </p:nvCxnSpPr>
        <p:spPr>
          <a:xfrm>
            <a:off x="1605565" y="3508896"/>
            <a:ext cx="445213" cy="41145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F25A9ED7-6139-4310-963D-E4F392D3525C}"/>
              </a:ext>
            </a:extLst>
          </p:cNvPr>
          <p:cNvCxnSpPr>
            <a:stCxn id="19" idx="7"/>
            <a:endCxn id="19" idx="3"/>
          </p:cNvCxnSpPr>
          <p:nvPr/>
        </p:nvCxnSpPr>
        <p:spPr>
          <a:xfrm flipH="1">
            <a:off x="1605565" y="3508896"/>
            <a:ext cx="445213" cy="41145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ình chữ nhật: Góc Tròn 25">
            <a:extLst>
              <a:ext uri="{FF2B5EF4-FFF2-40B4-BE49-F238E27FC236}">
                <a16:creationId xmlns:a16="http://schemas.microsoft.com/office/drawing/2014/main" id="{5BFFF86C-E832-49CD-8379-FF6328CE9308}"/>
              </a:ext>
            </a:extLst>
          </p:cNvPr>
          <p:cNvSpPr/>
          <p:nvPr/>
        </p:nvSpPr>
        <p:spPr>
          <a:xfrm>
            <a:off x="3434200" y="3330161"/>
            <a:ext cx="1773382" cy="768927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PID</a:t>
            </a:r>
          </a:p>
        </p:txBody>
      </p:sp>
      <p:sp>
        <p:nvSpPr>
          <p:cNvPr id="28" name="Hình chữ nhật: Góc Tròn 27">
            <a:extLst>
              <a:ext uri="{FF2B5EF4-FFF2-40B4-BE49-F238E27FC236}">
                <a16:creationId xmlns:a16="http://schemas.microsoft.com/office/drawing/2014/main" id="{67D3B1E9-76EA-41C1-94B5-78C4CE327DFC}"/>
              </a:ext>
            </a:extLst>
          </p:cNvPr>
          <p:cNvSpPr/>
          <p:nvPr/>
        </p:nvSpPr>
        <p:spPr>
          <a:xfrm>
            <a:off x="5888321" y="3246506"/>
            <a:ext cx="1773382" cy="929990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EEF5D4F1-1481-49E7-A63E-2C30D8FFDFFF}"/>
              </a:ext>
            </a:extLst>
          </p:cNvPr>
          <p:cNvSpPr/>
          <p:nvPr/>
        </p:nvSpPr>
        <p:spPr>
          <a:xfrm rot="5400000">
            <a:off x="7794265" y="2619272"/>
            <a:ext cx="1033477" cy="559525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99842F45-A98A-4F20-8CA4-3087EFE1CB55}"/>
              </a:ext>
            </a:extLst>
          </p:cNvPr>
          <p:cNvSpPr/>
          <p:nvPr/>
        </p:nvSpPr>
        <p:spPr>
          <a:xfrm rot="5400000">
            <a:off x="7762847" y="4310961"/>
            <a:ext cx="1108386" cy="559525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ưu Đồ: Thay đổi Tiến Trình 28">
            <a:extLst>
              <a:ext uri="{FF2B5EF4-FFF2-40B4-BE49-F238E27FC236}">
                <a16:creationId xmlns:a16="http://schemas.microsoft.com/office/drawing/2014/main" id="{3D59A0E3-9441-4B91-AA94-255287B48E45}"/>
              </a:ext>
            </a:extLst>
          </p:cNvPr>
          <p:cNvSpPr/>
          <p:nvPr/>
        </p:nvSpPr>
        <p:spPr>
          <a:xfrm>
            <a:off x="8031240" y="2143714"/>
            <a:ext cx="559525" cy="11311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ưu Đồ: Thay đổi Tiến Trình 32">
            <a:extLst>
              <a:ext uri="{FF2B5EF4-FFF2-40B4-BE49-F238E27FC236}">
                <a16:creationId xmlns:a16="http://schemas.microsoft.com/office/drawing/2014/main" id="{9EEEE281-EEDA-4CE0-9FAA-0080F677040D}"/>
              </a:ext>
            </a:extLst>
          </p:cNvPr>
          <p:cNvSpPr/>
          <p:nvPr/>
        </p:nvSpPr>
        <p:spPr>
          <a:xfrm>
            <a:off x="8033912" y="5258031"/>
            <a:ext cx="559525" cy="113115"/>
          </a:xfrm>
          <a:prstGeom prst="flowChartAlternate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BA9C5DD4-4572-46D5-BD34-89174D943011}"/>
              </a:ext>
            </a:extLst>
          </p:cNvPr>
          <p:cNvCxnSpPr/>
          <p:nvPr/>
        </p:nvCxnSpPr>
        <p:spPr>
          <a:xfrm flipV="1">
            <a:off x="8178487" y="2256829"/>
            <a:ext cx="0" cy="12546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9A99EEC4-FE9A-45B4-B35A-3F8179141887}"/>
              </a:ext>
            </a:extLst>
          </p:cNvPr>
          <p:cNvCxnSpPr/>
          <p:nvPr/>
        </p:nvCxnSpPr>
        <p:spPr>
          <a:xfrm flipV="1">
            <a:off x="8449222" y="2242482"/>
            <a:ext cx="0" cy="12546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079DF0EE-B72B-4DEF-AB87-2297A4FCDAC5}"/>
              </a:ext>
            </a:extLst>
          </p:cNvPr>
          <p:cNvCxnSpPr/>
          <p:nvPr/>
        </p:nvCxnSpPr>
        <p:spPr>
          <a:xfrm flipV="1">
            <a:off x="8178631" y="5132564"/>
            <a:ext cx="0" cy="12546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2D45485F-12C9-4523-A90E-470575B3F80E}"/>
              </a:ext>
            </a:extLst>
          </p:cNvPr>
          <p:cNvCxnSpPr/>
          <p:nvPr/>
        </p:nvCxnSpPr>
        <p:spPr>
          <a:xfrm flipV="1">
            <a:off x="8455699" y="5128719"/>
            <a:ext cx="0" cy="12546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ình chữ nhật 36">
            <a:extLst>
              <a:ext uri="{FF2B5EF4-FFF2-40B4-BE49-F238E27FC236}">
                <a16:creationId xmlns:a16="http://schemas.microsoft.com/office/drawing/2014/main" id="{D79D5314-A461-412E-94CE-F137331C63C2}"/>
              </a:ext>
            </a:extLst>
          </p:cNvPr>
          <p:cNvSpPr/>
          <p:nvPr/>
        </p:nvSpPr>
        <p:spPr>
          <a:xfrm>
            <a:off x="8593480" y="3399723"/>
            <a:ext cx="1773382" cy="68701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Hình chữ nhật: Góc Tròn 40">
            <a:extLst>
              <a:ext uri="{FF2B5EF4-FFF2-40B4-BE49-F238E27FC236}">
                <a16:creationId xmlns:a16="http://schemas.microsoft.com/office/drawing/2014/main" id="{4FCE4E49-1C00-49F4-B864-FA2058BC6E32}"/>
              </a:ext>
            </a:extLst>
          </p:cNvPr>
          <p:cNvSpPr/>
          <p:nvPr/>
        </p:nvSpPr>
        <p:spPr>
          <a:xfrm>
            <a:off x="8808908" y="2667228"/>
            <a:ext cx="963618" cy="2139506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ình Bầu dục 41">
            <a:extLst>
              <a:ext uri="{FF2B5EF4-FFF2-40B4-BE49-F238E27FC236}">
                <a16:creationId xmlns:a16="http://schemas.microsoft.com/office/drawing/2014/main" id="{AA295EC5-5E01-4B1C-A9EA-734DB84E3E00}"/>
              </a:ext>
            </a:extLst>
          </p:cNvPr>
          <p:cNvSpPr/>
          <p:nvPr/>
        </p:nvSpPr>
        <p:spPr>
          <a:xfrm>
            <a:off x="8877443" y="2795996"/>
            <a:ext cx="375201" cy="336471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86D91F2E-8E38-4712-A4A8-309669B709C6}"/>
              </a:ext>
            </a:extLst>
          </p:cNvPr>
          <p:cNvSpPr/>
          <p:nvPr/>
        </p:nvSpPr>
        <p:spPr>
          <a:xfrm>
            <a:off x="9348799" y="2793001"/>
            <a:ext cx="375201" cy="33647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77916860-0520-428E-A614-C126D803B412}"/>
              </a:ext>
            </a:extLst>
          </p:cNvPr>
          <p:cNvSpPr/>
          <p:nvPr/>
        </p:nvSpPr>
        <p:spPr>
          <a:xfrm>
            <a:off x="8883297" y="3172425"/>
            <a:ext cx="375201" cy="336471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EC3F0C84-7918-4A66-8CE0-0B894E86C7C3}"/>
              </a:ext>
            </a:extLst>
          </p:cNvPr>
          <p:cNvSpPr/>
          <p:nvPr/>
        </p:nvSpPr>
        <p:spPr>
          <a:xfrm>
            <a:off x="9344040" y="3172424"/>
            <a:ext cx="375201" cy="33647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D4E107F7-C0BB-4AAC-B154-BD141A4AA981}"/>
              </a:ext>
            </a:extLst>
          </p:cNvPr>
          <p:cNvSpPr/>
          <p:nvPr/>
        </p:nvSpPr>
        <p:spPr>
          <a:xfrm>
            <a:off x="8876257" y="3576098"/>
            <a:ext cx="375201" cy="336471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D84FC3CE-560A-4394-B09B-2DCF5031447F}"/>
              </a:ext>
            </a:extLst>
          </p:cNvPr>
          <p:cNvSpPr/>
          <p:nvPr/>
        </p:nvSpPr>
        <p:spPr>
          <a:xfrm>
            <a:off x="9341631" y="3571224"/>
            <a:ext cx="375201" cy="33647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F1950EDE-171D-4439-BA5A-6C05A1EFB267}"/>
              </a:ext>
            </a:extLst>
          </p:cNvPr>
          <p:cNvSpPr/>
          <p:nvPr/>
        </p:nvSpPr>
        <p:spPr>
          <a:xfrm>
            <a:off x="8873242" y="3952527"/>
            <a:ext cx="375201" cy="336471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34BF3479-9948-4189-9AF5-59E205B7C556}"/>
              </a:ext>
            </a:extLst>
          </p:cNvPr>
          <p:cNvSpPr/>
          <p:nvPr/>
        </p:nvSpPr>
        <p:spPr>
          <a:xfrm>
            <a:off x="9337685" y="3955350"/>
            <a:ext cx="375201" cy="33647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Hình Bầu dục 50">
            <a:extLst>
              <a:ext uri="{FF2B5EF4-FFF2-40B4-BE49-F238E27FC236}">
                <a16:creationId xmlns:a16="http://schemas.microsoft.com/office/drawing/2014/main" id="{BAC2373D-0D64-4BBC-A1AD-EBD7D3F067A5}"/>
              </a:ext>
            </a:extLst>
          </p:cNvPr>
          <p:cNvSpPr/>
          <p:nvPr/>
        </p:nvSpPr>
        <p:spPr>
          <a:xfrm>
            <a:off x="8883297" y="4331137"/>
            <a:ext cx="375201" cy="336471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30B6A566-6BBD-494D-938C-1ED725C15AAD}"/>
              </a:ext>
            </a:extLst>
          </p:cNvPr>
          <p:cNvSpPr/>
          <p:nvPr/>
        </p:nvSpPr>
        <p:spPr>
          <a:xfrm>
            <a:off x="9327911" y="4331137"/>
            <a:ext cx="375201" cy="33647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Đường kết nối Mũi tên Thẳng 52">
            <a:extLst>
              <a:ext uri="{FF2B5EF4-FFF2-40B4-BE49-F238E27FC236}">
                <a16:creationId xmlns:a16="http://schemas.microsoft.com/office/drawing/2014/main" id="{DDFB04BF-517A-4ADF-AEA2-28D797EAFD80}"/>
              </a:ext>
            </a:extLst>
          </p:cNvPr>
          <p:cNvCxnSpPr>
            <a:stCxn id="19" idx="6"/>
            <a:endCxn id="26" idx="1"/>
          </p:cNvCxnSpPr>
          <p:nvPr/>
        </p:nvCxnSpPr>
        <p:spPr>
          <a:xfrm flipV="1">
            <a:off x="2142985" y="3714625"/>
            <a:ext cx="1291215" cy="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CF3AE288-8FE3-44C7-B588-F3D9C72BC80A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5207582" y="3711501"/>
            <a:ext cx="680739" cy="312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kết nối: Mũi tên Gấp khúc 56">
            <a:extLst>
              <a:ext uri="{FF2B5EF4-FFF2-40B4-BE49-F238E27FC236}">
                <a16:creationId xmlns:a16="http://schemas.microsoft.com/office/drawing/2014/main" id="{968717D8-8F3B-458B-96B4-CC398842F181}"/>
              </a:ext>
            </a:extLst>
          </p:cNvPr>
          <p:cNvCxnSpPr>
            <a:cxnSpLocks/>
          </p:cNvCxnSpPr>
          <p:nvPr/>
        </p:nvCxnSpPr>
        <p:spPr>
          <a:xfrm flipV="1">
            <a:off x="7673915" y="3399225"/>
            <a:ext cx="686042" cy="159223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Đường kết nối: Mũi tên Gấp khúc 58">
            <a:extLst>
              <a:ext uri="{FF2B5EF4-FFF2-40B4-BE49-F238E27FC236}">
                <a16:creationId xmlns:a16="http://schemas.microsoft.com/office/drawing/2014/main" id="{A1A63442-2CC0-4A39-9ED9-DC55F5048872}"/>
              </a:ext>
            </a:extLst>
          </p:cNvPr>
          <p:cNvCxnSpPr>
            <a:cxnSpLocks/>
          </p:cNvCxnSpPr>
          <p:nvPr/>
        </p:nvCxnSpPr>
        <p:spPr>
          <a:xfrm>
            <a:off x="7659462" y="3825263"/>
            <a:ext cx="657829" cy="195992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Đường kết nối: Mũi tên Gấp khúc 62">
            <a:extLst>
              <a:ext uri="{FF2B5EF4-FFF2-40B4-BE49-F238E27FC236}">
                <a16:creationId xmlns:a16="http://schemas.microsoft.com/office/drawing/2014/main" id="{6FCD3AA4-F0AE-4AF2-A6DE-E22DC4CBDB95}"/>
              </a:ext>
            </a:extLst>
          </p:cNvPr>
          <p:cNvCxnSpPr>
            <a:stCxn id="41" idx="2"/>
            <a:endCxn id="19" idx="4"/>
          </p:cNvCxnSpPr>
          <p:nvPr/>
        </p:nvCxnSpPr>
        <p:spPr>
          <a:xfrm rot="5400000" flipH="1">
            <a:off x="5158863" y="674881"/>
            <a:ext cx="801163" cy="7462545"/>
          </a:xfrm>
          <a:prstGeom prst="bentConnector3">
            <a:avLst>
              <a:gd name="adj1" fmla="val -158232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B1643AF3-0E2F-4734-B47E-3D095606AB1B}"/>
              </a:ext>
            </a:extLst>
          </p:cNvPr>
          <p:cNvCxnSpPr>
            <a:endCxn id="19" idx="2"/>
          </p:cNvCxnSpPr>
          <p:nvPr/>
        </p:nvCxnSpPr>
        <p:spPr>
          <a:xfrm>
            <a:off x="630745" y="3714625"/>
            <a:ext cx="882613" cy="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0698EDA-7DB8-4597-9CC0-5FF18A94E5B4}"/>
              </a:ext>
            </a:extLst>
          </p:cNvPr>
          <p:cNvSpPr txBox="1"/>
          <p:nvPr/>
        </p:nvSpPr>
        <p:spPr>
          <a:xfrm>
            <a:off x="554814" y="3001457"/>
            <a:ext cx="1015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F0C59C8-5A8D-49FC-9276-1AB6717F5477}"/>
              </a:ext>
            </a:extLst>
          </p:cNvPr>
          <p:cNvSpPr txBox="1"/>
          <p:nvPr/>
        </p:nvSpPr>
        <p:spPr>
          <a:xfrm>
            <a:off x="2266206" y="3001457"/>
            <a:ext cx="11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5D3A8AA-7C0A-4D37-8F68-3989FFDD88C6}"/>
              </a:ext>
            </a:extLst>
          </p:cNvPr>
          <p:cNvSpPr txBox="1"/>
          <p:nvPr/>
        </p:nvSpPr>
        <p:spPr>
          <a:xfrm>
            <a:off x="4930492" y="564321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Hộp Văn bản 53">
            <a:extLst>
              <a:ext uri="{FF2B5EF4-FFF2-40B4-BE49-F238E27FC236}">
                <a16:creationId xmlns:a16="http://schemas.microsoft.com/office/drawing/2014/main" id="{8EDB5381-6E34-4146-BA12-AF468E4AB763}"/>
              </a:ext>
            </a:extLst>
          </p:cNvPr>
          <p:cNvSpPr txBox="1"/>
          <p:nvPr/>
        </p:nvSpPr>
        <p:spPr>
          <a:xfrm>
            <a:off x="10435396" y="3563284"/>
            <a:ext cx="13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9FBF155D-563A-4CD3-B258-DCC98CE48B1D}"/>
              </a:ext>
            </a:extLst>
          </p:cNvPr>
          <p:cNvSpPr txBox="1"/>
          <p:nvPr/>
        </p:nvSpPr>
        <p:spPr>
          <a:xfrm>
            <a:off x="9304571" y="4783492"/>
            <a:ext cx="121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D4C54E-9B6C-42B8-A6E3-F2DEFC796C81}"/>
              </a:ext>
            </a:extLst>
          </p:cNvPr>
          <p:cNvSpPr txBox="1"/>
          <p:nvPr/>
        </p:nvSpPr>
        <p:spPr>
          <a:xfrm>
            <a:off x="1178215" y="363771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02A23E0A-E05B-40AB-958B-6A3B6879D596}"/>
              </a:ext>
            </a:extLst>
          </p:cNvPr>
          <p:cNvSpPr txBox="1"/>
          <p:nvPr/>
        </p:nvSpPr>
        <p:spPr>
          <a:xfrm>
            <a:off x="1917882" y="3807917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7719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915909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KIỆN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ED81839C-237B-419B-B926-60D69DDC2302}"/>
              </a:ext>
            </a:extLst>
          </p:cNvPr>
          <p:cNvSpPr txBox="1"/>
          <p:nvPr/>
        </p:nvSpPr>
        <p:spPr>
          <a:xfrm>
            <a:off x="704487" y="1167652"/>
            <a:ext cx="10798538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(IR):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(IR) -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955E182-4D13-41B5-9C20-297D8B7A1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69" y="3200400"/>
            <a:ext cx="9165062" cy="34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915909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KIỆN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B694E4F-4FF2-4DE2-ADCA-3F6FC794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733" y="1253044"/>
            <a:ext cx="5510534" cy="4224164"/>
          </a:xfrm>
          <a:prstGeom prst="rect">
            <a:avLst/>
          </a:prstGeom>
        </p:spPr>
      </p:pic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46990091-9F2B-4F38-B600-3E41CF005611}"/>
              </a:ext>
            </a:extLst>
          </p:cNvPr>
          <p:cNvSpPr/>
          <p:nvPr/>
        </p:nvSpPr>
        <p:spPr>
          <a:xfrm>
            <a:off x="704487" y="1380792"/>
            <a:ext cx="429491" cy="36021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25F58E4A-FAC2-4405-B89E-C6555586D815}"/>
              </a:ext>
            </a:extLst>
          </p:cNvPr>
          <p:cNvSpPr txBox="1"/>
          <p:nvPr/>
        </p:nvSpPr>
        <p:spPr>
          <a:xfrm>
            <a:off x="1302328" y="1380792"/>
            <a:ext cx="760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09F0F13-FD07-43EF-ADFE-06C63EE6E30E}"/>
              </a:ext>
            </a:extLst>
          </p:cNvPr>
          <p:cNvSpPr txBox="1"/>
          <p:nvPr/>
        </p:nvSpPr>
        <p:spPr>
          <a:xfrm>
            <a:off x="704487" y="4247299"/>
            <a:ext cx="10769354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800100" lvl="1" indent="-342900" defTabSz="914217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n.</a:t>
            </a:r>
          </a:p>
          <a:p>
            <a:pPr marL="800100" lvl="1" indent="-342900" defTabSz="914217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led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ngõ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defTabSz="914217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92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915909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KIỆN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ED81839C-237B-419B-B926-60D69DDC2302}"/>
              </a:ext>
            </a:extLst>
          </p:cNvPr>
          <p:cNvSpPr txBox="1"/>
          <p:nvPr/>
        </p:nvSpPr>
        <p:spPr>
          <a:xfrm>
            <a:off x="704487" y="1167652"/>
            <a:ext cx="1079853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servo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833DA0D0-C5D1-4F98-AF1D-A9335B934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629239"/>
              </p:ext>
            </p:extLst>
          </p:nvPr>
        </p:nvGraphicFramePr>
        <p:xfrm>
          <a:off x="1618937" y="2001203"/>
          <a:ext cx="8859187" cy="385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5054">
                  <a:extLst>
                    <a:ext uri="{9D8B030D-6E8A-4147-A177-3AD203B41FA5}">
                      <a16:colId xmlns:a16="http://schemas.microsoft.com/office/drawing/2014/main" val="3213764587"/>
                    </a:ext>
                  </a:extLst>
                </a:gridCol>
                <a:gridCol w="3285575">
                  <a:extLst>
                    <a:ext uri="{9D8B030D-6E8A-4147-A177-3AD203B41FA5}">
                      <a16:colId xmlns:a16="http://schemas.microsoft.com/office/drawing/2014/main" val="2531789899"/>
                    </a:ext>
                  </a:extLst>
                </a:gridCol>
                <a:gridCol w="4048558">
                  <a:extLst>
                    <a:ext uri="{9D8B030D-6E8A-4147-A177-3AD203B41FA5}">
                      <a16:colId xmlns:a16="http://schemas.microsoft.com/office/drawing/2014/main" val="155875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ớc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servo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50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Mạch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Đơn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giản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chế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chúng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Mạch phức tạp. thông thường người dùng phải mua mạch Driver từ các nhà sản xuấ</a:t>
                      </a: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6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Nhiễu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b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rung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kể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Rất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ít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7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Tốc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Chậm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đa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1000-2000 rpm)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Nhanh hơn (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tối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đa 3000-5000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rpm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8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ợt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ớc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xảy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ra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quá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lớn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Khó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xảy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Khó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xảy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ra (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cơ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chạy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trơn tru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tải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đặt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vi-VN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tăng)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9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pháp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khiển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Vòng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hở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encoder) 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Yu Gothic UI Semibold" panose="020B0700000000000000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⇨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ổn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Vòng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kín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encoder) </a:t>
                      </a: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Yu Gothic UI Semibold" panose="020B0700000000000000" pitchFamily="34" charset="-128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⇨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Ổn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xác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</a:t>
                      </a:r>
                      <a:r>
                        <a:rPr lang="vi-V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401251"/>
                  </a:ext>
                </a:extLst>
              </a:tr>
            </a:tbl>
          </a:graphicData>
        </a:graphic>
      </p:graphicFrame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A291ACE-3C5B-4C09-B9C4-DAC2063A1234}"/>
              </a:ext>
            </a:extLst>
          </p:cNvPr>
          <p:cNvSpPr txBox="1"/>
          <p:nvPr/>
        </p:nvSpPr>
        <p:spPr>
          <a:xfrm>
            <a:off x="1379761" y="6131173"/>
            <a:ext cx="5047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Sử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động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ơ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servo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giảm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tốc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Mũi tên: Phải 7">
            <a:extLst>
              <a:ext uri="{FF2B5EF4-FFF2-40B4-BE49-F238E27FC236}">
                <a16:creationId xmlns:a16="http://schemas.microsoft.com/office/drawing/2014/main" id="{626341FC-D773-4C0D-9CDA-640878C84900}"/>
              </a:ext>
            </a:extLst>
          </p:cNvPr>
          <p:cNvSpPr/>
          <p:nvPr/>
        </p:nvSpPr>
        <p:spPr>
          <a:xfrm>
            <a:off x="811992" y="6131173"/>
            <a:ext cx="509666" cy="38472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6F340EB8-0CAB-4C8D-8E7B-BE729588F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124" y="2001203"/>
            <a:ext cx="1713876" cy="1713876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22663859-B926-4823-B2D6-B2F263A8B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1203"/>
            <a:ext cx="1623985" cy="162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4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915909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KIỆN</a:t>
            </a:r>
            <a:endParaRPr lang="en-US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91B6D25-6936-49AA-81AC-CB3430782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44" y="2735207"/>
            <a:ext cx="4185556" cy="4136506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A35E683-2DC2-435A-A1A9-C329A03D84FD}"/>
              </a:ext>
            </a:extLst>
          </p:cNvPr>
          <p:cNvSpPr txBox="1"/>
          <p:nvPr/>
        </p:nvSpPr>
        <p:spPr>
          <a:xfrm>
            <a:off x="704487" y="1096440"/>
            <a:ext cx="10798538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robot.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0100" lvl="1" indent="-342900" defTabSz="914217">
              <a:lnSpc>
                <a:spcPct val="150000"/>
              </a:lnSpc>
              <a:buClr>
                <a:schemeClr val="accent3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L298N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motor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PWM.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B4AE3ED-F037-4C14-9A66-EAF13F49F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35207"/>
            <a:ext cx="4430680" cy="4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4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915909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KIỆN</a:t>
            </a:r>
            <a:endParaRPr lang="en-US" sz="1400" b="1" dirty="0">
              <a:solidFill>
                <a:srgbClr val="F29B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3858B92-6C7D-4576-9E35-1FC87F32D836}"/>
              </a:ext>
            </a:extLst>
          </p:cNvPr>
          <p:cNvSpPr txBox="1"/>
          <p:nvPr/>
        </p:nvSpPr>
        <p:spPr>
          <a:xfrm>
            <a:off x="1201738" y="2014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endParaRPr lang="en-US" dirty="0">
              <a:solidFill>
                <a:srgbClr val="7375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6E2AD4B-74E5-4CB6-B068-C20A4EA531E7}"/>
              </a:ext>
            </a:extLst>
          </p:cNvPr>
          <p:cNvSpPr txBox="1"/>
          <p:nvPr/>
        </p:nvSpPr>
        <p:spPr>
          <a:xfrm>
            <a:off x="704487" y="1606695"/>
            <a:ext cx="10798538" cy="577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Uno R3,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A35C57F-B4A0-4A69-85DF-BD032EDD9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03" y="2083172"/>
            <a:ext cx="4059810" cy="4059810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05607B29-58DD-4997-A616-47152E84A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93" y="2199204"/>
            <a:ext cx="4059810" cy="4059810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3B34145-7EFE-4823-B7B2-6A9B91FC4435}"/>
              </a:ext>
            </a:extLst>
          </p:cNvPr>
          <p:cNvSpPr txBox="1"/>
          <p:nvPr/>
        </p:nvSpPr>
        <p:spPr>
          <a:xfrm>
            <a:off x="1379761" y="6131173"/>
            <a:ext cx="3628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Sử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dụng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Yu Gothic UI Semibold" panose="020B0700000000000000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Arduino Uno R3</a:t>
            </a:r>
            <a:endParaRPr lang="en-US" sz="24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ũi tên: Phải 9">
            <a:extLst>
              <a:ext uri="{FF2B5EF4-FFF2-40B4-BE49-F238E27FC236}">
                <a16:creationId xmlns:a16="http://schemas.microsoft.com/office/drawing/2014/main" id="{F4857643-F580-4268-BF45-74499E13E04A}"/>
              </a:ext>
            </a:extLst>
          </p:cNvPr>
          <p:cNvSpPr/>
          <p:nvPr/>
        </p:nvSpPr>
        <p:spPr>
          <a:xfrm>
            <a:off x="811992" y="6131173"/>
            <a:ext cx="509666" cy="38472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06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915909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KIỆN</a:t>
            </a:r>
            <a:endParaRPr lang="en-US" sz="1400" b="1" dirty="0">
              <a:solidFill>
                <a:srgbClr val="F29B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3858B92-6C7D-4576-9E35-1FC87F32D836}"/>
              </a:ext>
            </a:extLst>
          </p:cNvPr>
          <p:cNvSpPr txBox="1"/>
          <p:nvPr/>
        </p:nvSpPr>
        <p:spPr>
          <a:xfrm>
            <a:off x="1201738" y="2014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endParaRPr lang="en-US" dirty="0">
              <a:solidFill>
                <a:srgbClr val="7375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6E2AD4B-74E5-4CB6-B068-C20A4EA531E7}"/>
              </a:ext>
            </a:extLst>
          </p:cNvPr>
          <p:cNvSpPr txBox="1"/>
          <p:nvPr/>
        </p:nvSpPr>
        <p:spPr>
          <a:xfrm>
            <a:off x="704487" y="1307890"/>
            <a:ext cx="10798538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9V</a:t>
            </a:r>
            <a:r>
              <a:rPr lang="vi-VN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vi-VN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12V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cơ.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Bánh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2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bánh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bánh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rẽ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endParaRPr lang="vi-VN" sz="2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5DEEE04-DC0E-435B-9136-6397E6856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02" y="3429000"/>
            <a:ext cx="2983321" cy="2983321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B0A9D0E8-846A-4E76-9DC5-51016F57A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32" y="3324263"/>
            <a:ext cx="3142063" cy="3142063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3856C41C-A3C5-418C-9266-8B49444B2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31" y="2993416"/>
            <a:ext cx="3803754" cy="38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635F3C2-8E07-4D86-B2B3-6D3998E0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6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8">
            <a:extLst>
              <a:ext uri="{FF2B5EF4-FFF2-40B4-BE49-F238E27FC236}">
                <a16:creationId xmlns:a16="http://schemas.microsoft.com/office/drawing/2014/main" id="{6D754421-1CD9-477A-B896-23045A9FB447}"/>
              </a:ext>
            </a:extLst>
          </p:cNvPr>
          <p:cNvSpPr/>
          <p:nvPr/>
        </p:nvSpPr>
        <p:spPr>
          <a:xfrm>
            <a:off x="8426216" y="2652144"/>
            <a:ext cx="3764197" cy="15542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1F7152B1-E515-4377-A251-66C0B900C350}"/>
              </a:ext>
            </a:extLst>
          </p:cNvPr>
          <p:cNvSpPr txBox="1"/>
          <p:nvPr/>
        </p:nvSpPr>
        <p:spPr>
          <a:xfrm>
            <a:off x="1958299" y="3227271"/>
            <a:ext cx="655666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r>
              <a:rPr lang="en-US" sz="5500" dirty="0">
                <a:solidFill>
                  <a:srgbClr val="445469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ROBOT BÁM VẠCH</a:t>
            </a:r>
          </a:p>
        </p:txBody>
      </p:sp>
      <p:sp>
        <p:nvSpPr>
          <p:cNvPr id="28" name="TextBox 14">
            <a:extLst>
              <a:ext uri="{FF2B5EF4-FFF2-40B4-BE49-F238E27FC236}">
                <a16:creationId xmlns:a16="http://schemas.microsoft.com/office/drawing/2014/main" id="{5DD999D7-EBDF-42A2-AA0E-A7BF64CA625E}"/>
              </a:ext>
            </a:extLst>
          </p:cNvPr>
          <p:cNvSpPr txBox="1"/>
          <p:nvPr/>
        </p:nvSpPr>
        <p:spPr>
          <a:xfrm>
            <a:off x="1999842" y="2718187"/>
            <a:ext cx="84048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3500" dirty="0">
                <a:solidFill>
                  <a:srgbClr val="445469"/>
                </a:solidFill>
                <a:latin typeface="Arial" panose="020B0604020202020204" pitchFamily="34" charset="0"/>
                <a:ea typeface="Roboto Light" pitchFamily="2" charset="0"/>
                <a:cs typeface="Arial" panose="020B0604020202020204" pitchFamily="34" charset="0"/>
              </a:rPr>
              <a:t>ĐỀ TÀI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5DF6C69A-939A-4B52-8CB3-33118BBEBFC6}"/>
              </a:ext>
            </a:extLst>
          </p:cNvPr>
          <p:cNvSpPr/>
          <p:nvPr/>
        </p:nvSpPr>
        <p:spPr>
          <a:xfrm>
            <a:off x="1787266" y="2744431"/>
            <a:ext cx="103907" cy="124400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Lato Light"/>
            </a:endParaRPr>
          </a:p>
        </p:txBody>
      </p:sp>
      <p:grpSp>
        <p:nvGrpSpPr>
          <p:cNvPr id="30" name="Group 31">
            <a:extLst>
              <a:ext uri="{FF2B5EF4-FFF2-40B4-BE49-F238E27FC236}">
                <a16:creationId xmlns:a16="http://schemas.microsoft.com/office/drawing/2014/main" id="{13476AE9-417B-4B5C-98FA-C74CC8301E3C}"/>
              </a:ext>
            </a:extLst>
          </p:cNvPr>
          <p:cNvGrpSpPr/>
          <p:nvPr/>
        </p:nvGrpSpPr>
        <p:grpSpPr>
          <a:xfrm>
            <a:off x="8789903" y="2882977"/>
            <a:ext cx="1029920" cy="1042793"/>
            <a:chOff x="6184901" y="4203700"/>
            <a:chExt cx="254000" cy="257175"/>
          </a:xfrm>
          <a:solidFill>
            <a:schemeClr val="bg1"/>
          </a:solidFill>
        </p:grpSpPr>
        <p:sp>
          <p:nvSpPr>
            <p:cNvPr id="31" name="Freeform 238">
              <a:extLst>
                <a:ext uri="{FF2B5EF4-FFF2-40B4-BE49-F238E27FC236}">
                  <a16:creationId xmlns:a16="http://schemas.microsoft.com/office/drawing/2014/main" id="{D4FCC232-4B40-4185-98CB-847937AD39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84901" y="4203700"/>
              <a:ext cx="254000" cy="257175"/>
            </a:xfrm>
            <a:custGeom>
              <a:avLst/>
              <a:gdLst/>
              <a:ahLst/>
              <a:cxnLst>
                <a:cxn ang="0">
                  <a:pos x="51" y="7"/>
                </a:cxn>
                <a:cxn ang="0">
                  <a:pos x="94" y="51"/>
                </a:cxn>
                <a:cxn ang="0">
                  <a:pos x="51" y="94"/>
                </a:cxn>
                <a:cxn ang="0">
                  <a:pos x="7" y="51"/>
                </a:cxn>
                <a:cxn ang="0">
                  <a:pos x="51" y="7"/>
                </a:cxn>
                <a:cxn ang="0">
                  <a:pos x="51" y="0"/>
                </a:cxn>
                <a:cxn ang="0">
                  <a:pos x="0" y="51"/>
                </a:cxn>
                <a:cxn ang="0">
                  <a:pos x="51" y="102"/>
                </a:cxn>
                <a:cxn ang="0">
                  <a:pos x="101" y="51"/>
                </a:cxn>
                <a:cxn ang="0">
                  <a:pos x="51" y="0"/>
                </a:cxn>
              </a:cxnLst>
              <a:rect l="0" t="0" r="r" b="b"/>
              <a:pathLst>
                <a:path w="101" h="102">
                  <a:moveTo>
                    <a:pt x="51" y="7"/>
                  </a:moveTo>
                  <a:cubicBezTo>
                    <a:pt x="75" y="7"/>
                    <a:pt x="94" y="27"/>
                    <a:pt x="94" y="51"/>
                  </a:cubicBezTo>
                  <a:cubicBezTo>
                    <a:pt x="94" y="75"/>
                    <a:pt x="75" y="94"/>
                    <a:pt x="51" y="94"/>
                  </a:cubicBezTo>
                  <a:cubicBezTo>
                    <a:pt x="27" y="94"/>
                    <a:pt x="7" y="75"/>
                    <a:pt x="7" y="51"/>
                  </a:cubicBezTo>
                  <a:cubicBezTo>
                    <a:pt x="7" y="27"/>
                    <a:pt x="27" y="7"/>
                    <a:pt x="51" y="7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1" y="79"/>
                    <a:pt x="101" y="51"/>
                  </a:cubicBezTo>
                  <a:cubicBezTo>
                    <a:pt x="101" y="23"/>
                    <a:pt x="79" y="0"/>
                    <a:pt x="5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217">
                <a:defRPr/>
              </a:pPr>
              <a:endParaRPr lang="en-US">
                <a:solidFill>
                  <a:srgbClr val="737572"/>
                </a:solidFill>
                <a:latin typeface="Lato Light"/>
              </a:endParaRPr>
            </a:p>
          </p:txBody>
        </p:sp>
        <p:sp>
          <p:nvSpPr>
            <p:cNvPr id="32" name="Freeform 239">
              <a:extLst>
                <a:ext uri="{FF2B5EF4-FFF2-40B4-BE49-F238E27FC236}">
                  <a16:creationId xmlns:a16="http://schemas.microsoft.com/office/drawing/2014/main" id="{F20582BB-EA8E-4192-A2F6-376D32446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4251325"/>
              <a:ext cx="90488" cy="153988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39" y="50"/>
                </a:cxn>
                <a:cxn ang="0">
                  <a:pos x="0" y="16"/>
                </a:cxn>
                <a:cxn ang="0">
                  <a:pos x="0" y="0"/>
                </a:cxn>
                <a:cxn ang="0">
                  <a:pos x="57" y="50"/>
                </a:cxn>
                <a:cxn ang="0">
                  <a:pos x="0" y="97"/>
                </a:cxn>
                <a:cxn ang="0">
                  <a:pos x="0" y="83"/>
                </a:cxn>
              </a:cxnLst>
              <a:rect l="0" t="0" r="r" b="b"/>
              <a:pathLst>
                <a:path w="57" h="97">
                  <a:moveTo>
                    <a:pt x="0" y="83"/>
                  </a:moveTo>
                  <a:lnTo>
                    <a:pt x="39" y="50"/>
                  </a:lnTo>
                  <a:lnTo>
                    <a:pt x="0" y="16"/>
                  </a:lnTo>
                  <a:lnTo>
                    <a:pt x="0" y="0"/>
                  </a:lnTo>
                  <a:lnTo>
                    <a:pt x="57" y="50"/>
                  </a:lnTo>
                  <a:lnTo>
                    <a:pt x="0" y="97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defTabSz="914217">
                <a:defRPr/>
              </a:pPr>
              <a:endParaRPr lang="en-US">
                <a:solidFill>
                  <a:srgbClr val="737572"/>
                </a:solidFill>
                <a:latin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7331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>
            <a:extLst>
              <a:ext uri="{FF2B5EF4-FFF2-40B4-BE49-F238E27FC236}">
                <a16:creationId xmlns:a16="http://schemas.microsoft.com/office/drawing/2014/main" id="{5317F6E6-902B-4D09-B67F-527266004A9C}"/>
              </a:ext>
            </a:extLst>
          </p:cNvPr>
          <p:cNvSpPr/>
          <p:nvPr/>
        </p:nvSpPr>
        <p:spPr>
          <a:xfrm>
            <a:off x="1588" y="3048000"/>
            <a:ext cx="12188826" cy="3096716"/>
          </a:xfrm>
          <a:prstGeom prst="rect">
            <a:avLst/>
          </a:prstGeom>
          <a:solidFill>
            <a:schemeClr val="accent4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1A2A15BF-17EB-4BFB-8472-EF5DB88F9820}"/>
              </a:ext>
            </a:extLst>
          </p:cNvPr>
          <p:cNvSpPr txBox="1"/>
          <p:nvPr/>
        </p:nvSpPr>
        <p:spPr>
          <a:xfrm>
            <a:off x="1137737" y="5095287"/>
            <a:ext cx="4958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80000"/>
              </a:lnSpc>
            </a:pP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4000" b="1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endParaRPr lang="en-US" sz="4000" b="1" spc="1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60">
            <a:extLst>
              <a:ext uri="{FF2B5EF4-FFF2-40B4-BE49-F238E27FC236}">
                <a16:creationId xmlns:a16="http://schemas.microsoft.com/office/drawing/2014/main" id="{39974062-109C-4E61-BA08-B6A92333B560}"/>
              </a:ext>
            </a:extLst>
          </p:cNvPr>
          <p:cNvSpPr txBox="1"/>
          <p:nvPr/>
        </p:nvSpPr>
        <p:spPr>
          <a:xfrm>
            <a:off x="1137737" y="3825523"/>
            <a:ext cx="437808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vi-VN" sz="8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83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47970119-E2ED-4EF6-8593-CFAEDD51AC98}"/>
              </a:ext>
            </a:extLst>
          </p:cNvPr>
          <p:cNvSpPr/>
          <p:nvPr/>
        </p:nvSpPr>
        <p:spPr>
          <a:xfrm>
            <a:off x="1008465" y="4008121"/>
            <a:ext cx="70970" cy="162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8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16597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</a:t>
            </a:r>
            <a:endParaRPr lang="en-US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0A716B4-AFCC-4FEB-8247-E221FFC75E6C}"/>
              </a:ext>
            </a:extLst>
          </p:cNvPr>
          <p:cNvSpPr txBox="1"/>
          <p:nvPr/>
        </p:nvSpPr>
        <p:spPr>
          <a:xfrm>
            <a:off x="704487" y="1176626"/>
            <a:ext cx="7513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</a:t>
            </a:r>
            <a:r>
              <a:rPr lang="vi-VN" sz="24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vi-V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vi-V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chương </a:t>
            </a:r>
            <a:r>
              <a:rPr lang="vi-VN" sz="24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vi-VN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endParaRPr lang="en-US" sz="2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C276ED42-A033-4E6A-BB1A-2D329196EC16}"/>
              </a:ext>
            </a:extLst>
          </p:cNvPr>
          <p:cNvSpPr/>
          <p:nvPr/>
        </p:nvSpPr>
        <p:spPr>
          <a:xfrm>
            <a:off x="3429150" y="1623334"/>
            <a:ext cx="1306285" cy="511214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029F5CB-FEBC-4E67-9BF0-10EE342BC89F}"/>
              </a:ext>
            </a:extLst>
          </p:cNvPr>
          <p:cNvSpPr/>
          <p:nvPr/>
        </p:nvSpPr>
        <p:spPr>
          <a:xfrm>
            <a:off x="2304192" y="2498541"/>
            <a:ext cx="3556204" cy="45452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Diamond 4">
            <a:extLst>
              <a:ext uri="{FF2B5EF4-FFF2-40B4-BE49-F238E27FC236}">
                <a16:creationId xmlns:a16="http://schemas.microsoft.com/office/drawing/2014/main" id="{49FEE980-294E-4597-BBFC-021C98328006}"/>
              </a:ext>
            </a:extLst>
          </p:cNvPr>
          <p:cNvSpPr/>
          <p:nvPr/>
        </p:nvSpPr>
        <p:spPr>
          <a:xfrm>
            <a:off x="2581986" y="3243066"/>
            <a:ext cx="3000616" cy="627188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240D1EFA-11FA-4A05-9959-A41A160578F4}"/>
              </a:ext>
            </a:extLst>
          </p:cNvPr>
          <p:cNvSpPr/>
          <p:nvPr/>
        </p:nvSpPr>
        <p:spPr>
          <a:xfrm>
            <a:off x="7726619" y="5218750"/>
            <a:ext cx="1810997" cy="45452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3A23706C-35E1-4F9B-A551-E2737DD0A7B3}"/>
              </a:ext>
            </a:extLst>
          </p:cNvPr>
          <p:cNvSpPr/>
          <p:nvPr/>
        </p:nvSpPr>
        <p:spPr>
          <a:xfrm>
            <a:off x="7076043" y="3177084"/>
            <a:ext cx="3112151" cy="7591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motor bánh trái nhanh hơn bánh phải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98F517B-4293-4164-A1CD-C0BEB2E4DCB3}"/>
              </a:ext>
            </a:extLst>
          </p:cNvPr>
          <p:cNvSpPr/>
          <p:nvPr/>
        </p:nvSpPr>
        <p:spPr>
          <a:xfrm>
            <a:off x="7076043" y="4128365"/>
            <a:ext cx="3112150" cy="7591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motor bánh phải nhanh hơn bánh trái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4D8033-B05D-41A2-99D2-A7375B90158C}"/>
              </a:ext>
            </a:extLst>
          </p:cNvPr>
          <p:cNvSpPr/>
          <p:nvPr/>
        </p:nvSpPr>
        <p:spPr>
          <a:xfrm>
            <a:off x="2725242" y="6098850"/>
            <a:ext cx="2691504" cy="71239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 lùi tốc độ chậm để tìm lại vạch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Diamond 37">
            <a:extLst>
              <a:ext uri="{FF2B5EF4-FFF2-40B4-BE49-F238E27FC236}">
                <a16:creationId xmlns:a16="http://schemas.microsoft.com/office/drawing/2014/main" id="{0F48CA06-C38C-4659-9990-11ED26C14367}"/>
              </a:ext>
            </a:extLst>
          </p:cNvPr>
          <p:cNvSpPr/>
          <p:nvPr/>
        </p:nvSpPr>
        <p:spPr>
          <a:xfrm>
            <a:off x="2576221" y="4196241"/>
            <a:ext cx="3000619" cy="627188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Lệch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Diamond 38">
            <a:extLst>
              <a:ext uri="{FF2B5EF4-FFF2-40B4-BE49-F238E27FC236}">
                <a16:creationId xmlns:a16="http://schemas.microsoft.com/office/drawing/2014/main" id="{AAB4A034-B76E-4436-9939-B9A26D364599}"/>
              </a:ext>
            </a:extLst>
          </p:cNvPr>
          <p:cNvSpPr/>
          <p:nvPr/>
        </p:nvSpPr>
        <p:spPr>
          <a:xfrm>
            <a:off x="2581984" y="5145629"/>
            <a:ext cx="3000619" cy="627188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69">
            <a:extLst>
              <a:ext uri="{FF2B5EF4-FFF2-40B4-BE49-F238E27FC236}">
                <a16:creationId xmlns:a16="http://schemas.microsoft.com/office/drawing/2014/main" id="{A4D59E4D-0AFD-406F-BF49-9D1131CFE25B}"/>
              </a:ext>
            </a:extLst>
          </p:cNvPr>
          <p:cNvSpPr txBox="1"/>
          <p:nvPr/>
        </p:nvSpPr>
        <p:spPr>
          <a:xfrm>
            <a:off x="5746196" y="5000264"/>
            <a:ext cx="96274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70">
            <a:extLst>
              <a:ext uri="{FF2B5EF4-FFF2-40B4-BE49-F238E27FC236}">
                <a16:creationId xmlns:a16="http://schemas.microsoft.com/office/drawing/2014/main" id="{61FBACB8-DD3A-4A94-95D6-320241C7CBBD}"/>
              </a:ext>
            </a:extLst>
          </p:cNvPr>
          <p:cNvSpPr txBox="1"/>
          <p:nvPr/>
        </p:nvSpPr>
        <p:spPr>
          <a:xfrm>
            <a:off x="3282831" y="5635053"/>
            <a:ext cx="79946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71">
            <a:extLst>
              <a:ext uri="{FF2B5EF4-FFF2-40B4-BE49-F238E27FC236}">
                <a16:creationId xmlns:a16="http://schemas.microsoft.com/office/drawing/2014/main" id="{DF560C51-D5A8-4AA3-ACC3-50D9A7D0E82D}"/>
              </a:ext>
            </a:extLst>
          </p:cNvPr>
          <p:cNvSpPr txBox="1"/>
          <p:nvPr/>
        </p:nvSpPr>
        <p:spPr>
          <a:xfrm>
            <a:off x="3282831" y="4763145"/>
            <a:ext cx="79946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72">
            <a:extLst>
              <a:ext uri="{FF2B5EF4-FFF2-40B4-BE49-F238E27FC236}">
                <a16:creationId xmlns:a16="http://schemas.microsoft.com/office/drawing/2014/main" id="{1C77A8BE-5438-42B7-B81D-F6028645DAD0}"/>
              </a:ext>
            </a:extLst>
          </p:cNvPr>
          <p:cNvSpPr txBox="1"/>
          <p:nvPr/>
        </p:nvSpPr>
        <p:spPr>
          <a:xfrm>
            <a:off x="3271532" y="3815444"/>
            <a:ext cx="79946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74">
            <a:extLst>
              <a:ext uri="{FF2B5EF4-FFF2-40B4-BE49-F238E27FC236}">
                <a16:creationId xmlns:a16="http://schemas.microsoft.com/office/drawing/2014/main" id="{947EE14E-C697-4AF6-BF48-04F59604A372}"/>
              </a:ext>
            </a:extLst>
          </p:cNvPr>
          <p:cNvSpPr txBox="1"/>
          <p:nvPr/>
        </p:nvSpPr>
        <p:spPr>
          <a:xfrm>
            <a:off x="5666549" y="4046276"/>
            <a:ext cx="96274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75">
            <a:extLst>
              <a:ext uri="{FF2B5EF4-FFF2-40B4-BE49-F238E27FC236}">
                <a16:creationId xmlns:a16="http://schemas.microsoft.com/office/drawing/2014/main" id="{9E36FB80-6E8E-4A6F-A6DF-FACD453151D5}"/>
              </a:ext>
            </a:extLst>
          </p:cNvPr>
          <p:cNvSpPr txBox="1"/>
          <p:nvPr/>
        </p:nvSpPr>
        <p:spPr>
          <a:xfrm>
            <a:off x="5666549" y="3094995"/>
            <a:ext cx="96274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84DE7242-D1F6-4631-B5AF-C1A104AEB3A4}"/>
              </a:ext>
            </a:extLst>
          </p:cNvPr>
          <p:cNvCxnSpPr>
            <a:stCxn id="38" idx="3"/>
          </p:cNvCxnSpPr>
          <p:nvPr/>
        </p:nvCxnSpPr>
        <p:spPr>
          <a:xfrm>
            <a:off x="5582603" y="5459223"/>
            <a:ext cx="21539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3D1A355B-766F-40C7-9D8C-EEC5E82C74F2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>
            <a:off x="4082293" y="2134548"/>
            <a:ext cx="1" cy="363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7EAF3623-F31F-47E5-8985-50B62900EEC9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4082294" y="2953067"/>
            <a:ext cx="0" cy="289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Đường kết nối Mũi tên Thẳng 64">
            <a:extLst>
              <a:ext uri="{FF2B5EF4-FFF2-40B4-BE49-F238E27FC236}">
                <a16:creationId xmlns:a16="http://schemas.microsoft.com/office/drawing/2014/main" id="{259B3CA1-E76D-4CEF-B3A5-8878E4032884}"/>
              </a:ext>
            </a:extLst>
          </p:cNvPr>
          <p:cNvCxnSpPr>
            <a:cxnSpLocks/>
          </p:cNvCxnSpPr>
          <p:nvPr/>
        </p:nvCxnSpPr>
        <p:spPr>
          <a:xfrm>
            <a:off x="4070994" y="3854438"/>
            <a:ext cx="0" cy="369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Đường kết nối Mũi tên Thẳng 67">
            <a:extLst>
              <a:ext uri="{FF2B5EF4-FFF2-40B4-BE49-F238E27FC236}">
                <a16:creationId xmlns:a16="http://schemas.microsoft.com/office/drawing/2014/main" id="{4D7650E8-9D1E-4458-B368-45127FB40C38}"/>
              </a:ext>
            </a:extLst>
          </p:cNvPr>
          <p:cNvCxnSpPr/>
          <p:nvPr/>
        </p:nvCxnSpPr>
        <p:spPr>
          <a:xfrm>
            <a:off x="4070994" y="4823429"/>
            <a:ext cx="0" cy="32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5" name="Đường kết nối Mũi tên Thẳng 74">
            <a:extLst>
              <a:ext uri="{FF2B5EF4-FFF2-40B4-BE49-F238E27FC236}">
                <a16:creationId xmlns:a16="http://schemas.microsoft.com/office/drawing/2014/main" id="{96D8D5CB-3B98-4FE4-A3EC-33ED89FBAF8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070994" y="5763869"/>
            <a:ext cx="0" cy="334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3" name="Đường kết nối Mũi tên Thẳng 82">
            <a:extLst>
              <a:ext uri="{FF2B5EF4-FFF2-40B4-BE49-F238E27FC236}">
                <a16:creationId xmlns:a16="http://schemas.microsoft.com/office/drawing/2014/main" id="{F19C0A4E-6255-4155-9439-228F3A51B50B}"/>
              </a:ext>
            </a:extLst>
          </p:cNvPr>
          <p:cNvCxnSpPr>
            <a:stCxn id="37" idx="3"/>
            <a:endCxn id="35" idx="1"/>
          </p:cNvCxnSpPr>
          <p:nvPr/>
        </p:nvCxnSpPr>
        <p:spPr>
          <a:xfrm flipV="1">
            <a:off x="5576840" y="4507941"/>
            <a:ext cx="1499203" cy="1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37457C69-1828-4615-932A-BA7A558298E9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>
            <a:off x="5582602" y="3556660"/>
            <a:ext cx="14934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7" name="Đường kết nối: Mũi tên Gấp khúc 106">
            <a:extLst>
              <a:ext uri="{FF2B5EF4-FFF2-40B4-BE49-F238E27FC236}">
                <a16:creationId xmlns:a16="http://schemas.microsoft.com/office/drawing/2014/main" id="{BF9EB8E2-4CF2-4629-97EE-8517895B35F8}"/>
              </a:ext>
            </a:extLst>
          </p:cNvPr>
          <p:cNvCxnSpPr>
            <a:cxnSpLocks/>
          </p:cNvCxnSpPr>
          <p:nvPr/>
        </p:nvCxnSpPr>
        <p:spPr>
          <a:xfrm rot="10800000">
            <a:off x="4082294" y="2292005"/>
            <a:ext cx="7228189" cy="3154011"/>
          </a:xfrm>
          <a:prstGeom prst="bentConnector3">
            <a:avLst>
              <a:gd name="adj1" fmla="val 3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60EF6FD9-91E8-4AC3-8190-858BCE664C2F}"/>
              </a:ext>
            </a:extLst>
          </p:cNvPr>
          <p:cNvCxnSpPr>
            <a:stCxn id="35" idx="3"/>
          </p:cNvCxnSpPr>
          <p:nvPr/>
        </p:nvCxnSpPr>
        <p:spPr>
          <a:xfrm>
            <a:off x="10188193" y="4507941"/>
            <a:ext cx="1122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0" name="Đường kết nối Mũi tên Thẳng 119">
            <a:extLst>
              <a:ext uri="{FF2B5EF4-FFF2-40B4-BE49-F238E27FC236}">
                <a16:creationId xmlns:a16="http://schemas.microsoft.com/office/drawing/2014/main" id="{288AC3CD-ACE4-48C7-A026-92F84BBCDD3D}"/>
              </a:ext>
            </a:extLst>
          </p:cNvPr>
          <p:cNvCxnSpPr>
            <a:stCxn id="34" idx="3"/>
          </p:cNvCxnSpPr>
          <p:nvPr/>
        </p:nvCxnSpPr>
        <p:spPr>
          <a:xfrm>
            <a:off x="10188194" y="3556660"/>
            <a:ext cx="11222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2" name="Đường kết nối Mũi tên Thẳng 121">
            <a:extLst>
              <a:ext uri="{FF2B5EF4-FFF2-40B4-BE49-F238E27FC236}">
                <a16:creationId xmlns:a16="http://schemas.microsoft.com/office/drawing/2014/main" id="{9F69A3BE-4229-4503-B49A-F1EC31D95C3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537616" y="5446013"/>
            <a:ext cx="1772862" cy="13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1" name="Đường nối Thẳng 130">
            <a:extLst>
              <a:ext uri="{FF2B5EF4-FFF2-40B4-BE49-F238E27FC236}">
                <a16:creationId xmlns:a16="http://schemas.microsoft.com/office/drawing/2014/main" id="{42D6ECDA-5922-49B3-97AF-CBD5F55DA32A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908649" y="6455046"/>
            <a:ext cx="181659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Đường kết nối: Mũi tên Gấp khúc 138">
            <a:extLst>
              <a:ext uri="{FF2B5EF4-FFF2-40B4-BE49-F238E27FC236}">
                <a16:creationId xmlns:a16="http://schemas.microsoft.com/office/drawing/2014/main" id="{ABB45FC4-9AFA-4C29-A8DD-9691AB4EB6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8155" y="2786152"/>
            <a:ext cx="4169393" cy="3181100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8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16597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</a:t>
            </a:r>
            <a:endParaRPr lang="en-US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0A716B4-AFCC-4FEB-8247-E221FFC75E6C}"/>
              </a:ext>
            </a:extLst>
          </p:cNvPr>
          <p:cNvSpPr txBox="1"/>
          <p:nvPr/>
        </p:nvSpPr>
        <p:spPr>
          <a:xfrm>
            <a:off x="704487" y="1176626"/>
            <a:ext cx="10769354" cy="203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khi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đen,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0 khi ở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đen (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đen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5cm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như sau: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D541D3AC-6EB6-41E6-B318-0464801CE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14408"/>
              </p:ext>
            </p:extLst>
          </p:nvPr>
        </p:nvGraphicFramePr>
        <p:xfrm>
          <a:off x="1157646" y="3517917"/>
          <a:ext cx="9876708" cy="2952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3216">
                  <a:extLst>
                    <a:ext uri="{9D8B030D-6E8A-4147-A177-3AD203B41FA5}">
                      <a16:colId xmlns:a16="http://schemas.microsoft.com/office/drawing/2014/main" val="1990291794"/>
                    </a:ext>
                  </a:extLst>
                </a:gridCol>
                <a:gridCol w="1463216">
                  <a:extLst>
                    <a:ext uri="{9D8B030D-6E8A-4147-A177-3AD203B41FA5}">
                      <a16:colId xmlns:a16="http://schemas.microsoft.com/office/drawing/2014/main" val="1250388508"/>
                    </a:ext>
                  </a:extLst>
                </a:gridCol>
                <a:gridCol w="548706">
                  <a:extLst>
                    <a:ext uri="{9D8B030D-6E8A-4147-A177-3AD203B41FA5}">
                      <a16:colId xmlns:a16="http://schemas.microsoft.com/office/drawing/2014/main" val="3430252175"/>
                    </a:ext>
                  </a:extLst>
                </a:gridCol>
                <a:gridCol w="1463216">
                  <a:extLst>
                    <a:ext uri="{9D8B030D-6E8A-4147-A177-3AD203B41FA5}">
                      <a16:colId xmlns:a16="http://schemas.microsoft.com/office/drawing/2014/main" val="2362707571"/>
                    </a:ext>
                  </a:extLst>
                </a:gridCol>
                <a:gridCol w="1463216">
                  <a:extLst>
                    <a:ext uri="{9D8B030D-6E8A-4147-A177-3AD203B41FA5}">
                      <a16:colId xmlns:a16="http://schemas.microsoft.com/office/drawing/2014/main" val="487573593"/>
                    </a:ext>
                  </a:extLst>
                </a:gridCol>
                <a:gridCol w="548706">
                  <a:extLst>
                    <a:ext uri="{9D8B030D-6E8A-4147-A177-3AD203B41FA5}">
                      <a16:colId xmlns:a16="http://schemas.microsoft.com/office/drawing/2014/main" val="1281496678"/>
                    </a:ext>
                  </a:extLst>
                </a:gridCol>
                <a:gridCol w="1463216">
                  <a:extLst>
                    <a:ext uri="{9D8B030D-6E8A-4147-A177-3AD203B41FA5}">
                      <a16:colId xmlns:a16="http://schemas.microsoft.com/office/drawing/2014/main" val="1918570414"/>
                    </a:ext>
                  </a:extLst>
                </a:gridCol>
                <a:gridCol w="1463216">
                  <a:extLst>
                    <a:ext uri="{9D8B030D-6E8A-4147-A177-3AD203B41FA5}">
                      <a16:colId xmlns:a16="http://schemas.microsoft.com/office/drawing/2014/main" val="375983866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vi-VN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giữa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Lệch</a:t>
                      </a:r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trái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Lệch</a:t>
                      </a:r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592110"/>
                  </a:ext>
                </a:extLst>
              </a:tr>
              <a:tr h="576000">
                <a:tc rowSpan="4">
                  <a:txBody>
                    <a:bodyPr/>
                    <a:lstStyle/>
                    <a:p>
                      <a:pPr algn="ctr"/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11563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687874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00011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818745"/>
                  </a:ext>
                </a:extLst>
              </a:tr>
              <a:tr h="5760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00001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240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0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16597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</a:t>
            </a:r>
            <a:endParaRPr lang="en-US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0A716B4-AFCC-4FEB-8247-E221FFC75E6C}"/>
              </a:ext>
            </a:extLst>
          </p:cNvPr>
          <p:cNvSpPr txBox="1"/>
          <p:nvPr/>
        </p:nvSpPr>
        <p:spPr>
          <a:xfrm>
            <a:off x="704487" y="1176626"/>
            <a:ext cx="1076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DFDE715-F0DE-47CD-A52E-747DD9B99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45596"/>
              </p:ext>
            </p:extLst>
          </p:nvPr>
        </p:nvGraphicFramePr>
        <p:xfrm>
          <a:off x="704487" y="2238223"/>
          <a:ext cx="10769352" cy="356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51316">
                  <a:extLst>
                    <a:ext uri="{9D8B030D-6E8A-4147-A177-3AD203B41FA5}">
                      <a16:colId xmlns:a16="http://schemas.microsoft.com/office/drawing/2014/main" val="190906543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337582511"/>
                    </a:ext>
                  </a:extLst>
                </a:gridCol>
                <a:gridCol w="3347357">
                  <a:extLst>
                    <a:ext uri="{9D8B030D-6E8A-4147-A177-3AD203B41FA5}">
                      <a16:colId xmlns:a16="http://schemas.microsoft.com/office/drawing/2014/main" val="3136636016"/>
                    </a:ext>
                  </a:extLst>
                </a:gridCol>
                <a:gridCol w="3470479">
                  <a:extLst>
                    <a:ext uri="{9D8B030D-6E8A-4147-A177-3AD203B41FA5}">
                      <a16:colId xmlns:a16="http://schemas.microsoft.com/office/drawing/2014/main" val="1227019148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cảm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9704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ra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khỏi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vạch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khiển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robot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lùi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bắt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vạch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08960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Tất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cảm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nhận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vạch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đen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khiển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robot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dừng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lại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542388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11100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</a:t>
                      </a:r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ờng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rẽ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trái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vuông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góc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khiển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robot quay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trái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bắt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vạch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02305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00111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hoặc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</a:t>
                      </a:r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ờng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rẽ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vuông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góc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Điều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khiển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robot quay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đến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bắt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vạch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66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45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16597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</a:t>
            </a:r>
            <a:endParaRPr lang="en-US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447D6CA-4CE2-4B9F-8887-5AB383334FF9}"/>
                  </a:ext>
                </a:extLst>
              </p:cNvPr>
              <p:cNvSpPr txBox="1"/>
              <p:nvPr/>
            </p:nvSpPr>
            <p:spPr>
              <a:xfrm>
                <a:off x="704487" y="1049665"/>
                <a:ext cx="10769354" cy="5028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914217">
                  <a:lnSpc>
                    <a:spcPct val="150000"/>
                  </a:lnSpc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Giải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thuật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khiển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(PID):</a:t>
                </a:r>
              </a:p>
              <a:p>
                <a:pPr marL="800100" lvl="1" indent="-342900" defTabSz="914217">
                  <a:lnSpc>
                    <a:spcPct val="150000"/>
                  </a:lnSpc>
                  <a:buClr>
                    <a:schemeClr val="accent4"/>
                  </a:buClr>
                  <a:buFont typeface="Courier New" panose="02070309020205020404" pitchFamily="49" charset="0"/>
                  <a:buChar char="o"/>
                </a:pPr>
                <a:r>
                  <a:rPr lang="en-US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</a:t>
                </a:r>
                <a:r>
                  <a:rPr lang="vi-VN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400" i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ơng</a:t>
                </a:r>
                <a:r>
                  <a:rPr lang="en-US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i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trình</a:t>
                </a:r>
                <a:r>
                  <a:rPr lang="en-US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PID </a:t>
                </a:r>
                <a:r>
                  <a:rPr lang="en-US" sz="2400" i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tổng</a:t>
                </a:r>
                <a:r>
                  <a:rPr lang="en-US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i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quát</a:t>
                </a:r>
                <a:r>
                  <a:rPr lang="en-US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n-US" sz="2400" b="0" i="1" dirty="0">
                  <a:solidFill>
                    <a:schemeClr val="accent4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 defTabSz="914217">
                  <a:lnSpc>
                    <a:spcPct val="150000"/>
                  </a:lnSpc>
                  <a:buClr>
                    <a:schemeClr val="accent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46313" lvl="2" indent="-1331913" defTabSz="914217">
                  <a:lnSpc>
                    <a:spcPct val="150000"/>
                  </a:lnSpc>
                  <a:buClr>
                    <a:schemeClr val="accent4"/>
                  </a:buClr>
                </a:pP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lỗi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biểu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diễn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vị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trí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thực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robot so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vạch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ờng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246313" lvl="2" indent="-1331913" defTabSz="914217">
                  <a:lnSpc>
                    <a:spcPct val="150000"/>
                  </a:lnSpc>
                  <a:buClr>
                    <a:schemeClr val="accent4"/>
                  </a:buClr>
                </a:pP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3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3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3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3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3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3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3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hằng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tương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ảnh</a:t>
                </a:r>
                <a:r>
                  <a:rPr lang="en-US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hưởng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khâu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khâu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phân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khâu vi phân.</a:t>
                </a:r>
                <a:endParaRPr lang="en-US" sz="2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447D6CA-4CE2-4B9F-8887-5AB38333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7" y="1049665"/>
                <a:ext cx="10769354" cy="5028236"/>
              </a:xfrm>
              <a:prstGeom prst="rect">
                <a:avLst/>
              </a:prstGeom>
              <a:blipFill>
                <a:blip r:embed="rId2"/>
                <a:stretch>
                  <a:fillRect l="-793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01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16597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</a:t>
            </a:r>
            <a:endParaRPr lang="en-US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447D6CA-4CE2-4B9F-8887-5AB383334FF9}"/>
                  </a:ext>
                </a:extLst>
              </p:cNvPr>
              <p:cNvSpPr txBox="1"/>
              <p:nvPr/>
            </p:nvSpPr>
            <p:spPr>
              <a:xfrm>
                <a:off x="704487" y="1049665"/>
                <a:ext cx="10769354" cy="5813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914217">
                  <a:lnSpc>
                    <a:spcPct val="150000"/>
                  </a:lnSpc>
                  <a:spcBef>
                    <a:spcPts val="600"/>
                  </a:spcBef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Giải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thuật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khiển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(PID):</a:t>
                </a:r>
              </a:p>
              <a:p>
                <a:pPr marL="800100" lvl="1" indent="-342900" defTabSz="914217">
                  <a:lnSpc>
                    <a:spcPct val="130000"/>
                  </a:lnSpc>
                  <a:spcBef>
                    <a:spcPts val="600"/>
                  </a:spcBef>
                  <a:buClr>
                    <a:schemeClr val="accent4"/>
                  </a:buClr>
                  <a:buFont typeface="Courier New" panose="02070309020205020404" pitchFamily="49" charset="0"/>
                  <a:buChar char="o"/>
                </a:pPr>
                <a:r>
                  <a:rPr lang="vi-VN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Khâu </a:t>
                </a:r>
                <a:r>
                  <a:rPr lang="vi-VN" sz="2400" i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r>
                  <a:rPr lang="vi-VN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i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</a:t>
                </a:r>
                <a:r>
                  <a:rPr lang="en-US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vi-VN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robot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xác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robot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đang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phải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hay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trái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xuất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ra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PWM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khiển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hai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cơ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giúp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robot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quay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về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vị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trí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tiêu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3" defTabSz="914217">
                  <a:lnSpc>
                    <a:spcPct val="130000"/>
                  </a:lnSpc>
                  <a:spcBef>
                    <a:spcPts val="600"/>
                  </a:spcBef>
                  <a:buClr>
                    <a:schemeClr val="accent4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23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3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3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càng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lớn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sự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càng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lớn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lỗi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càng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lớn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 defTabSz="914217">
                  <a:lnSpc>
                    <a:spcPct val="130000"/>
                  </a:lnSpc>
                  <a:spcBef>
                    <a:spcPts val="600"/>
                  </a:spcBef>
                  <a:buClr>
                    <a:schemeClr val="accent4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23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3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3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càng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sẽ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đáp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ứng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vi-VN" sz="23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với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3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lỗi</a:t>
                </a:r>
                <a:r>
                  <a:rPr lang="vi-VN" sz="23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3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 defTabSz="914217">
                  <a:lnSpc>
                    <a:spcPct val="130000"/>
                  </a:lnSpc>
                  <a:spcBef>
                    <a:spcPts val="600"/>
                  </a:spcBef>
                  <a:buClr>
                    <a:schemeClr val="accent4"/>
                  </a:buClr>
                  <a:buFont typeface="Courier New" panose="02070309020205020404" pitchFamily="49" charset="0"/>
                  <a:buChar char="o"/>
                </a:pPr>
                <a:r>
                  <a:rPr lang="vi-VN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Khâu </a:t>
                </a:r>
                <a:r>
                  <a:rPr lang="vi-VN" sz="2400" i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vi-VN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phân</a:t>
                </a:r>
                <a:r>
                  <a:rPr lang="en-US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vi-VN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dựa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trên sai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lũy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theo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gian.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Robot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càng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xa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sai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lũy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càng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Khâu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này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rằng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trong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quá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khứ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robot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bám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đi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tốt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800100" lvl="1" indent="-342900" defTabSz="914217">
                  <a:lnSpc>
                    <a:spcPct val="130000"/>
                  </a:lnSpc>
                  <a:spcBef>
                    <a:spcPts val="600"/>
                  </a:spcBef>
                  <a:buClr>
                    <a:schemeClr val="accent4"/>
                  </a:buClr>
                  <a:buFont typeface="Courier New" panose="02070309020205020404" pitchFamily="49" charset="0"/>
                  <a:buChar char="o"/>
                </a:pPr>
                <a:r>
                  <a:rPr lang="vi-VN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Khâu vi phân</a:t>
                </a:r>
                <a:r>
                  <a:rPr lang="en-US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vi-VN" sz="2400" i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toán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dự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đoán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sai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theo (tương lai)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dựa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tốc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thay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đổi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447D6CA-4CE2-4B9F-8887-5AB38333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7" y="1049665"/>
                <a:ext cx="10769354" cy="5813386"/>
              </a:xfrm>
              <a:prstGeom prst="rect">
                <a:avLst/>
              </a:prstGeom>
              <a:blipFill>
                <a:blip r:embed="rId2"/>
                <a:stretch>
                  <a:fillRect l="-793" r="-1586" b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5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16597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</a:t>
            </a:r>
            <a:endParaRPr lang="en-US" sz="14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447D6CA-4CE2-4B9F-8887-5AB383334FF9}"/>
                  </a:ext>
                </a:extLst>
              </p:cNvPr>
              <p:cNvSpPr txBox="1"/>
              <p:nvPr/>
            </p:nvSpPr>
            <p:spPr>
              <a:xfrm>
                <a:off x="704487" y="1049665"/>
                <a:ext cx="10717197" cy="2609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defTabSz="914217">
                  <a:lnSpc>
                    <a:spcPct val="150000"/>
                  </a:lnSpc>
                  <a:buClr>
                    <a:schemeClr val="accent4"/>
                  </a:buClr>
                  <a:buFont typeface="Arial" panose="020B0604020202020204" pitchFamily="34" charset="0"/>
                  <a:buChar char="•"/>
                </a:pP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thuật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khiển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</a:t>
                </a:r>
                <a:r>
                  <a:rPr lang="en-US" sz="2400" b="1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(PID):</a:t>
                </a:r>
                <a:endParaRPr lang="en-US" sz="24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 defTabSz="914217">
                  <a:lnSpc>
                    <a:spcPct val="130000"/>
                  </a:lnSpc>
                  <a:buClr>
                    <a:schemeClr val="accent4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en-US" sz="24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chỉnh</a:t>
                </a:r>
                <a:r>
                  <a:rPr lang="en-US" sz="24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4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vi-VN" sz="24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dựa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pháp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Ziegler – Nichols.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Thiết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lập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thông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khâu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tích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(I)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vi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(D) = 0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khâu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tỉ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(P)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đạt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lợi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đa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defTabSz="914217">
                  <a:lnSpc>
                    <a:spcPct val="150000"/>
                  </a:lnSpc>
                </a:pPr>
                <a:endParaRPr 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Hộp Văn bản 5">
                <a:extLst>
                  <a:ext uri="{FF2B5EF4-FFF2-40B4-BE49-F238E27FC236}">
                    <a16:creationId xmlns:a16="http://schemas.microsoft.com/office/drawing/2014/main" id="{9447D6CA-4CE2-4B9F-8887-5AB383334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7" y="1049665"/>
                <a:ext cx="10717197" cy="2609369"/>
              </a:xfrm>
              <a:prstGeom prst="rect">
                <a:avLst/>
              </a:prstGeom>
              <a:blipFill>
                <a:blip r:embed="rId2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96784"/>
              </p:ext>
            </p:extLst>
          </p:nvPr>
        </p:nvGraphicFramePr>
        <p:xfrm>
          <a:off x="770316" y="3227294"/>
          <a:ext cx="10741286" cy="3299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79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PID:</a:t>
                      </a:r>
                    </a:p>
                    <a:p>
                      <a:endParaRPr lang="en-US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 =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* Error; </a:t>
                      </a:r>
                    </a:p>
                    <a:p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 = Ki * (I + Error); </a:t>
                      </a:r>
                    </a:p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 =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Kd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Ts</a:t>
                      </a:r>
                      <a:r>
                        <a:rPr lang="en-US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 (Error-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Previous_Error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 </a:t>
                      </a:r>
                    </a:p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Previous_Error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Error; </a:t>
                      </a:r>
                    </a:p>
                    <a:p>
                      <a:endParaRPr lang="en-US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caculate_PID</a:t>
                      </a:r>
                      <a:r>
                        <a:rPr lang="en-US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P + I + D;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33" y="3250854"/>
            <a:ext cx="5241439" cy="32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9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>
            <a:extLst>
              <a:ext uri="{FF2B5EF4-FFF2-40B4-BE49-F238E27FC236}">
                <a16:creationId xmlns:a16="http://schemas.microsoft.com/office/drawing/2014/main" id="{5317F6E6-902B-4D09-B67F-527266004A9C}"/>
              </a:ext>
            </a:extLst>
          </p:cNvPr>
          <p:cNvSpPr/>
          <p:nvPr/>
        </p:nvSpPr>
        <p:spPr>
          <a:xfrm>
            <a:off x="1588" y="3048000"/>
            <a:ext cx="12188826" cy="3096716"/>
          </a:xfrm>
          <a:prstGeom prst="rect">
            <a:avLst/>
          </a:prstGeom>
          <a:solidFill>
            <a:schemeClr val="accent5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1A2A15BF-17EB-4BFB-8472-EF5DB88F9820}"/>
              </a:ext>
            </a:extLst>
          </p:cNvPr>
          <p:cNvSpPr txBox="1"/>
          <p:nvPr/>
        </p:nvSpPr>
        <p:spPr>
          <a:xfrm>
            <a:off x="1137737" y="5095287"/>
            <a:ext cx="797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80000"/>
              </a:lnSpc>
            </a:pPr>
            <a:r>
              <a:rPr lang="vi-VN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4000" b="1" spc="1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60">
            <a:extLst>
              <a:ext uri="{FF2B5EF4-FFF2-40B4-BE49-F238E27FC236}">
                <a16:creationId xmlns:a16="http://schemas.microsoft.com/office/drawing/2014/main" id="{39974062-109C-4E61-BA08-B6A92333B560}"/>
              </a:ext>
            </a:extLst>
          </p:cNvPr>
          <p:cNvSpPr txBox="1"/>
          <p:nvPr/>
        </p:nvSpPr>
        <p:spPr>
          <a:xfrm>
            <a:off x="1137737" y="3825523"/>
            <a:ext cx="437808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vi-VN" sz="8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83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47970119-E2ED-4EF6-8593-CFAEDD51AC98}"/>
              </a:ext>
            </a:extLst>
          </p:cNvPr>
          <p:cNvSpPr/>
          <p:nvPr/>
        </p:nvSpPr>
        <p:spPr>
          <a:xfrm>
            <a:off x="1008465" y="4008121"/>
            <a:ext cx="70970" cy="162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8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2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184940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vi-VN" sz="2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B2F2EC7-4BB3-48C4-AEFF-7187462DF710}"/>
              </a:ext>
            </a:extLst>
          </p:cNvPr>
          <p:cNvSpPr txBox="1"/>
          <p:nvPr/>
        </p:nvSpPr>
        <p:spPr>
          <a:xfrm>
            <a:off x="704487" y="1038216"/>
            <a:ext cx="11002603" cy="5399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23888" algn="l"/>
              </a:tabLst>
            </a:pPr>
            <a:r>
              <a:rPr lang="vi-VN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vi-V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cơ: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623888" algn="l"/>
              </a:tabLst>
            </a:pPr>
            <a:r>
              <a:rPr lang="vi-VN" sz="24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vi-V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vi-V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vi-V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cơ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HIGH, LOW: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digitalWirte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lnSpc>
                <a:spcPct val="150000"/>
              </a:lnSpc>
              <a:tabLst>
                <a:tab pos="623888" algn="l"/>
              </a:tabLst>
            </a:pP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vi-VN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A: TH1 (</a:t>
            </a:r>
            <a:r>
              <a:rPr lang="vi-VN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IN1 = HIGH </a:t>
            </a:r>
            <a:r>
              <a:rPr lang="vi-VN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IN2 = LOW</a:t>
            </a:r>
          </a:p>
          <a:p>
            <a:pPr lvl="1">
              <a:lnSpc>
                <a:spcPct val="150000"/>
              </a:lnSpc>
              <a:tabLst>
                <a:tab pos="623888" algn="l"/>
              </a:tabLst>
            </a:pP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</a:t>
            </a:r>
            <a:r>
              <a:rPr lang="vi-VN" sz="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TH2 (</a:t>
            </a:r>
            <a:r>
              <a:rPr lang="vi-VN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lùi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IN1 = LOW </a:t>
            </a:r>
            <a:r>
              <a:rPr lang="vi-VN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IN2 = HIGH</a:t>
            </a:r>
          </a:p>
          <a:p>
            <a:pPr lvl="1">
              <a:lnSpc>
                <a:spcPct val="150000"/>
              </a:lnSpc>
              <a:tabLst>
                <a:tab pos="623888" algn="l"/>
              </a:tabLst>
            </a:pP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</a:t>
            </a:r>
            <a:r>
              <a:rPr lang="vi-VN" sz="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TH3 (</a:t>
            </a:r>
            <a:r>
              <a:rPr lang="vi-VN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yên): IN1 = LOW </a:t>
            </a:r>
            <a:r>
              <a:rPr lang="vi-VN" sz="2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IN2 = LOW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623888" algn="l"/>
              </a:tabLst>
            </a:pPr>
            <a:r>
              <a:rPr lang="vi-VN" sz="24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vi-V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vi-V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vi-V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vi-V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cơ,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PWM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chân ENA, ENB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analogWrite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lvl="1">
              <a:lnSpc>
                <a:spcPts val="4000"/>
              </a:lnSpc>
              <a:tabLst>
                <a:tab pos="623888" algn="l"/>
                <a:tab pos="720725" algn="l"/>
              </a:tabLst>
            </a:pP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xung PWM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trong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255, tương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duty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0% </a:t>
            </a:r>
            <a:r>
              <a:rPr lang="vi-VN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100%.</a:t>
            </a:r>
          </a:p>
        </p:txBody>
      </p:sp>
    </p:spTree>
    <p:extLst>
      <p:ext uri="{BB962C8B-B14F-4D97-AF65-F5344CB8AC3E}">
        <p14:creationId xmlns:p14="http://schemas.microsoft.com/office/powerpoint/2010/main" val="342438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184940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vi-VN" sz="2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B2F2EC7-4BB3-48C4-AEFF-7187462DF710}"/>
                  </a:ext>
                </a:extLst>
              </p:cNvPr>
              <p:cNvSpPr txBox="1"/>
              <p:nvPr/>
            </p:nvSpPr>
            <p:spPr>
              <a:xfrm>
                <a:off x="704487" y="1057630"/>
                <a:ext cx="11002603" cy="6308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623888" algn="l"/>
                  </a:tabLst>
                </a:pPr>
                <a:r>
                  <a:rPr lang="vi-VN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 </a:t>
                </a:r>
                <a:r>
                  <a:rPr lang="vi-VN" sz="2400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cảm</a:t>
                </a:r>
                <a:r>
                  <a:rPr lang="vi-VN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vi-VN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  <a:tabLst>
                    <a:tab pos="623888" algn="l"/>
                  </a:tabLst>
                </a:pP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Đọc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dưới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dạng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tín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5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cảm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vi-VN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Arduino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  <a:tabLst>
                    <a:tab pos="623888" algn="l"/>
                  </a:tabLst>
                </a:pP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Đặt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lỗi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nhận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cảm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đã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nêu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ở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phần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Giải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thuật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623888" algn="l"/>
                  </a:tabLst>
                </a:pPr>
                <a:r>
                  <a:rPr lang="en-US" sz="22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Code PID: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  <a:tabLst>
                    <a:tab pos="623888" algn="l"/>
                  </a:tabLst>
                </a:pPr>
                <a:r>
                  <a:rPr lang="vi-VN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 =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lỗi</a:t>
                </a:r>
                <a:endParaRPr lang="vi-VN" sz="2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6450" lvl="1">
                  <a:lnSpc>
                    <a:spcPct val="150000"/>
                  </a:lnSpc>
                  <a:tabLst>
                    <a:tab pos="623888" algn="l"/>
                  </a:tabLst>
                </a:pPr>
                <a:r>
                  <a:rPr lang="vi-VN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= I +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lỗi</a:t>
                </a:r>
                <a:endParaRPr lang="en-US" sz="2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6450" lvl="1" indent="-349250">
                  <a:lnSpc>
                    <a:spcPct val="150000"/>
                  </a:lnSpc>
                  <a:tabLst>
                    <a:tab pos="712788" algn="l"/>
                  </a:tabLst>
                </a:pP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vi-VN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 =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lỗi</a:t>
                </a:r>
                <a:r>
                  <a:rPr lang="vi-VN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lỗi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</a:t>
                </a:r>
                <a:r>
                  <a:rPr lang="vi-VN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ớc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endParaRPr lang="en-US" sz="2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  <a:tabLst>
                    <a:tab pos="623888" algn="l"/>
                  </a:tabLst>
                </a:pP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PID </a:t>
                </a:r>
                <a:r>
                  <a:rPr lang="vi-VN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(</a:t>
                </a:r>
                <a:r>
                  <a:rPr lang="vi-VN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Kp</a:t>
                </a:r>
                <a:r>
                  <a:rPr lang="vi-VN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* P) + (Ki * I) + (</a:t>
                </a:r>
                <a:r>
                  <a:rPr lang="vi-VN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Kd</a:t>
                </a:r>
                <a:r>
                  <a:rPr lang="vi-VN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* D)</a:t>
                </a:r>
                <a:endParaRPr lang="en-US" sz="2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  <a:tabLst>
                    <a:tab pos="623888" algn="l"/>
                  </a:tabLst>
                </a:pP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Điều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khiển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</a:t>
                </a:r>
                <a:r>
                  <a:rPr lang="vi-VN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ơ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PID: </a:t>
                </a:r>
              </a:p>
              <a:p>
                <a:pPr lvl="1">
                  <a:lnSpc>
                    <a:spcPct val="150000"/>
                  </a:lnSpc>
                  <a:tabLst>
                    <a:tab pos="623888" algn="l"/>
                  </a:tabLst>
                </a:pP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PWM ở ENA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ENB = PWM(set ban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đầu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2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PID</a:t>
                </a:r>
              </a:p>
              <a:p>
                <a:pPr lvl="1">
                  <a:lnSpc>
                    <a:spcPct val="150000"/>
                  </a:lnSpc>
                  <a:tabLst>
                    <a:tab pos="623888" algn="l"/>
                  </a:tabLst>
                </a:pPr>
                <a:endParaRPr lang="vi-VN" sz="2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Hộp Văn bản 4">
                <a:extLst>
                  <a:ext uri="{FF2B5EF4-FFF2-40B4-BE49-F238E27FC236}">
                    <a16:creationId xmlns:a16="http://schemas.microsoft.com/office/drawing/2014/main" id="{BB2F2EC7-4BB3-48C4-AEFF-7187462D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7" y="1057630"/>
                <a:ext cx="11002603" cy="6308202"/>
              </a:xfrm>
              <a:prstGeom prst="rect">
                <a:avLst/>
              </a:prstGeom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9A7DAABB-6402-45B2-8B7A-CB75CEA40C75}"/>
              </a:ext>
            </a:extLst>
          </p:cNvPr>
          <p:cNvSpPr/>
          <p:nvPr/>
        </p:nvSpPr>
        <p:spPr>
          <a:xfrm>
            <a:off x="1270724" y="5429096"/>
            <a:ext cx="356370" cy="27245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1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748577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50" rIns="121899" bIns="6095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7375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748577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50" rIns="121899" bIns="6095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7375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4929465" y="0"/>
            <a:ext cx="7282474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4AF52">
              <a:alpha val="7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281265" y="4373612"/>
            <a:ext cx="5543505" cy="104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17">
              <a:lnSpc>
                <a:spcPct val="90000"/>
              </a:lnSpc>
            </a:pPr>
            <a:r>
              <a:rPr lang="en-US" sz="6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10425213" y="5260751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17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10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8848576" y="5687772"/>
            <a:ext cx="3363363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6642902" y="4165119"/>
            <a:ext cx="5547511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228D57C-4D39-4B90-A0A4-B34D2DA8AD19}"/>
              </a:ext>
            </a:extLst>
          </p:cNvPr>
          <p:cNvSpPr txBox="1"/>
          <p:nvPr/>
        </p:nvSpPr>
        <p:spPr>
          <a:xfrm>
            <a:off x="1432502" y="1863335"/>
            <a:ext cx="3652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Nguyễn </a:t>
            </a:r>
            <a:r>
              <a:rPr lang="en-US" sz="27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Thu </a:t>
            </a:r>
            <a:r>
              <a:rPr lang="en-US" sz="27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endParaRPr lang="en-US" sz="2700" dirty="0">
              <a:solidFill>
                <a:srgbClr val="4454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9FE3CD0-B38C-4F72-BAD9-A3B04BE85CD7}"/>
              </a:ext>
            </a:extLst>
          </p:cNvPr>
          <p:cNvSpPr txBox="1"/>
          <p:nvPr/>
        </p:nvSpPr>
        <p:spPr>
          <a:xfrm>
            <a:off x="1432502" y="2476708"/>
            <a:ext cx="3652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Nguyễn Quỳnh Nga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2C8DEF5-D339-4C29-A6DD-46DB37E51C58}"/>
              </a:ext>
            </a:extLst>
          </p:cNvPr>
          <p:cNvSpPr txBox="1"/>
          <p:nvPr/>
        </p:nvSpPr>
        <p:spPr>
          <a:xfrm>
            <a:off x="1432502" y="3090081"/>
            <a:ext cx="3652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Nhung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77DB9D4-BA98-4566-ABE7-00D757EA83A6}"/>
              </a:ext>
            </a:extLst>
          </p:cNvPr>
          <p:cNvSpPr txBox="1"/>
          <p:nvPr/>
        </p:nvSpPr>
        <p:spPr>
          <a:xfrm>
            <a:off x="1432502" y="3703454"/>
            <a:ext cx="36521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Lô </a:t>
            </a:r>
            <a:r>
              <a:rPr lang="en-US" sz="27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Huyền</a:t>
            </a:r>
            <a:r>
              <a:rPr lang="en-US" sz="27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endParaRPr lang="en-US" sz="2700" dirty="0">
              <a:solidFill>
                <a:srgbClr val="4454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Đồ họa 10">
            <a:extLst>
              <a:ext uri="{FF2B5EF4-FFF2-40B4-BE49-F238E27FC236}">
                <a16:creationId xmlns:a16="http://schemas.microsoft.com/office/drawing/2014/main" id="{109999EA-ABDF-4603-9B72-2381B51C1B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097" y="1871331"/>
            <a:ext cx="473406" cy="473406"/>
          </a:xfrm>
          <a:prstGeom prst="rect">
            <a:avLst/>
          </a:prstGeom>
        </p:spPr>
      </p:pic>
      <p:pic>
        <p:nvPicPr>
          <p:cNvPr id="42" name="Đồ họa 41">
            <a:extLst>
              <a:ext uri="{FF2B5EF4-FFF2-40B4-BE49-F238E27FC236}">
                <a16:creationId xmlns:a16="http://schemas.microsoft.com/office/drawing/2014/main" id="{546C20D4-FEB9-4CE9-9E84-45679A7C8A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095" y="2474835"/>
            <a:ext cx="473406" cy="473406"/>
          </a:xfrm>
          <a:prstGeom prst="rect">
            <a:avLst/>
          </a:prstGeom>
        </p:spPr>
      </p:pic>
      <p:pic>
        <p:nvPicPr>
          <p:cNvPr id="43" name="Đồ họa 42">
            <a:extLst>
              <a:ext uri="{FF2B5EF4-FFF2-40B4-BE49-F238E27FC236}">
                <a16:creationId xmlns:a16="http://schemas.microsoft.com/office/drawing/2014/main" id="{E830DEF2-4095-46BC-B746-B734F9B1D25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095" y="3066710"/>
            <a:ext cx="473406" cy="473406"/>
          </a:xfrm>
          <a:prstGeom prst="rect">
            <a:avLst/>
          </a:prstGeom>
        </p:spPr>
      </p:pic>
      <p:pic>
        <p:nvPicPr>
          <p:cNvPr id="46" name="Đồ họa 45">
            <a:extLst>
              <a:ext uri="{FF2B5EF4-FFF2-40B4-BE49-F238E27FC236}">
                <a16:creationId xmlns:a16="http://schemas.microsoft.com/office/drawing/2014/main" id="{7EBC6495-F486-4D74-94F6-0AD002B0FCD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097" y="3681956"/>
            <a:ext cx="473406" cy="4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7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1184940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vi-VN" sz="2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4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B2F2EC7-4BB3-48C4-AEFF-7187462DF710}"/>
              </a:ext>
            </a:extLst>
          </p:cNvPr>
          <p:cNvSpPr txBox="1"/>
          <p:nvPr/>
        </p:nvSpPr>
        <p:spPr>
          <a:xfrm>
            <a:off x="704487" y="1057630"/>
            <a:ext cx="11002603" cy="109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623888" algn="l"/>
              </a:tabLst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file code &gt;</a:t>
            </a:r>
            <a:endParaRPr lang="en-US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tabLst>
                <a:tab pos="623888" algn="l"/>
              </a:tabLst>
            </a:pPr>
            <a:endParaRPr lang="vi-VN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87A5EB13-002B-44BF-B09E-AB6759696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" t="6803" r="57354" b="6166"/>
          <a:stretch/>
        </p:blipFill>
        <p:spPr>
          <a:xfrm>
            <a:off x="838270" y="1563791"/>
            <a:ext cx="4566981" cy="5301789"/>
          </a:xfrm>
          <a:prstGeom prst="rect">
            <a:avLst/>
          </a:prstGeom>
        </p:spPr>
      </p:pic>
      <p:pic>
        <p:nvPicPr>
          <p:cNvPr id="3" name="Hình ảnh 2">
            <a:extLst>
              <a:ext uri="{FF2B5EF4-FFF2-40B4-BE49-F238E27FC236}">
                <a16:creationId xmlns:a16="http://schemas.microsoft.com/office/drawing/2014/main" id="{22A8610D-4810-4E94-8948-A6762B5C3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" t="6611" r="43222" b="6092"/>
          <a:stretch/>
        </p:blipFill>
        <p:spPr>
          <a:xfrm>
            <a:off x="5405251" y="1563791"/>
            <a:ext cx="6082262" cy="529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8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>
            <a:extLst>
              <a:ext uri="{FF2B5EF4-FFF2-40B4-BE49-F238E27FC236}">
                <a16:creationId xmlns:a16="http://schemas.microsoft.com/office/drawing/2014/main" id="{5317F6E6-902B-4D09-B67F-527266004A9C}"/>
              </a:ext>
            </a:extLst>
          </p:cNvPr>
          <p:cNvSpPr/>
          <p:nvPr/>
        </p:nvSpPr>
        <p:spPr>
          <a:xfrm>
            <a:off x="1588" y="3048000"/>
            <a:ext cx="12188826" cy="3096716"/>
          </a:xfrm>
          <a:prstGeom prst="rect">
            <a:avLst/>
          </a:prstGeom>
          <a:solidFill>
            <a:schemeClr val="accent6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1A2A15BF-17EB-4BFB-8472-EF5DB88F9820}"/>
              </a:ext>
            </a:extLst>
          </p:cNvPr>
          <p:cNvSpPr txBox="1"/>
          <p:nvPr/>
        </p:nvSpPr>
        <p:spPr>
          <a:xfrm>
            <a:off x="1137737" y="5095287"/>
            <a:ext cx="7976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80000"/>
              </a:lnSpc>
            </a:pP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4000" b="1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4000" b="1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4000" b="1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endParaRPr lang="en-US" sz="4000" b="1" spc="1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60">
            <a:extLst>
              <a:ext uri="{FF2B5EF4-FFF2-40B4-BE49-F238E27FC236}">
                <a16:creationId xmlns:a16="http://schemas.microsoft.com/office/drawing/2014/main" id="{39974062-109C-4E61-BA08-B6A92333B560}"/>
              </a:ext>
            </a:extLst>
          </p:cNvPr>
          <p:cNvSpPr txBox="1"/>
          <p:nvPr/>
        </p:nvSpPr>
        <p:spPr>
          <a:xfrm>
            <a:off x="1137737" y="3825523"/>
            <a:ext cx="437808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8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47970119-E2ED-4EF6-8593-CFAEDD51AC98}"/>
              </a:ext>
            </a:extLst>
          </p:cNvPr>
          <p:cNvSpPr/>
          <p:nvPr/>
        </p:nvSpPr>
        <p:spPr>
          <a:xfrm>
            <a:off x="1008465" y="4008121"/>
            <a:ext cx="70970" cy="162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8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58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450956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THI &amp; THỬ NGHIỆM</a:t>
            </a:r>
            <a:endParaRPr lang="en-US" sz="1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8E5EC0F-363F-4420-8B0A-5E3EA74E6A8F}"/>
              </a:ext>
            </a:extLst>
          </p:cNvPr>
          <p:cNvSpPr txBox="1"/>
          <p:nvPr/>
        </p:nvSpPr>
        <p:spPr>
          <a:xfrm>
            <a:off x="704487" y="1057021"/>
            <a:ext cx="11002603" cy="159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23888" algn="l"/>
              </a:tabLst>
            </a:pP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623888" algn="l"/>
              </a:tabLst>
            </a:pPr>
            <a:r>
              <a:rPr lang="en-US" sz="2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tabLst>
                <a:tab pos="623888" algn="l"/>
              </a:tabLst>
            </a:pPr>
            <a:endParaRPr lang="vi-VN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ình chữ nhật: Góc Trên Một bên Tròn và Một bên Bị cắt 1">
            <a:extLst>
              <a:ext uri="{FF2B5EF4-FFF2-40B4-BE49-F238E27FC236}">
                <a16:creationId xmlns:a16="http://schemas.microsoft.com/office/drawing/2014/main" id="{4BBF1B3C-9F02-4F26-BBC1-CE43DAE253EA}"/>
              </a:ext>
            </a:extLst>
          </p:cNvPr>
          <p:cNvSpPr/>
          <p:nvPr/>
        </p:nvSpPr>
        <p:spPr>
          <a:xfrm flipV="1">
            <a:off x="3240755" y="2750371"/>
            <a:ext cx="6258471" cy="3318386"/>
          </a:xfrm>
          <a:prstGeom prst="snipRoundRect">
            <a:avLst>
              <a:gd name="adj1" fmla="val 16667"/>
              <a:gd name="adj2" fmla="val 25406"/>
            </a:avLst>
          </a:prstGeom>
          <a:noFill/>
          <a:ln w="2540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Đường nối Thẳng 4">
            <a:extLst>
              <a:ext uri="{FF2B5EF4-FFF2-40B4-BE49-F238E27FC236}">
                <a16:creationId xmlns:a16="http://schemas.microsoft.com/office/drawing/2014/main" id="{0F9085F6-6AAD-4449-8118-01BFE0DF87DA}"/>
              </a:ext>
            </a:extLst>
          </p:cNvPr>
          <p:cNvCxnSpPr>
            <a:cxnSpLocks/>
          </p:cNvCxnSpPr>
          <p:nvPr/>
        </p:nvCxnSpPr>
        <p:spPr>
          <a:xfrm>
            <a:off x="8664896" y="2757342"/>
            <a:ext cx="834330" cy="883642"/>
          </a:xfrm>
          <a:prstGeom prst="line">
            <a:avLst/>
          </a:prstGeom>
          <a:ln w="2540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100B2605-A287-49AA-B868-E281D6660DFB}"/>
              </a:ext>
            </a:extLst>
          </p:cNvPr>
          <p:cNvSpPr/>
          <p:nvPr/>
        </p:nvSpPr>
        <p:spPr>
          <a:xfrm rot="19044264" flipV="1">
            <a:off x="8945365" y="1729899"/>
            <a:ext cx="1976284" cy="159922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81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450956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THI &amp; THỬ NGHIỆM</a:t>
            </a:r>
            <a:endParaRPr lang="en-US" sz="1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8E5EC0F-363F-4420-8B0A-5E3EA74E6A8F}"/>
              </a:ext>
            </a:extLst>
          </p:cNvPr>
          <p:cNvSpPr txBox="1"/>
          <p:nvPr/>
        </p:nvSpPr>
        <p:spPr>
          <a:xfrm>
            <a:off x="704487" y="1057021"/>
            <a:ext cx="11002603" cy="159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23888" algn="l"/>
              </a:tabLst>
            </a:pP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623888" algn="l"/>
              </a:tabLst>
            </a:pP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en-US" sz="2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tabLst>
                <a:tab pos="623888" algn="l"/>
              </a:tabLst>
            </a:pPr>
            <a:endParaRPr lang="vi-VN" sz="2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C2C7D4A-7649-4E07-ABA6-127FBBD21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92" y="2131768"/>
            <a:ext cx="6882416" cy="47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82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450956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THI &amp; THỬ NGHIỆM</a:t>
            </a:r>
            <a:endParaRPr lang="en-US" sz="1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9D92A379-C61D-460A-9E5F-3C0234DEA2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" t="8245" r="461" b="5999"/>
          <a:stretch/>
        </p:blipFill>
        <p:spPr>
          <a:xfrm>
            <a:off x="641112" y="1599290"/>
            <a:ext cx="8298836" cy="5193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876EA37-78EE-4E65-965C-998DD8A10C9F}"/>
                  </a:ext>
                </a:extLst>
              </p:cNvPr>
              <p:cNvSpPr txBox="1"/>
              <p:nvPr/>
            </p:nvSpPr>
            <p:spPr>
              <a:xfrm>
                <a:off x="704487" y="1057021"/>
                <a:ext cx="11002603" cy="2341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623888" algn="l"/>
                  </a:tabLst>
                </a:pPr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Chọn </a:t>
                </a:r>
                <a:r>
                  <a:rPr lang="en-US" sz="2400" b="1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vi-VN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  <a:tabLst>
                    <a:tab pos="623888" algn="l"/>
                  </a:tabLst>
                </a:pPr>
                <a:r>
                  <a:rPr lang="en-US" sz="28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𝟏𝟎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Robot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khả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bám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vạch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nhưng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dao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tabLst>
                    <a:tab pos="623888" algn="l"/>
                  </a:tabLst>
                </a:pPr>
                <a:endParaRPr lang="vi-VN" sz="2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876EA37-78EE-4E65-965C-998DD8A1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7" y="1057021"/>
                <a:ext cx="11002603" cy="2341347"/>
              </a:xfrm>
              <a:prstGeom prst="rect">
                <a:avLst/>
              </a:prstGeom>
              <a:blipFill>
                <a:blip r:embed="rId3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C1416C9C-7025-4077-8430-109D3C06CD51}"/>
              </a:ext>
            </a:extLst>
          </p:cNvPr>
          <p:cNvSpPr/>
          <p:nvPr/>
        </p:nvSpPr>
        <p:spPr>
          <a:xfrm>
            <a:off x="9071428" y="5384799"/>
            <a:ext cx="2931886" cy="1303747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9EF102DC-58F4-40C0-8383-5D504A81287D}"/>
              </a:ext>
            </a:extLst>
          </p:cNvPr>
          <p:cNvSpPr/>
          <p:nvPr/>
        </p:nvSpPr>
        <p:spPr>
          <a:xfrm>
            <a:off x="1094153" y="3036480"/>
            <a:ext cx="7977275" cy="62111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55EEBBC-23F9-47AB-9B5B-C40B2F9B12E0}"/>
              </a:ext>
            </a:extLst>
          </p:cNvPr>
          <p:cNvSpPr txBox="1"/>
          <p:nvPr/>
        </p:nvSpPr>
        <p:spPr>
          <a:xfrm>
            <a:off x="4790530" y="3146984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69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450956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THI &amp; THỬ NGHIỆM</a:t>
            </a:r>
            <a:endParaRPr lang="en-US" sz="1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7FBE411-4A6A-4F2D-9D6A-FB7546E66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" t="8440" r="301" b="5714"/>
          <a:stretch/>
        </p:blipFill>
        <p:spPr>
          <a:xfrm>
            <a:off x="704487" y="1607573"/>
            <a:ext cx="8462959" cy="52504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0282182-E967-4EF4-90C3-FA534AFEDCC4}"/>
                  </a:ext>
                </a:extLst>
              </p:cNvPr>
              <p:cNvSpPr txBox="1"/>
              <p:nvPr/>
            </p:nvSpPr>
            <p:spPr>
              <a:xfrm>
                <a:off x="704487" y="1057021"/>
                <a:ext cx="11002603" cy="1787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623888" algn="l"/>
                  </a:tabLst>
                </a:pPr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Chọn </a:t>
                </a:r>
                <a:r>
                  <a:rPr lang="en-US" sz="2400" b="1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vi-VN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  <a:tabLst>
                    <a:tab pos="623888" algn="l"/>
                  </a:tabLst>
                </a:pPr>
                <a:r>
                  <a:rPr lang="en-US" sz="28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𝟐𝟎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400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thống</a:t>
                </a:r>
                <a:r>
                  <a:rPr 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chạy</a:t>
                </a:r>
                <a:r>
                  <a:rPr 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tương</a:t>
                </a:r>
                <a:r>
                  <a:rPr 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đối</a:t>
                </a:r>
                <a:r>
                  <a:rPr 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ổn</a:t>
                </a:r>
                <a:r>
                  <a:rPr 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lvl="1">
                  <a:lnSpc>
                    <a:spcPct val="150000"/>
                  </a:lnSpc>
                  <a:tabLst>
                    <a:tab pos="623888" algn="l"/>
                  </a:tabLst>
                </a:pPr>
                <a:endParaRPr lang="vi-VN" sz="2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Hộp Văn bản 7">
                <a:extLst>
                  <a:ext uri="{FF2B5EF4-FFF2-40B4-BE49-F238E27FC236}">
                    <a16:creationId xmlns:a16="http://schemas.microsoft.com/office/drawing/2014/main" id="{30282182-E967-4EF4-90C3-FA534AFED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7" y="1057021"/>
                <a:ext cx="11002603" cy="1787349"/>
              </a:xfrm>
              <a:prstGeom prst="rect">
                <a:avLst/>
              </a:prstGeom>
              <a:blipFill>
                <a:blip r:embed="rId3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C197CC9F-87A0-476D-B780-6A14890E221C}"/>
              </a:ext>
            </a:extLst>
          </p:cNvPr>
          <p:cNvSpPr/>
          <p:nvPr/>
        </p:nvSpPr>
        <p:spPr>
          <a:xfrm>
            <a:off x="9167446" y="5384799"/>
            <a:ext cx="2931886" cy="1303747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0EC00B9F-81E6-4BB1-B070-095126CE6905}"/>
              </a:ext>
            </a:extLst>
          </p:cNvPr>
          <p:cNvSpPr/>
          <p:nvPr/>
        </p:nvSpPr>
        <p:spPr>
          <a:xfrm>
            <a:off x="1120485" y="3897995"/>
            <a:ext cx="7977275" cy="58057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4DA3FF2A-C231-4912-91CB-9F5A4CB21CA9}"/>
              </a:ext>
            </a:extLst>
          </p:cNvPr>
          <p:cNvSpPr txBox="1"/>
          <p:nvPr/>
        </p:nvSpPr>
        <p:spPr>
          <a:xfrm>
            <a:off x="5586067" y="3990611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49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4509568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217">
              <a:lnSpc>
                <a:spcPct val="120000"/>
              </a:lnSpc>
            </a:pPr>
            <a:r>
              <a:rPr lang="en-US" sz="27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THI &amp; THỬ NGHIỆM</a:t>
            </a:r>
            <a:endParaRPr lang="en-US" sz="1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876EA37-78EE-4E65-965C-998DD8A10C9F}"/>
                  </a:ext>
                </a:extLst>
              </p:cNvPr>
              <p:cNvSpPr txBox="1"/>
              <p:nvPr/>
            </p:nvSpPr>
            <p:spPr>
              <a:xfrm>
                <a:off x="704488" y="1057021"/>
                <a:ext cx="11287644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623888" algn="l"/>
                  </a:tabLst>
                </a:pPr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Chọn </a:t>
                </a:r>
                <a:r>
                  <a:rPr lang="en-US" sz="2400" b="1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vi-VN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539750" lvl="1" indent="-163513">
                  <a:lnSpc>
                    <a:spcPct val="15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539750" algn="l"/>
                  </a:tabLst>
                </a:pPr>
                <a:r>
                  <a:rPr lang="en-US" sz="2800" b="1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 thì thời gian robot bám vạch nhanh hơn, dao động trên đường đi nhỏ hơn nhưng không thể triệt tiêu.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vi-VN" sz="24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 20: robot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vẫn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bám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vạch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tốt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đoạn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thẳng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Tuy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nhiên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đoạn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cua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robot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còn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ổn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4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9750" lvl="1" indent="-163513">
                  <a:lnSpc>
                    <a:spcPct val="15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539750" algn="l"/>
                  </a:tabLst>
                </a:pPr>
                <a:r>
                  <a:rPr lang="en-US" sz="28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tốc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bám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robot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nhanh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bị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Nhưng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nếu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quá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khả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năng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xe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mất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lệch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khỏi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càng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nhiều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mất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nhiều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ổn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hơn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539750" lvl="1" indent="-163513">
                  <a:lnSpc>
                    <a:spcPct val="15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539750" algn="l"/>
                  </a:tabLst>
                </a:pPr>
                <a:r>
                  <a:rPr lang="en-US" sz="28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tăng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mức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dao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đường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giảm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giảm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thời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gian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ổn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spcBef>
                    <a:spcPts val="600"/>
                  </a:spcBef>
                  <a:tabLst>
                    <a:tab pos="623888" algn="l"/>
                  </a:tabLst>
                </a:pPr>
                <a:endParaRPr lang="en-US" sz="24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Hộp Văn bản 6">
                <a:extLst>
                  <a:ext uri="{FF2B5EF4-FFF2-40B4-BE49-F238E27FC236}">
                    <a16:creationId xmlns:a16="http://schemas.microsoft.com/office/drawing/2014/main" id="{8876EA37-78EE-4E65-965C-998DD8A10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88" y="1057021"/>
                <a:ext cx="11287644" cy="5693866"/>
              </a:xfrm>
              <a:prstGeom prst="rect">
                <a:avLst/>
              </a:prstGeom>
              <a:blipFill>
                <a:blip r:embed="rId2"/>
                <a:stretch>
                  <a:fillRect l="-756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-5894325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50" rIns="121899" bIns="6095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737572"/>
              </a:solidFill>
              <a:latin typeface="Lato Light"/>
            </a:endParaRP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-5894325" y="-874184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99" tIns="60950" rIns="121899" bIns="60950" numCol="1" anchor="t" anchorCtr="0" compatLnSpc="1">
            <a:prstTxWarp prst="textNoShape">
              <a:avLst/>
            </a:prstTxWarp>
          </a:bodyPr>
          <a:lstStyle/>
          <a:p>
            <a:pPr defTabSz="914217"/>
            <a:endParaRPr lang="en-US">
              <a:solidFill>
                <a:srgbClr val="737572"/>
              </a:solidFill>
              <a:latin typeface="Lato Light"/>
            </a:endParaRPr>
          </a:p>
        </p:txBody>
      </p:sp>
      <p:sp>
        <p:nvSpPr>
          <p:cNvPr id="190" name="Freeform 189"/>
          <p:cNvSpPr/>
          <p:nvPr/>
        </p:nvSpPr>
        <p:spPr>
          <a:xfrm flipH="1">
            <a:off x="0" y="-1690"/>
            <a:ext cx="7282474" cy="6859690"/>
          </a:xfrm>
          <a:custGeom>
            <a:avLst/>
            <a:gdLst>
              <a:gd name="connsiteX0" fmla="*/ 2483124 w 5460510"/>
              <a:gd name="connsiteY0" fmla="*/ 0 h 5143500"/>
              <a:gd name="connsiteX1" fmla="*/ 3448297 w 5460510"/>
              <a:gd name="connsiteY1" fmla="*/ 0 h 5143500"/>
              <a:gd name="connsiteX2" fmla="*/ 4717679 w 5460510"/>
              <a:gd name="connsiteY2" fmla="*/ 0 h 5143500"/>
              <a:gd name="connsiteX3" fmla="*/ 4741319 w 5460510"/>
              <a:gd name="connsiteY3" fmla="*/ 0 h 5143500"/>
              <a:gd name="connsiteX4" fmla="*/ 5318193 w 5460510"/>
              <a:gd name="connsiteY4" fmla="*/ 0 h 5143500"/>
              <a:gd name="connsiteX5" fmla="*/ 5460510 w 5460510"/>
              <a:gd name="connsiteY5" fmla="*/ 0 h 5143500"/>
              <a:gd name="connsiteX6" fmla="*/ 5460510 w 5460510"/>
              <a:gd name="connsiteY6" fmla="*/ 5143500 h 5143500"/>
              <a:gd name="connsiteX7" fmla="*/ 5318193 w 5460510"/>
              <a:gd name="connsiteY7" fmla="*/ 5143500 h 5143500"/>
              <a:gd name="connsiteX8" fmla="*/ 4741319 w 5460510"/>
              <a:gd name="connsiteY8" fmla="*/ 5143500 h 5143500"/>
              <a:gd name="connsiteX9" fmla="*/ 4717679 w 5460510"/>
              <a:gd name="connsiteY9" fmla="*/ 5143500 h 5143500"/>
              <a:gd name="connsiteX10" fmla="*/ 3448297 w 5460510"/>
              <a:gd name="connsiteY10" fmla="*/ 5143500 h 5143500"/>
              <a:gd name="connsiteX11" fmla="*/ 0 w 5460510"/>
              <a:gd name="connsiteY11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0510" h="5143500">
                <a:moveTo>
                  <a:pt x="2483124" y="0"/>
                </a:moveTo>
                <a:lnTo>
                  <a:pt x="3448297" y="0"/>
                </a:lnTo>
                <a:lnTo>
                  <a:pt x="4717679" y="0"/>
                </a:lnTo>
                <a:lnTo>
                  <a:pt x="4741319" y="0"/>
                </a:lnTo>
                <a:lnTo>
                  <a:pt x="5318193" y="0"/>
                </a:lnTo>
                <a:lnTo>
                  <a:pt x="5460510" y="0"/>
                </a:lnTo>
                <a:lnTo>
                  <a:pt x="5460510" y="5143500"/>
                </a:lnTo>
                <a:lnTo>
                  <a:pt x="5318193" y="5143500"/>
                </a:lnTo>
                <a:lnTo>
                  <a:pt x="4741319" y="5143500"/>
                </a:lnTo>
                <a:lnTo>
                  <a:pt x="4717679" y="5143500"/>
                </a:lnTo>
                <a:lnTo>
                  <a:pt x="344829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prstClr val="white"/>
              </a:solidFill>
              <a:latin typeface="Lato Ligh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0" y="3928696"/>
            <a:ext cx="6096000" cy="200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90000"/>
              </a:lnSpc>
            </a:pPr>
            <a:r>
              <a:rPr lang="en-US" sz="6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</a:t>
            </a:r>
            <a:br>
              <a:rPr lang="en-US" sz="6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LISTENING!</a:t>
            </a:r>
          </a:p>
        </p:txBody>
      </p:sp>
      <p:cxnSp>
        <p:nvCxnSpPr>
          <p:cNvPr id="193" name="Straight Connector 192"/>
          <p:cNvCxnSpPr/>
          <p:nvPr/>
        </p:nvCxnSpPr>
        <p:spPr>
          <a:xfrm>
            <a:off x="0" y="6047536"/>
            <a:ext cx="3363363" cy="0"/>
          </a:xfrm>
          <a:prstGeom prst="line">
            <a:avLst/>
          </a:prstGeom>
          <a:ln w="381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0" y="6248751"/>
            <a:ext cx="5547511" cy="0"/>
          </a:xfrm>
          <a:prstGeom prst="line">
            <a:avLst/>
          </a:prstGeom>
          <a:ln w="38100" cmpd="sng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43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34073" y="3259426"/>
            <a:ext cx="9881958" cy="601980"/>
            <a:chOff x="4621548" y="6924280"/>
            <a:chExt cx="15050761" cy="916848"/>
          </a:xfrm>
        </p:grpSpPr>
        <p:grpSp>
          <p:nvGrpSpPr>
            <p:cNvPr id="2" name="Group 1"/>
            <p:cNvGrpSpPr/>
            <p:nvPr/>
          </p:nvGrpSpPr>
          <p:grpSpPr>
            <a:xfrm>
              <a:off x="4621548" y="7220767"/>
              <a:ext cx="2471894" cy="598164"/>
              <a:chOff x="4621548" y="7220767"/>
              <a:chExt cx="2471894" cy="598164"/>
            </a:xfrm>
          </p:grpSpPr>
          <p:sp>
            <p:nvSpPr>
              <p:cNvPr id="24" name="Round Same Side Corner Rectangle 23"/>
              <p:cNvSpPr/>
              <p:nvPr/>
            </p:nvSpPr>
            <p:spPr>
              <a:xfrm rot="16200000" flipH="1">
                <a:off x="5696560" y="6145755"/>
                <a:ext cx="321869" cy="24718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10" tIns="54855" rIns="109710" bIns="54855" rtlCol="0" anchor="ctr"/>
              <a:lstStyle/>
              <a:p>
                <a:pPr algn="ctr" defTabSz="914217"/>
                <a:endParaRPr lang="bg-BG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34"/>
              <p:cNvSpPr>
                <a:spLocks noChangeArrowheads="1"/>
              </p:cNvSpPr>
              <p:nvPr/>
            </p:nvSpPr>
            <p:spPr bwMode="auto">
              <a:xfrm rot="5400000">
                <a:off x="5746002" y="7418886"/>
                <a:ext cx="342077" cy="458013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73757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9653094" y="7220771"/>
              <a:ext cx="2471894" cy="619391"/>
              <a:chOff x="9653094" y="7220771"/>
              <a:chExt cx="2471894" cy="61939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9653094" y="7220771"/>
                <a:ext cx="2471894" cy="32187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10" tIns="54855" rIns="109710" bIns="54855" rtlCol="0" anchor="ctr"/>
              <a:lstStyle/>
              <a:p>
                <a:pPr algn="ctr" defTabSz="914217"/>
                <a:endParaRPr lang="bg-BG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34"/>
              <p:cNvSpPr>
                <a:spLocks noChangeArrowheads="1"/>
              </p:cNvSpPr>
              <p:nvPr/>
            </p:nvSpPr>
            <p:spPr bwMode="auto">
              <a:xfrm rot="5400000">
                <a:off x="10755034" y="7440117"/>
                <a:ext cx="342077" cy="458013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73757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4684641" y="7220769"/>
              <a:ext cx="2471894" cy="620359"/>
              <a:chOff x="14684641" y="7220769"/>
              <a:chExt cx="2471894" cy="620359"/>
            </a:xfrm>
            <a:solidFill>
              <a:schemeClr val="accent5"/>
            </a:solidFill>
          </p:grpSpPr>
          <p:sp>
            <p:nvSpPr>
              <p:cNvPr id="28" name="Rectangle 27"/>
              <p:cNvSpPr/>
              <p:nvPr/>
            </p:nvSpPr>
            <p:spPr>
              <a:xfrm>
                <a:off x="14684641" y="7220769"/>
                <a:ext cx="2471894" cy="32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10" tIns="54855" rIns="109710" bIns="54855" rtlCol="0" anchor="ctr"/>
              <a:lstStyle/>
              <a:p>
                <a:pPr algn="ctr" defTabSz="914217"/>
                <a:endParaRPr lang="bg-BG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Freeform 734"/>
              <p:cNvSpPr>
                <a:spLocks noChangeArrowheads="1"/>
              </p:cNvSpPr>
              <p:nvPr/>
            </p:nvSpPr>
            <p:spPr bwMode="auto">
              <a:xfrm rot="5400000">
                <a:off x="15749549" y="7441083"/>
                <a:ext cx="342077" cy="458013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73757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7200415" y="6945511"/>
              <a:ext cx="2471894" cy="597120"/>
              <a:chOff x="17200415" y="6945511"/>
              <a:chExt cx="2471894" cy="597120"/>
            </a:xfrm>
            <a:solidFill>
              <a:schemeClr val="accent6"/>
            </a:solidFill>
          </p:grpSpPr>
          <p:sp>
            <p:nvSpPr>
              <p:cNvPr id="7" name="Round Same Side Corner Rectangle 6"/>
              <p:cNvSpPr/>
              <p:nvPr/>
            </p:nvSpPr>
            <p:spPr>
              <a:xfrm rot="5400000">
                <a:off x="18275427" y="6145750"/>
                <a:ext cx="321869" cy="247189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10" tIns="54855" rIns="109710" bIns="54855" rtlCol="0" anchor="ctr"/>
              <a:lstStyle/>
              <a:p>
                <a:pPr algn="ctr" defTabSz="914217"/>
                <a:endParaRPr lang="bg-BG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734"/>
              <p:cNvSpPr>
                <a:spLocks noChangeArrowheads="1"/>
              </p:cNvSpPr>
              <p:nvPr/>
            </p:nvSpPr>
            <p:spPr bwMode="auto">
              <a:xfrm rot="16200000">
                <a:off x="18271029" y="6887543"/>
                <a:ext cx="342077" cy="458013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73757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2168868" y="6924280"/>
              <a:ext cx="2471894" cy="618360"/>
              <a:chOff x="12168868" y="6924280"/>
              <a:chExt cx="2471894" cy="618360"/>
            </a:xfrm>
            <a:solidFill>
              <a:schemeClr val="accent4"/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12168868" y="7220769"/>
                <a:ext cx="2471894" cy="3218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10" tIns="54855" rIns="109710" bIns="54855" rtlCol="0" anchor="ctr"/>
              <a:lstStyle/>
              <a:p>
                <a:pPr algn="ctr" defTabSz="914217"/>
                <a:endParaRPr lang="bg-BG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734"/>
              <p:cNvSpPr>
                <a:spLocks noChangeArrowheads="1"/>
              </p:cNvSpPr>
              <p:nvPr/>
            </p:nvSpPr>
            <p:spPr bwMode="auto">
              <a:xfrm rot="16200000">
                <a:off x="13261997" y="6866312"/>
                <a:ext cx="342077" cy="458013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73757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7137321" y="6939512"/>
              <a:ext cx="2471894" cy="603133"/>
              <a:chOff x="7137321" y="6939512"/>
              <a:chExt cx="2471894" cy="60313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137321" y="7220774"/>
                <a:ext cx="2471894" cy="3218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10" tIns="54855" rIns="109710" bIns="54855" rtlCol="0" anchor="ctr"/>
              <a:lstStyle/>
              <a:p>
                <a:pPr algn="ctr" defTabSz="914217"/>
                <a:endParaRPr lang="bg-BG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734"/>
              <p:cNvSpPr>
                <a:spLocks noChangeArrowheads="1"/>
              </p:cNvSpPr>
              <p:nvPr/>
            </p:nvSpPr>
            <p:spPr bwMode="auto">
              <a:xfrm rot="16200000">
                <a:off x="8182104" y="6881544"/>
                <a:ext cx="342077" cy="458013"/>
              </a:xfrm>
              <a:custGeom>
                <a:avLst/>
                <a:gdLst>
                  <a:gd name="T0" fmla="*/ 43 w 263"/>
                  <a:gd name="T1" fmla="*/ 348 h 354"/>
                  <a:gd name="T2" fmla="*/ 43 w 263"/>
                  <a:gd name="T3" fmla="*/ 348 h 354"/>
                  <a:gd name="T4" fmla="*/ 250 w 263"/>
                  <a:gd name="T5" fmla="*/ 198 h 354"/>
                  <a:gd name="T6" fmla="*/ 262 w 263"/>
                  <a:gd name="T7" fmla="*/ 178 h 354"/>
                  <a:gd name="T8" fmla="*/ 250 w 263"/>
                  <a:gd name="T9" fmla="*/ 155 h 354"/>
                  <a:gd name="T10" fmla="*/ 43 w 263"/>
                  <a:gd name="T11" fmla="*/ 5 h 354"/>
                  <a:gd name="T12" fmla="*/ 14 w 263"/>
                  <a:gd name="T13" fmla="*/ 5 h 354"/>
                  <a:gd name="T14" fmla="*/ 0 w 263"/>
                  <a:gd name="T15" fmla="*/ 28 h 354"/>
                  <a:gd name="T16" fmla="*/ 0 w 263"/>
                  <a:gd name="T17" fmla="*/ 324 h 354"/>
                  <a:gd name="T18" fmla="*/ 14 w 263"/>
                  <a:gd name="T19" fmla="*/ 350 h 354"/>
                  <a:gd name="T20" fmla="*/ 43 w 263"/>
                  <a:gd name="T21" fmla="*/ 348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3" h="354">
                    <a:moveTo>
                      <a:pt x="43" y="348"/>
                    </a:moveTo>
                    <a:lnTo>
                      <a:pt x="43" y="348"/>
                    </a:lnTo>
                    <a:cubicBezTo>
                      <a:pt x="250" y="198"/>
                      <a:pt x="250" y="198"/>
                      <a:pt x="250" y="198"/>
                    </a:cubicBezTo>
                    <a:cubicBezTo>
                      <a:pt x="259" y="192"/>
                      <a:pt x="262" y="186"/>
                      <a:pt x="262" y="178"/>
                    </a:cubicBezTo>
                    <a:cubicBezTo>
                      <a:pt x="262" y="169"/>
                      <a:pt x="259" y="161"/>
                      <a:pt x="250" y="15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35" y="0"/>
                      <a:pt x="23" y="0"/>
                      <a:pt x="14" y="5"/>
                    </a:cubicBezTo>
                    <a:cubicBezTo>
                      <a:pt x="5" y="8"/>
                      <a:pt x="0" y="16"/>
                      <a:pt x="0" y="28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36"/>
                      <a:pt x="5" y="344"/>
                      <a:pt x="14" y="350"/>
                    </a:cubicBezTo>
                    <a:cubicBezTo>
                      <a:pt x="23" y="353"/>
                      <a:pt x="35" y="353"/>
                      <a:pt x="43" y="34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dirty="0">
                  <a:solidFill>
                    <a:srgbClr val="73757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1" name="Oval 70"/>
          <p:cNvSpPr/>
          <p:nvPr/>
        </p:nvSpPr>
        <p:spPr>
          <a:xfrm>
            <a:off x="1467253" y="1692735"/>
            <a:ext cx="1033719" cy="1052152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53347" y="4372707"/>
            <a:ext cx="1033719" cy="1033796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83229" y="4031686"/>
            <a:ext cx="1631948" cy="430867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 defTabSz="914217"/>
            <a:r>
              <a:rPr lang="en-US" sz="20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1600" b="1" dirty="0">
              <a:solidFill>
                <a:srgbClr val="1EA1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999201" y="2873676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3570205" y="3816971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51476" y="2685641"/>
            <a:ext cx="1665341" cy="430867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 defTabSz="914217"/>
            <a:r>
              <a:rPr lang="en-US" sz="20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</a:t>
            </a:r>
            <a:endParaRPr lang="en-US" sz="1400" b="1" dirty="0">
              <a:solidFill>
                <a:srgbClr val="9BBB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4730324" y="1726768"/>
            <a:ext cx="1033719" cy="1052152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399547" y="4354351"/>
            <a:ext cx="1033719" cy="1052152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26206" y="4029682"/>
            <a:ext cx="2197329" cy="73864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 defTabSz="914217"/>
            <a:r>
              <a:rPr lang="en-US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 KIỆN </a:t>
            </a:r>
            <a:r>
              <a:rPr lang="vi-VN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endParaRPr lang="en-US" sz="2000" b="1" dirty="0">
              <a:solidFill>
                <a:srgbClr val="F29B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5247182" y="2873676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908117" y="3816971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51545" y="2678763"/>
            <a:ext cx="1929725" cy="430867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 defTabSz="914217"/>
            <a:r>
              <a:rPr lang="en-US" sz="2000" b="1" dirty="0">
                <a:solidFill>
                  <a:srgbClr val="BD3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 THUẬT</a:t>
            </a:r>
          </a:p>
        </p:txBody>
      </p:sp>
      <p:sp>
        <p:nvSpPr>
          <p:cNvPr id="90" name="Oval 89"/>
          <p:cNvSpPr/>
          <p:nvPr/>
        </p:nvSpPr>
        <p:spPr>
          <a:xfrm>
            <a:off x="8035883" y="1743375"/>
            <a:ext cx="1033719" cy="1052152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733845" y="4312212"/>
            <a:ext cx="1033719" cy="1052152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3552" y="4044119"/>
            <a:ext cx="1770272" cy="430867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 defTabSz="914217"/>
            <a:r>
              <a:rPr lang="vi-VN" sz="2000" b="1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2000" b="1" dirty="0">
              <a:solidFill>
                <a:srgbClr val="4454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8552742" y="2886455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10229044" y="3769071"/>
            <a:ext cx="0" cy="429431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257105" y="2504354"/>
            <a:ext cx="1902360" cy="738644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algn="ctr" defTabSz="914217"/>
            <a:r>
              <a:rPr lang="en-US" sz="2000" b="1" dirty="0">
                <a:solidFill>
                  <a:srgbClr val="6D6F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THI &amp; THỬ NGHIỆM</a:t>
            </a:r>
            <a:endParaRPr lang="en-US" sz="1400" b="1" dirty="0">
              <a:solidFill>
                <a:srgbClr val="6D6F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4448" y="198757"/>
            <a:ext cx="3262432" cy="897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48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2700" dirty="0">
              <a:solidFill>
                <a:srgbClr val="7375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EF6C5E25-03E2-4F6C-8E35-72B1C415DACC}"/>
              </a:ext>
            </a:extLst>
          </p:cNvPr>
          <p:cNvSpPr txBox="1"/>
          <p:nvPr/>
        </p:nvSpPr>
        <p:spPr>
          <a:xfrm>
            <a:off x="1759392" y="1901327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r>
              <a:rPr lang="en-US" sz="40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8A46606C-DF85-4E84-B294-067539BFD576}"/>
              </a:ext>
            </a:extLst>
          </p:cNvPr>
          <p:cNvSpPr txBox="1"/>
          <p:nvPr/>
        </p:nvSpPr>
        <p:spPr>
          <a:xfrm>
            <a:off x="3330396" y="4549567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r>
              <a:rPr lang="en-US" sz="40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B58EB999-DF17-43DC-A265-4B17D47F4E08}"/>
              </a:ext>
            </a:extLst>
          </p:cNvPr>
          <p:cNvSpPr txBox="1"/>
          <p:nvPr/>
        </p:nvSpPr>
        <p:spPr>
          <a:xfrm>
            <a:off x="5007373" y="1921983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r>
              <a:rPr lang="en-US" sz="4000" b="1" dirty="0">
                <a:solidFill>
                  <a:srgbClr val="F29B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BC770EBC-EDBD-4614-8781-2576E0D4A50A}"/>
              </a:ext>
            </a:extLst>
          </p:cNvPr>
          <p:cNvSpPr txBox="1"/>
          <p:nvPr/>
        </p:nvSpPr>
        <p:spPr>
          <a:xfrm>
            <a:off x="6707306" y="4535662"/>
            <a:ext cx="387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4000" b="1" dirty="0">
                <a:solidFill>
                  <a:srgbClr val="BD3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8" name="Hộp Văn bản 87">
            <a:extLst>
              <a:ext uri="{FF2B5EF4-FFF2-40B4-BE49-F238E27FC236}">
                <a16:creationId xmlns:a16="http://schemas.microsoft.com/office/drawing/2014/main" id="{CA9637D3-2293-48F0-BCA4-D977E85221EA}"/>
              </a:ext>
            </a:extLst>
          </p:cNvPr>
          <p:cNvSpPr txBox="1"/>
          <p:nvPr/>
        </p:nvSpPr>
        <p:spPr>
          <a:xfrm>
            <a:off x="8312933" y="1921983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r>
              <a:rPr lang="en-US" sz="4000" b="1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9" name="Hộp Văn bản 88">
            <a:extLst>
              <a:ext uri="{FF2B5EF4-FFF2-40B4-BE49-F238E27FC236}">
                <a16:creationId xmlns:a16="http://schemas.microsoft.com/office/drawing/2014/main" id="{72522051-4F44-4280-BE7B-3F3B4052A41B}"/>
              </a:ext>
            </a:extLst>
          </p:cNvPr>
          <p:cNvSpPr txBox="1"/>
          <p:nvPr/>
        </p:nvSpPr>
        <p:spPr>
          <a:xfrm>
            <a:off x="10010895" y="4484345"/>
            <a:ext cx="479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r>
              <a:rPr lang="en-US" sz="4000" b="1" dirty="0">
                <a:solidFill>
                  <a:srgbClr val="6D6F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0962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>
            <a:extLst>
              <a:ext uri="{FF2B5EF4-FFF2-40B4-BE49-F238E27FC236}">
                <a16:creationId xmlns:a16="http://schemas.microsoft.com/office/drawing/2014/main" id="{5317F6E6-902B-4D09-B67F-527266004A9C}"/>
              </a:ext>
            </a:extLst>
          </p:cNvPr>
          <p:cNvSpPr/>
          <p:nvPr/>
        </p:nvSpPr>
        <p:spPr>
          <a:xfrm>
            <a:off x="1588" y="3048000"/>
            <a:ext cx="12188826" cy="3096716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9">
            <a:extLst>
              <a:ext uri="{FF2B5EF4-FFF2-40B4-BE49-F238E27FC236}">
                <a16:creationId xmlns:a16="http://schemas.microsoft.com/office/drawing/2014/main" id="{1A2A15BF-17EB-4BFB-8472-EF5DB88F9820}"/>
              </a:ext>
            </a:extLst>
          </p:cNvPr>
          <p:cNvSpPr txBox="1"/>
          <p:nvPr/>
        </p:nvSpPr>
        <p:spPr>
          <a:xfrm>
            <a:off x="1137737" y="5095287"/>
            <a:ext cx="437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80000"/>
              </a:lnSpc>
            </a:pP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4000" b="1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sz="4000" b="1" spc="1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60">
            <a:extLst>
              <a:ext uri="{FF2B5EF4-FFF2-40B4-BE49-F238E27FC236}">
                <a16:creationId xmlns:a16="http://schemas.microsoft.com/office/drawing/2014/main" id="{39974062-109C-4E61-BA08-B6A92333B560}"/>
              </a:ext>
            </a:extLst>
          </p:cNvPr>
          <p:cNvSpPr txBox="1"/>
          <p:nvPr/>
        </p:nvSpPr>
        <p:spPr>
          <a:xfrm>
            <a:off x="1137737" y="3825523"/>
            <a:ext cx="437808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8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47970119-E2ED-4EF6-8593-CFAEDD51AC98}"/>
              </a:ext>
            </a:extLst>
          </p:cNvPr>
          <p:cNvSpPr/>
          <p:nvPr/>
        </p:nvSpPr>
        <p:spPr>
          <a:xfrm>
            <a:off x="1008465" y="4008121"/>
            <a:ext cx="70970" cy="162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8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1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071529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27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1400" b="1" dirty="0">
              <a:solidFill>
                <a:srgbClr val="1EA1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47F8226-FCDF-4D47-AE8D-83DF524DCBE0}"/>
              </a:ext>
            </a:extLst>
          </p:cNvPr>
          <p:cNvSpPr txBox="1"/>
          <p:nvPr/>
        </p:nvSpPr>
        <p:spPr>
          <a:xfrm>
            <a:off x="704487" y="1154825"/>
            <a:ext cx="10768664" cy="168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217">
              <a:lnSpc>
                <a:spcPct val="150000"/>
              </a:lnSpc>
              <a:buClr>
                <a:srgbClr val="1EA185"/>
              </a:buClr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xe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năng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vi-VN" sz="2400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năng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giao. </a:t>
            </a:r>
            <a:endParaRPr lang="en-US" sz="2400" dirty="0">
              <a:solidFill>
                <a:srgbClr val="4454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Hình ảnh 23">
            <a:extLst>
              <a:ext uri="{FF2B5EF4-FFF2-40B4-BE49-F238E27FC236}">
                <a16:creationId xmlns:a16="http://schemas.microsoft.com/office/drawing/2014/main" id="{23D4C88A-22A4-4E35-9E53-0F9AD4E73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88" y="2840351"/>
            <a:ext cx="4650836" cy="3036735"/>
          </a:xfrm>
          <a:prstGeom prst="rect">
            <a:avLst/>
          </a:prstGeom>
        </p:spPr>
      </p:pic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44649C27-8F6D-4A93-B5F4-8B9ACC9631ED}"/>
              </a:ext>
            </a:extLst>
          </p:cNvPr>
          <p:cNvSpPr/>
          <p:nvPr/>
        </p:nvSpPr>
        <p:spPr>
          <a:xfrm>
            <a:off x="5812776" y="6443663"/>
            <a:ext cx="2486025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217"/>
            <a:endParaRPr lang="en-US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2575EAD-ABAE-421D-8E05-549DABF18C4B}"/>
              </a:ext>
            </a:extLst>
          </p:cNvPr>
          <p:cNvSpPr txBox="1"/>
          <p:nvPr/>
        </p:nvSpPr>
        <p:spPr>
          <a:xfrm>
            <a:off x="7506199" y="6164270"/>
            <a:ext cx="3750013" cy="47672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217"/>
            <a:r>
              <a:rPr lang="en-US" sz="2200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200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sz="2200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n-US" sz="2200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en-US" sz="2200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endParaRPr lang="en-US" sz="2200" dirty="0">
              <a:solidFill>
                <a:srgbClr val="1EA18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2A82E72-74A8-4981-B2B1-DB79076101E1}"/>
              </a:ext>
            </a:extLst>
          </p:cNvPr>
          <p:cNvSpPr txBox="1"/>
          <p:nvPr/>
        </p:nvSpPr>
        <p:spPr>
          <a:xfrm>
            <a:off x="704487" y="2840351"/>
            <a:ext cx="6073880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217">
              <a:lnSpc>
                <a:spcPct val="150000"/>
              </a:lnSpc>
              <a:buClr>
                <a:srgbClr val="1EA185"/>
              </a:buClr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4454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914217">
              <a:lnSpc>
                <a:spcPct val="150000"/>
              </a:lnSpc>
              <a:buClr>
                <a:srgbClr val="1EA185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400" b="1" dirty="0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trắng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đ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1EA1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đen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FD239522-4D8B-410D-8002-B7F93B25861F}"/>
              </a:ext>
            </a:extLst>
          </p:cNvPr>
          <p:cNvSpPr/>
          <p:nvPr/>
        </p:nvSpPr>
        <p:spPr>
          <a:xfrm>
            <a:off x="7258825" y="5492620"/>
            <a:ext cx="2079951" cy="210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>
            <a:extLst>
              <a:ext uri="{FF2B5EF4-FFF2-40B4-BE49-F238E27FC236}">
                <a16:creationId xmlns:a16="http://schemas.microsoft.com/office/drawing/2014/main" id="{3F13D4DD-66EB-46ED-B83A-5EBD698EB37C}"/>
              </a:ext>
            </a:extLst>
          </p:cNvPr>
          <p:cNvSpPr/>
          <p:nvPr/>
        </p:nvSpPr>
        <p:spPr>
          <a:xfrm>
            <a:off x="1588" y="3048000"/>
            <a:ext cx="12188826" cy="3096716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59">
            <a:extLst>
              <a:ext uri="{FF2B5EF4-FFF2-40B4-BE49-F238E27FC236}">
                <a16:creationId xmlns:a16="http://schemas.microsoft.com/office/drawing/2014/main" id="{F9335657-36D4-42F5-9F98-F664F10D6D08}"/>
              </a:ext>
            </a:extLst>
          </p:cNvPr>
          <p:cNvSpPr txBox="1"/>
          <p:nvPr/>
        </p:nvSpPr>
        <p:spPr>
          <a:xfrm>
            <a:off x="1137737" y="5095287"/>
            <a:ext cx="4378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>
              <a:lnSpc>
                <a:spcPct val="80000"/>
              </a:lnSpc>
            </a:pP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000" b="1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spc="1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4000" b="1" spc="15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60">
            <a:extLst>
              <a:ext uri="{FF2B5EF4-FFF2-40B4-BE49-F238E27FC236}">
                <a16:creationId xmlns:a16="http://schemas.microsoft.com/office/drawing/2014/main" id="{1EE759AE-50B6-4E06-A20E-8EB13F776728}"/>
              </a:ext>
            </a:extLst>
          </p:cNvPr>
          <p:cNvSpPr txBox="1"/>
          <p:nvPr/>
        </p:nvSpPr>
        <p:spPr>
          <a:xfrm>
            <a:off x="1137737" y="3825523"/>
            <a:ext cx="437808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83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DC2916D7-C913-4F6A-B804-4A214D13C3BD}"/>
              </a:ext>
            </a:extLst>
          </p:cNvPr>
          <p:cNvSpPr/>
          <p:nvPr/>
        </p:nvSpPr>
        <p:spPr>
          <a:xfrm>
            <a:off x="1008465" y="4008121"/>
            <a:ext cx="70970" cy="1625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sz="8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8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114681" cy="5450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27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</a:t>
            </a:r>
            <a:endParaRPr lang="en-US" sz="1400" b="1" dirty="0">
              <a:solidFill>
                <a:srgbClr val="9BBB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07C336D-5084-43B7-B628-299320DD1038}"/>
              </a:ext>
            </a:extLst>
          </p:cNvPr>
          <p:cNvSpPr txBox="1"/>
          <p:nvPr/>
        </p:nvSpPr>
        <p:spPr>
          <a:xfrm>
            <a:off x="704487" y="1201242"/>
            <a:ext cx="5013688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chuyền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ô tô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 châm </a:t>
            </a:r>
            <a:r>
              <a:rPr lang="vi-VN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E8B2744-79C7-412A-8DAD-EDF6D4834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0710"/>
            <a:ext cx="5013688" cy="27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2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704487" y="504964"/>
            <a:ext cx="2098651" cy="544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>
              <a:lnSpc>
                <a:spcPct val="120000"/>
              </a:lnSpc>
            </a:pPr>
            <a:r>
              <a:rPr lang="en-US" sz="27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</a:t>
            </a:r>
            <a:endParaRPr lang="en-US" sz="1400" b="1" dirty="0">
              <a:solidFill>
                <a:srgbClr val="9BBB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03858B92-6C7D-4576-9E35-1FC87F32D836}"/>
              </a:ext>
            </a:extLst>
          </p:cNvPr>
          <p:cNvSpPr txBox="1"/>
          <p:nvPr/>
        </p:nvSpPr>
        <p:spPr>
          <a:xfrm>
            <a:off x="1201738" y="2014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17"/>
            <a:endParaRPr lang="en-US" dirty="0">
              <a:solidFill>
                <a:srgbClr val="7375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F07C336D-5084-43B7-B628-299320DD1038}"/>
              </a:ext>
            </a:extLst>
          </p:cNvPr>
          <p:cNvSpPr txBox="1"/>
          <p:nvPr/>
        </p:nvSpPr>
        <p:spPr>
          <a:xfrm>
            <a:off x="704488" y="1205061"/>
            <a:ext cx="4194083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,TTTM,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bệnh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,...</a:t>
            </a:r>
            <a:endParaRPr lang="en-US" sz="2400" b="1" dirty="0">
              <a:solidFill>
                <a:srgbClr val="9BBB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6E451FC-453A-4DF5-BA7E-257F8C951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2" y="1257300"/>
            <a:ext cx="3619500" cy="240792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A743316B-4632-40C3-979C-18004116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675" y="1257300"/>
            <a:ext cx="3619500" cy="240656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03CD990F-9F77-45B1-B580-65ACE7AFD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63" y="3786067"/>
            <a:ext cx="4667250" cy="2919413"/>
          </a:xfrm>
          <a:prstGeom prst="rect">
            <a:avLst/>
          </a:prstGeom>
        </p:spPr>
      </p:pic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B9D242B-D5BF-49A6-8380-425D5F1D4409}"/>
              </a:ext>
            </a:extLst>
          </p:cNvPr>
          <p:cNvSpPr txBox="1"/>
          <p:nvPr/>
        </p:nvSpPr>
        <p:spPr>
          <a:xfrm>
            <a:off x="704487" y="4552580"/>
            <a:ext cx="6588943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91421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b="1" dirty="0">
                <a:solidFill>
                  <a:srgbClr val="9BBB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bám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vạch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TTTM,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rgbClr val="4454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9BBB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326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Innovation - Light Version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1E9272"/>
      </a:hlink>
      <a:folHlink>
        <a:srgbClr val="AC2624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2030</Words>
  <Application>Microsoft Office PowerPoint</Application>
  <PresentationFormat>Màn hình rộng</PresentationFormat>
  <Paragraphs>249</Paragraphs>
  <Slides>37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Lato Bold</vt:lpstr>
      <vt:lpstr>Lato Light</vt:lpstr>
      <vt:lpstr>Wingdings</vt:lpstr>
      <vt:lpstr>Default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Quỳnh Nga Nguyễn</dc:creator>
  <cp:lastModifiedBy>Quỳnh Nga Nguyễn</cp:lastModifiedBy>
  <cp:revision>120</cp:revision>
  <dcterms:created xsi:type="dcterms:W3CDTF">2019-03-19T08:10:22Z</dcterms:created>
  <dcterms:modified xsi:type="dcterms:W3CDTF">2019-05-15T16:49:02Z</dcterms:modified>
</cp:coreProperties>
</file>