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B6CA-BA97-4278-A227-5EDEB9F9DFAE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2548-68B8-4914-9E5E-4024B60F7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6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B6CA-BA97-4278-A227-5EDEB9F9DFAE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2548-68B8-4914-9E5E-4024B60F7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37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B6CA-BA97-4278-A227-5EDEB9F9DFAE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2548-68B8-4914-9E5E-4024B60F7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9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B6CA-BA97-4278-A227-5EDEB9F9DFAE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2548-68B8-4914-9E5E-4024B60F7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52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B6CA-BA97-4278-A227-5EDEB9F9DFAE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2548-68B8-4914-9E5E-4024B60F7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40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B6CA-BA97-4278-A227-5EDEB9F9DFAE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2548-68B8-4914-9E5E-4024B60F7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31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B6CA-BA97-4278-A227-5EDEB9F9DFAE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2548-68B8-4914-9E5E-4024B60F7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75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B6CA-BA97-4278-A227-5EDEB9F9DFAE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2548-68B8-4914-9E5E-4024B60F7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B6CA-BA97-4278-A227-5EDEB9F9DFAE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2548-68B8-4914-9E5E-4024B60F7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10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B6CA-BA97-4278-A227-5EDEB9F9DFAE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2548-68B8-4914-9E5E-4024B60F7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50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B6CA-BA97-4278-A227-5EDEB9F9DFAE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2548-68B8-4914-9E5E-4024B60F7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89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CB6CA-BA97-4278-A227-5EDEB9F9DFAE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E2548-68B8-4914-9E5E-4024B60F7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94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Banc Frein TFS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Rev :25/11/19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963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23528" y="3068960"/>
            <a:ext cx="15121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EC1</a:t>
            </a:r>
          </a:p>
        </p:txBody>
      </p:sp>
      <p:sp>
        <p:nvSpPr>
          <p:cNvPr id="5" name="Rectangle 4"/>
          <p:cNvSpPr/>
          <p:nvPr/>
        </p:nvSpPr>
        <p:spPr>
          <a:xfrm>
            <a:off x="2275800" y="3068960"/>
            <a:ext cx="15121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EC4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528" y="4293096"/>
            <a:ext cx="346444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Centrale Frein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23528" y="2323979"/>
            <a:ext cx="3464440" cy="6108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EC1 fuse 4A</a:t>
            </a:r>
          </a:p>
          <a:p>
            <a:pPr algn="ctr"/>
            <a:r>
              <a:rPr lang="fr-FR" dirty="0" smtClean="0"/>
              <a:t>EC4 fuse 20A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835696" y="191683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72V</a:t>
            </a:r>
          </a:p>
        </p:txBody>
      </p:sp>
    </p:spTree>
    <p:extLst>
      <p:ext uri="{BB962C8B-B14F-4D97-AF65-F5344CB8AC3E}">
        <p14:creationId xmlns:p14="http://schemas.microsoft.com/office/powerpoint/2010/main" val="330560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 banc: </a:t>
            </a:r>
          </a:p>
          <a:p>
            <a:pPr lvl="1"/>
            <a:r>
              <a:rPr lang="fr-FR" dirty="0" smtClean="0"/>
              <a:t>Mesure et enregistrement des signaux EC1/EC4.</a:t>
            </a:r>
          </a:p>
          <a:p>
            <a:pPr lvl="1"/>
            <a:r>
              <a:rPr lang="fr-FR" dirty="0" smtClean="0"/>
              <a:t>Mesure et enregistrement des </a:t>
            </a:r>
            <a:r>
              <a:rPr lang="fr-FR" smtClean="0"/>
              <a:t>pressions centrale.</a:t>
            </a:r>
            <a:endParaRPr lang="fr-FR" dirty="0" smtClean="0"/>
          </a:p>
          <a:p>
            <a:pPr lvl="1"/>
            <a:r>
              <a:rPr lang="fr-FR" dirty="0" smtClean="0"/>
              <a:t>Mesure et enregistrement des tensions d’alimentation.</a:t>
            </a:r>
          </a:p>
          <a:p>
            <a:pPr lvl="1"/>
            <a:r>
              <a:rPr lang="fr-FR" dirty="0" smtClean="0"/>
              <a:t>Affichage des états du systeme.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349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Pour EC1</a:t>
            </a:r>
          </a:p>
          <a:p>
            <a:pPr lvl="1"/>
            <a:r>
              <a:rPr lang="fr-FR" dirty="0" smtClean="0"/>
              <a:t>Entrées reels:</a:t>
            </a:r>
          </a:p>
          <a:p>
            <a:pPr lvl="2"/>
            <a:r>
              <a:rPr lang="fr-FR" dirty="0" smtClean="0"/>
              <a:t>Capteur position</a:t>
            </a:r>
          </a:p>
          <a:p>
            <a:pPr lvl="1"/>
            <a:r>
              <a:rPr lang="fr-FR" dirty="0" smtClean="0"/>
              <a:t>Entrées simulées: </a:t>
            </a:r>
          </a:p>
          <a:p>
            <a:pPr lvl="2"/>
            <a:r>
              <a:rPr lang="fr-FR" dirty="0" smtClean="0"/>
              <a:t>Capteurs de charge (0-10V</a:t>
            </a:r>
            <a:r>
              <a:rPr lang="fr-FR" dirty="0"/>
              <a:t>) ou moyenne ?</a:t>
            </a:r>
            <a:endParaRPr lang="fr-FR" dirty="0" smtClean="0"/>
          </a:p>
          <a:p>
            <a:pPr lvl="2"/>
            <a:r>
              <a:rPr lang="fr-FR" dirty="0" smtClean="0"/>
              <a:t>Consigne de frein?</a:t>
            </a:r>
          </a:p>
          <a:p>
            <a:pPr lvl="2"/>
            <a:r>
              <a:rPr lang="fr-FR" dirty="0" smtClean="0"/>
              <a:t>U.demod</a:t>
            </a:r>
            <a:r>
              <a:rPr lang="fr-FR" dirty="0"/>
              <a:t> (0-10V</a:t>
            </a:r>
            <a:r>
              <a:rPr lang="fr-FR" dirty="0" smtClean="0"/>
              <a:t>)?</a:t>
            </a:r>
            <a:endParaRPr lang="fr-FR" dirty="0"/>
          </a:p>
          <a:p>
            <a:pPr lvl="1"/>
            <a:r>
              <a:rPr lang="fr-FR" dirty="0" smtClean="0"/>
              <a:t>Sorties: </a:t>
            </a:r>
          </a:p>
          <a:p>
            <a:pPr lvl="2"/>
            <a:r>
              <a:rPr lang="fr-FR" dirty="0" smtClean="0"/>
              <a:t>Commande PC1 / PC2</a:t>
            </a:r>
          </a:p>
          <a:p>
            <a:pPr lvl="2"/>
            <a:r>
              <a:rPr lang="fr-FR" dirty="0" smtClean="0"/>
              <a:t>Defaut capteur charge</a:t>
            </a:r>
          </a:p>
          <a:p>
            <a:pPr lvl="2"/>
            <a:r>
              <a:rPr lang="fr-FR" smtClean="0"/>
              <a:t>Defaut « discordance »</a:t>
            </a:r>
            <a:endParaRPr lang="fr-FR" dirty="0" smtClean="0"/>
          </a:p>
          <a:p>
            <a:pPr lvl="1"/>
            <a:r>
              <a:rPr lang="fr-FR" dirty="0" smtClean="0"/>
              <a:t>Alim:</a:t>
            </a:r>
          </a:p>
          <a:p>
            <a:pPr lvl="2"/>
            <a:r>
              <a:rPr lang="fr-FR" dirty="0" smtClean="0"/>
              <a:t>Capteur de charge ½ (10V)</a:t>
            </a:r>
          </a:p>
          <a:p>
            <a:pPr lvl="2"/>
            <a:r>
              <a:rPr lang="fr-FR" dirty="0" smtClean="0"/>
              <a:t>Capteur de position M et P (12V)</a:t>
            </a:r>
          </a:p>
          <a:p>
            <a:pPr lvl="2"/>
            <a:r>
              <a:rPr lang="fr-FR" dirty="0" smtClean="0"/>
              <a:t>Alim tirroir ±15 M et P</a:t>
            </a:r>
          </a:p>
          <a:p>
            <a:pPr lvl="2"/>
            <a:r>
              <a:rPr lang="fr-FR" dirty="0" smtClean="0"/>
              <a:t>Courant valve PC M et P (500mA)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331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Pour EC4:</a:t>
            </a:r>
          </a:p>
          <a:p>
            <a:pPr lvl="1"/>
            <a:r>
              <a:rPr lang="fr-FR" dirty="0" smtClean="0"/>
              <a:t>Entrées reels: </a:t>
            </a:r>
          </a:p>
          <a:p>
            <a:pPr lvl="2"/>
            <a:r>
              <a:rPr lang="fr-FR" dirty="0" smtClean="0"/>
              <a:t>Courant PGO</a:t>
            </a:r>
          </a:p>
          <a:p>
            <a:pPr lvl="2"/>
            <a:r>
              <a:rPr lang="fr-FR" dirty="0" smtClean="0"/>
              <a:t>Capteur temperature/niveau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Entrées simulées: 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Sorties:</a:t>
            </a:r>
          </a:p>
          <a:p>
            <a:pPr lvl="2"/>
            <a:r>
              <a:rPr lang="fr-FR" dirty="0" smtClean="0"/>
              <a:t>Commande moteur</a:t>
            </a:r>
          </a:p>
          <a:p>
            <a:pPr lvl="2"/>
            <a:r>
              <a:rPr lang="fr-FR" dirty="0" smtClean="0"/>
              <a:t>Commande SV</a:t>
            </a:r>
          </a:p>
          <a:p>
            <a:pPr lvl="2"/>
            <a:r>
              <a:rPr lang="fr-FR" dirty="0" smtClean="0"/>
              <a:t>Defaut?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35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Banc eybens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Mesure: </a:t>
            </a:r>
          </a:p>
          <a:p>
            <a:pPr lvl="1"/>
            <a:r>
              <a:rPr lang="fr-FR" dirty="0" smtClean="0"/>
              <a:t>Tension &amp; </a:t>
            </a:r>
            <a:r>
              <a:rPr lang="fr-FR" dirty="0"/>
              <a:t>Courant </a:t>
            </a:r>
            <a:r>
              <a:rPr lang="fr-FR" dirty="0" smtClean="0"/>
              <a:t>valve SV</a:t>
            </a:r>
          </a:p>
          <a:p>
            <a:pPr lvl="1"/>
            <a:r>
              <a:rPr lang="fr-FR" dirty="0" smtClean="0"/>
              <a:t>Tension alim PGO + courant</a:t>
            </a:r>
          </a:p>
          <a:p>
            <a:pPr lvl="1"/>
            <a:r>
              <a:rPr lang="fr-FR" dirty="0" smtClean="0"/>
              <a:t>Frequence moteur + tension + courant</a:t>
            </a:r>
          </a:p>
          <a:p>
            <a:pPr lvl="1"/>
            <a:r>
              <a:rPr lang="fr-FR" dirty="0" smtClean="0"/>
              <a:t>Courant alim EC4</a:t>
            </a:r>
          </a:p>
          <a:p>
            <a:pPr lvl="1"/>
            <a:r>
              <a:rPr lang="fr-FR" dirty="0" smtClean="0"/>
              <a:t>Tension d’alim principale</a:t>
            </a:r>
          </a:p>
          <a:p>
            <a:pPr lvl="1"/>
            <a:r>
              <a:rPr lang="fr-FR" dirty="0" smtClean="0"/>
              <a:t>Courant valve PC(m&amp;p)</a:t>
            </a:r>
          </a:p>
          <a:p>
            <a:pPr lvl="1"/>
            <a:r>
              <a:rPr lang="fr-FR" dirty="0" smtClean="0"/>
              <a:t>Rapport cyclique </a:t>
            </a:r>
          </a:p>
          <a:p>
            <a:pPr lvl="1"/>
            <a:r>
              <a:rPr lang="fr-FR" dirty="0" smtClean="0"/>
              <a:t>Frequence modulation</a:t>
            </a:r>
          </a:p>
          <a:p>
            <a:pPr lvl="1"/>
            <a:r>
              <a:rPr lang="fr-FR" dirty="0" smtClean="0"/>
              <a:t>Tension demodulation</a:t>
            </a:r>
          </a:p>
          <a:p>
            <a:pPr lvl="1"/>
            <a:r>
              <a:rPr lang="fr-FR" dirty="0" smtClean="0"/>
              <a:t>Tension capteur de charge &amp; tension alim capteur X2 !</a:t>
            </a:r>
          </a:p>
          <a:p>
            <a:pPr lvl="1"/>
            <a:r>
              <a:rPr lang="fr-FR" dirty="0" smtClean="0"/>
              <a:t>Alim ri (m&amp;p)</a:t>
            </a:r>
          </a:p>
          <a:p>
            <a:pPr lvl="1"/>
            <a:r>
              <a:rPr lang="fr-FR" dirty="0" smtClean="0"/>
              <a:t>Pression et temperature systeme</a:t>
            </a:r>
          </a:p>
          <a:p>
            <a:pPr lvl="1"/>
            <a:r>
              <a:rPr lang="fr-FR" dirty="0" smtClean="0"/>
              <a:t>Debit valve PC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281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Alim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72V – 12A     </a:t>
            </a:r>
            <a:r>
              <a:rPr lang="fr-FR" dirty="0" smtClean="0">
                <a:sym typeface="Wingdings" panose="05000000000000000000" pitchFamily="2" charset="2"/>
              </a:rPr>
              <a:t>864W</a:t>
            </a:r>
          </a:p>
          <a:p>
            <a:endParaRPr lang="fr-FR">
              <a:sym typeface="Wingdings" panose="05000000000000000000" pitchFamily="2" charset="2"/>
            </a:endParaRP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90884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170</Words>
  <Application>Microsoft Office PowerPoint</Application>
  <PresentationFormat>Affichage à l'écran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Banc Frein TFS</vt:lpstr>
      <vt:lpstr>Présentation PowerPoint</vt:lpstr>
      <vt:lpstr>Présentation PowerPoint</vt:lpstr>
      <vt:lpstr>Présentation PowerPoint</vt:lpstr>
      <vt:lpstr>Présentation PowerPoint</vt:lpstr>
      <vt:lpstr>Banc eybens</vt:lpstr>
      <vt:lpstr>Alim</vt:lpstr>
    </vt:vector>
  </TitlesOfParts>
  <Company>Semitag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8</cp:revision>
  <dcterms:created xsi:type="dcterms:W3CDTF">2019-03-07T08:28:28Z</dcterms:created>
  <dcterms:modified xsi:type="dcterms:W3CDTF">2019-11-25T10:30:34Z</dcterms:modified>
</cp:coreProperties>
</file>