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>
                <a:solidFill>
                  <a:schemeClr val="bg1"/>
                </a:solidFill>
              </a:rPr>
              <a:t>Презентация проекта команды </a:t>
            </a:r>
            <a:r>
              <a:rPr lang="en-US" altLang="ru-RU">
                <a:solidFill>
                  <a:schemeClr val="bg1"/>
                </a:solidFill>
              </a:rPr>
              <a:t>RegSos</a:t>
            </a:r>
            <a:endParaRPr lang="en-US" altLang="ru-RU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ru-RU">
                <a:solidFill>
                  <a:schemeClr val="accent2">
                    <a:lumMod val="75000"/>
                  </a:schemeClr>
                </a:solidFill>
              </a:rPr>
              <a:t>Участники: Агафонов Илья, Горбунов Кирилл, Полиенко Сергей, Потапова Юлия</a:t>
            </a:r>
            <a:r>
              <a:rPr lang="ru-RU" altLang="ru-RU"/>
              <a:t> 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Архитектура проекта</a:t>
            </a:r>
            <a:endParaRPr lang="ru-RU" altLang="en-US">
              <a:solidFill>
                <a:schemeClr val="accent2">
                  <a:lumMod val="20000"/>
                  <a:lumOff val="8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Использованные технологии:</a:t>
            </a:r>
            <a:endParaRPr lang="ru-RU" altLang="en-US"/>
          </a:p>
          <a:p>
            <a:pPr lvl="1"/>
            <a:r>
              <a:rPr lang="en-US" altLang="en-US"/>
              <a:t>Golang</a:t>
            </a:r>
            <a:endParaRPr lang="en-US" altLang="en-US"/>
          </a:p>
          <a:p>
            <a:pPr lvl="1"/>
            <a:r>
              <a:rPr lang="en-US" altLang="en-US"/>
              <a:t>Vue.js</a:t>
            </a:r>
            <a:endParaRPr lang="en-US" altLang="en-US"/>
          </a:p>
          <a:p>
            <a:pPr lvl="1"/>
            <a:r>
              <a:rPr lang="en-US" altLang="en-US"/>
              <a:t>Node.js</a:t>
            </a:r>
            <a:endParaRPr lang="en-US" altLang="en-US"/>
          </a:p>
          <a:p>
            <a:pPr lvl="1"/>
            <a:r>
              <a:rPr lang="en-US" altLang="en-US"/>
              <a:t>Docker</a:t>
            </a:r>
            <a:endParaRPr lang="en-US" altLang="en-US"/>
          </a:p>
          <a:p>
            <a:pPr lvl="1"/>
            <a:r>
              <a:rPr lang="en-US" altLang="en-US"/>
              <a:t>Git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8000"/>
                </a:highlight>
                <a:sym typeface="+mn-ea"/>
              </a:rPr>
              <a:t>Архитектура проекта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/>
              <a:t>Схема взаимодействия комонентов в виде блок-схемы:</a:t>
            </a:r>
            <a:endParaRPr lang="ru-RU" altLang="ru-RU"/>
          </a:p>
          <a:p>
            <a:endParaRPr lang="ru-RU" alt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2751455"/>
            <a:ext cx="1113282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008000"/>
                </a:highlight>
              </a:rPr>
              <a:t>Взаимодейтсвие компонентов</a:t>
            </a:r>
            <a:endParaRPr lang="ru-RU" altLang="en-US">
              <a:solidFill>
                <a:schemeClr val="accent2">
                  <a:lumMod val="20000"/>
                  <a:lumOff val="8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33705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ru-RU" altLang="en-US" sz="2400"/>
              <a:t>Созданный</a:t>
            </a:r>
            <a:r>
              <a:rPr lang="en-US" altLang="ru-RU" sz="2400"/>
              <a:t> LogViewer </a:t>
            </a:r>
            <a:r>
              <a:rPr lang="en-US" altLang="en-US" sz="2400"/>
              <a:t>состоит</a:t>
            </a:r>
            <a:r>
              <a:rPr lang="en-US" altLang="ru-RU" sz="2400"/>
              <a:t> </a:t>
            </a:r>
            <a:r>
              <a:rPr lang="en-US" altLang="en-US" sz="2400"/>
              <a:t>из</a:t>
            </a:r>
            <a:r>
              <a:rPr lang="en-US" altLang="ru-RU" sz="2400"/>
              <a:t> </a:t>
            </a:r>
            <a:r>
              <a:rPr lang="en-US" altLang="en-US" sz="2400"/>
              <a:t>трех</a:t>
            </a:r>
            <a:r>
              <a:rPr lang="en-US" altLang="ru-RU" sz="2400"/>
              <a:t> </a:t>
            </a:r>
            <a:r>
              <a:rPr lang="en-US" altLang="en-US" sz="2400"/>
              <a:t>основных</a:t>
            </a:r>
            <a:r>
              <a:rPr lang="en-US" altLang="ru-RU" sz="2400"/>
              <a:t> </a:t>
            </a:r>
            <a:r>
              <a:rPr lang="en-US" altLang="en-US" sz="2400"/>
              <a:t>компонентов</a:t>
            </a:r>
            <a:r>
              <a:rPr lang="en-US" altLang="ru-RU" sz="2400"/>
              <a:t>:</a:t>
            </a:r>
            <a:endParaRPr lang="en-US" altLang="ru-RU" sz="2400"/>
          </a:p>
          <a:p>
            <a:endParaRPr lang="en-US" altLang="ru-RU" sz="2400"/>
          </a:p>
          <a:p>
            <a:r>
              <a:rPr lang="en-US" altLang="ru-RU" sz="2400"/>
              <a:t>Backend (Go API)</a:t>
            </a:r>
            <a:endParaRPr lang="en-US" altLang="ru-RU" sz="2400"/>
          </a:p>
          <a:p>
            <a:pPr lvl="1"/>
            <a:r>
              <a:rPr lang="en-US" altLang="en-US" sz="1800"/>
              <a:t>Принимает</a:t>
            </a:r>
            <a:r>
              <a:rPr lang="en-US" altLang="ru-RU" sz="1800"/>
              <a:t> </a:t>
            </a:r>
            <a:r>
              <a:rPr lang="en-US" altLang="en-US" sz="1800"/>
              <a:t>и</a:t>
            </a:r>
            <a:r>
              <a:rPr lang="en-US" altLang="ru-RU" sz="1800"/>
              <a:t> </a:t>
            </a:r>
            <a:r>
              <a:rPr lang="en-US" altLang="en-US" sz="1800"/>
              <a:t>парсит</a:t>
            </a:r>
            <a:r>
              <a:rPr lang="en-US" altLang="ru-RU" sz="1800"/>
              <a:t> JSON-</a:t>
            </a:r>
            <a:r>
              <a:rPr lang="en-US" altLang="en-US" sz="1800"/>
              <a:t>логи</a:t>
            </a:r>
            <a:r>
              <a:rPr lang="en-US" altLang="ru-RU" sz="1800"/>
              <a:t> Terraform</a:t>
            </a:r>
            <a:endParaRPr lang="en-US" altLang="ru-RU" sz="1800"/>
          </a:p>
          <a:p>
            <a:pPr lvl="1"/>
            <a:r>
              <a:rPr lang="en-US" altLang="en-US" sz="1800"/>
              <a:t>Предоставляет</a:t>
            </a:r>
            <a:r>
              <a:rPr lang="en-US" altLang="ru-RU" sz="1800"/>
              <a:t> REST API </a:t>
            </a:r>
            <a:r>
              <a:rPr lang="en-US" altLang="en-US" sz="1800"/>
              <a:t>для</a:t>
            </a:r>
            <a:r>
              <a:rPr lang="en-US" altLang="ru-RU" sz="1800"/>
              <a:t> </a:t>
            </a:r>
            <a:r>
              <a:rPr lang="en-US" altLang="en-US" sz="1800"/>
              <a:t>доступа</a:t>
            </a:r>
            <a:r>
              <a:rPr lang="en-US" altLang="ru-RU" sz="1800"/>
              <a:t> </a:t>
            </a:r>
            <a:r>
              <a:rPr lang="en-US" altLang="en-US" sz="1800"/>
              <a:t>к</a:t>
            </a:r>
            <a:r>
              <a:rPr lang="en-US" altLang="ru-RU" sz="1800"/>
              <a:t> </a:t>
            </a:r>
            <a:r>
              <a:rPr lang="en-US" altLang="en-US" sz="1800"/>
              <a:t>данным</a:t>
            </a:r>
            <a:endParaRPr lang="en-US" altLang="ru-RU" sz="1800"/>
          </a:p>
          <a:p>
            <a:pPr lvl="1"/>
            <a:r>
              <a:rPr lang="en-US" altLang="en-US" sz="1800"/>
              <a:t>Выполняет</a:t>
            </a:r>
            <a:r>
              <a:rPr lang="en-US" altLang="ru-RU" sz="1800"/>
              <a:t> </a:t>
            </a:r>
            <a:r>
              <a:rPr lang="en-US" altLang="en-US" sz="1800"/>
              <a:t>базовую</a:t>
            </a:r>
            <a:r>
              <a:rPr lang="en-US" altLang="ru-RU" sz="1800"/>
              <a:t> </a:t>
            </a:r>
            <a:r>
              <a:rPr lang="en-US" altLang="en-US" sz="1800"/>
              <a:t>фильтрацию</a:t>
            </a:r>
            <a:r>
              <a:rPr lang="en-US" altLang="ru-RU" sz="1800"/>
              <a:t> </a:t>
            </a:r>
            <a:r>
              <a:rPr lang="en-US" altLang="en-US" sz="1800"/>
              <a:t>и</a:t>
            </a:r>
            <a:r>
              <a:rPr lang="en-US" altLang="ru-RU" sz="1800"/>
              <a:t> </a:t>
            </a:r>
            <a:r>
              <a:rPr lang="en-US" altLang="en-US" sz="1800"/>
              <a:t>статистику</a:t>
            </a:r>
            <a:endParaRPr lang="en-US" altLang="en-US" sz="1800"/>
          </a:p>
          <a:p>
            <a:r>
              <a:rPr lang="en-US" altLang="ru-RU" sz="2400"/>
              <a:t>Frontend (Vue.js)</a:t>
            </a:r>
            <a:endParaRPr lang="en-US" altLang="ru-RU" sz="2400"/>
          </a:p>
          <a:p>
            <a:pPr lvl="1"/>
            <a:r>
              <a:rPr lang="en-US" altLang="en-US" sz="1800"/>
              <a:t>Веб</a:t>
            </a:r>
            <a:r>
              <a:rPr lang="en-US" altLang="ru-RU" sz="1800"/>
              <a:t>-</a:t>
            </a:r>
            <a:r>
              <a:rPr lang="en-US" altLang="en-US" sz="1800"/>
              <a:t>интерфейс</a:t>
            </a:r>
            <a:r>
              <a:rPr lang="en-US" altLang="ru-RU" sz="1800"/>
              <a:t> </a:t>
            </a:r>
            <a:r>
              <a:rPr lang="en-US" altLang="en-US" sz="1800"/>
              <a:t>для</a:t>
            </a:r>
            <a:r>
              <a:rPr lang="en-US" altLang="ru-RU" sz="1800"/>
              <a:t> </a:t>
            </a:r>
            <a:r>
              <a:rPr lang="en-US" altLang="en-US" sz="1800"/>
              <a:t>просмотра</a:t>
            </a:r>
            <a:r>
              <a:rPr lang="en-US" altLang="ru-RU" sz="1800"/>
              <a:t> </a:t>
            </a:r>
            <a:r>
              <a:rPr lang="en-US" altLang="en-US" sz="1800"/>
              <a:t>и</a:t>
            </a:r>
            <a:r>
              <a:rPr lang="en-US" altLang="ru-RU" sz="1800"/>
              <a:t> </a:t>
            </a:r>
            <a:r>
              <a:rPr lang="en-US" altLang="en-US" sz="1800"/>
              <a:t>анализа</a:t>
            </a:r>
            <a:r>
              <a:rPr lang="en-US" altLang="ru-RU" sz="1800"/>
              <a:t> </a:t>
            </a:r>
            <a:r>
              <a:rPr lang="en-US" altLang="en-US" sz="1800"/>
              <a:t>логов</a:t>
            </a:r>
            <a:endParaRPr lang="en-US" altLang="ru-RU" sz="1800"/>
          </a:p>
          <a:p>
            <a:pPr lvl="1"/>
            <a:r>
              <a:rPr lang="en-US" altLang="en-US" sz="1800"/>
              <a:t>Таблица</a:t>
            </a:r>
            <a:r>
              <a:rPr lang="en-US" altLang="ru-RU" sz="1800"/>
              <a:t> </a:t>
            </a:r>
            <a:r>
              <a:rPr lang="en-US" altLang="en-US" sz="1800"/>
              <a:t>с</a:t>
            </a:r>
            <a:r>
              <a:rPr lang="en-US" altLang="ru-RU" sz="1800"/>
              <a:t> </a:t>
            </a:r>
            <a:r>
              <a:rPr lang="en-US" altLang="en-US" sz="1800"/>
              <a:t>сортировкой</a:t>
            </a:r>
            <a:r>
              <a:rPr lang="en-US" altLang="ru-RU" sz="1800"/>
              <a:t> </a:t>
            </a:r>
            <a:r>
              <a:rPr lang="en-US" altLang="en-US" sz="1800"/>
              <a:t>и</a:t>
            </a:r>
            <a:r>
              <a:rPr lang="en-US" altLang="ru-RU" sz="1800"/>
              <a:t> </a:t>
            </a:r>
            <a:r>
              <a:rPr lang="en-US" altLang="en-US" sz="1800"/>
              <a:t>фильтрацией</a:t>
            </a:r>
            <a:endParaRPr lang="en-US" altLang="ru-RU" sz="1800"/>
          </a:p>
          <a:p>
            <a:pPr lvl="1"/>
            <a:r>
              <a:rPr lang="en-US" altLang="en-US" sz="1800"/>
              <a:t>Визуализация</a:t>
            </a:r>
            <a:r>
              <a:rPr lang="en-US" altLang="ru-RU" sz="1800"/>
              <a:t> </a:t>
            </a:r>
            <a:r>
              <a:rPr lang="en-US" altLang="en-US" sz="1800"/>
              <a:t>статистики</a:t>
            </a:r>
            <a:r>
              <a:rPr lang="en-US" altLang="ru-RU" sz="1800"/>
              <a:t> </a:t>
            </a:r>
            <a:r>
              <a:rPr lang="en-US" altLang="en-US" sz="1800"/>
              <a:t>через</a:t>
            </a:r>
            <a:r>
              <a:rPr lang="en-US" altLang="ru-RU" sz="1800"/>
              <a:t> </a:t>
            </a:r>
            <a:r>
              <a:rPr lang="en-US" altLang="en-US" sz="1800"/>
              <a:t>графики</a:t>
            </a:r>
            <a:endParaRPr lang="en-US" altLang="ru-RU" sz="1800"/>
          </a:p>
          <a:p>
            <a:r>
              <a:rPr lang="en-US" altLang="en-US" sz="2400"/>
              <a:t>Взаимодействие</a:t>
            </a:r>
            <a:endParaRPr lang="en-US" altLang="ru-RU" sz="2400"/>
          </a:p>
          <a:p>
            <a:pPr lvl="1"/>
            <a:r>
              <a:rPr lang="en-US" altLang="ru-RU" sz="1800"/>
              <a:t>Frontend </a:t>
            </a:r>
            <a:r>
              <a:rPr lang="en-US" altLang="en-US" sz="1800"/>
              <a:t>отправляет</a:t>
            </a:r>
            <a:r>
              <a:rPr lang="en-US" altLang="ru-RU" sz="1800"/>
              <a:t> HTTP </a:t>
            </a:r>
            <a:r>
              <a:rPr lang="en-US" altLang="en-US" sz="1800"/>
              <a:t>запросы</a:t>
            </a:r>
            <a:r>
              <a:rPr lang="en-US" altLang="ru-RU" sz="1800"/>
              <a:t> </a:t>
            </a:r>
            <a:r>
              <a:rPr lang="en-US" altLang="en-US" sz="1800"/>
              <a:t>к</a:t>
            </a:r>
            <a:r>
              <a:rPr lang="en-US" altLang="ru-RU" sz="1800"/>
              <a:t> Backend API</a:t>
            </a:r>
            <a:endParaRPr lang="en-US" altLang="ru-RU" sz="1800"/>
          </a:p>
          <a:p>
            <a:pPr lvl="1"/>
            <a:r>
              <a:rPr lang="en-US" altLang="ru-RU" sz="1800"/>
              <a:t>Backend </a:t>
            </a:r>
            <a:r>
              <a:rPr lang="en-US" altLang="en-US" sz="1800"/>
              <a:t>возвращает</a:t>
            </a:r>
            <a:r>
              <a:rPr lang="en-US" altLang="ru-RU" sz="1800"/>
              <a:t> </a:t>
            </a:r>
            <a:r>
              <a:rPr lang="en-US" altLang="en-US" sz="1800"/>
              <a:t>структурированные</a:t>
            </a:r>
            <a:r>
              <a:rPr lang="en-US" altLang="ru-RU" sz="1800"/>
              <a:t> </a:t>
            </a:r>
            <a:r>
              <a:rPr lang="en-US" altLang="en-US" sz="1800"/>
              <a:t>данные</a:t>
            </a:r>
            <a:r>
              <a:rPr lang="en-US" altLang="ru-RU" sz="1800"/>
              <a:t> </a:t>
            </a:r>
            <a:r>
              <a:rPr lang="en-US" altLang="en-US" sz="1800"/>
              <a:t>в</a:t>
            </a:r>
            <a:r>
              <a:rPr lang="en-US" altLang="ru-RU" sz="1800"/>
              <a:t> JSON </a:t>
            </a:r>
            <a:r>
              <a:rPr lang="en-US" altLang="en-US" sz="1800"/>
              <a:t>формате</a:t>
            </a:r>
            <a:endParaRPr lang="en-US" altLang="ru-RU" sz="1800"/>
          </a:p>
          <a:p>
            <a:pPr lvl="1"/>
            <a:r>
              <a:rPr lang="en-US" altLang="en-US" sz="1800"/>
              <a:t>Все</a:t>
            </a:r>
            <a:r>
              <a:rPr lang="en-US" altLang="ru-RU" sz="1800"/>
              <a:t> </a:t>
            </a:r>
            <a:r>
              <a:rPr lang="en-US" altLang="en-US" sz="1800"/>
              <a:t>компоненты</a:t>
            </a:r>
            <a:r>
              <a:rPr lang="en-US" altLang="ru-RU" sz="1800"/>
              <a:t> </a:t>
            </a:r>
            <a:r>
              <a:rPr lang="en-US" altLang="en-US" sz="1800"/>
              <a:t>работают</a:t>
            </a:r>
            <a:r>
              <a:rPr lang="en-US" altLang="ru-RU" sz="1800"/>
              <a:t> </a:t>
            </a:r>
            <a:r>
              <a:rPr lang="en-US" altLang="en-US" sz="1800"/>
              <a:t>в</a:t>
            </a:r>
            <a:r>
              <a:rPr lang="en-US" altLang="ru-RU" sz="1800"/>
              <a:t> Docker </a:t>
            </a:r>
            <a:r>
              <a:rPr lang="en-US" altLang="en-US" sz="1800"/>
              <a:t>контейнерах</a:t>
            </a: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Presentation</Application>
  <PresentationFormat>Широкоэкранный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Green Color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PC</cp:lastModifiedBy>
  <cp:revision>3</cp:revision>
  <dcterms:created xsi:type="dcterms:W3CDTF">2025-07-23T00:59:00Z</dcterms:created>
  <dcterms:modified xsi:type="dcterms:W3CDTF">2025-10-02T06:42:33Z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0A8C3C6B698C433CA5962937799219A0_13</vt:lpwstr>
  </property>
  <property fmtid="{D5CDD505-2E9C-101B-9397-08002B2CF9AE}" pid="3" name="KSOProductBuildVer">
    <vt:lpwstr>1049-12.2.0.22549</vt:lpwstr>
  </property>
</Properties>
</file>