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676"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44" y="1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74e6560778_2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g74e6560778_2_1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Greet your audience, thank them for attending your presentation, introduce yourself, introduce your project, introduce your team members, and quickly indicate what each of you did in a high-level manner, and put more emphasis on your part/contribution.</a:t>
            </a:r>
            <a:endParaRPr/>
          </a:p>
          <a:p>
            <a:pPr marL="0" lvl="0" indent="0" algn="l" rtl="0">
              <a:spcBef>
                <a:spcPts val="360"/>
              </a:spcBef>
              <a:spcAft>
                <a:spcPts val="0"/>
              </a:spcAft>
              <a:buNone/>
            </a:pPr>
            <a:endParaRPr/>
          </a:p>
        </p:txBody>
      </p:sp>
      <p:sp>
        <p:nvSpPr>
          <p:cNvPr id="188" name="Google Shape;188;g74e6560778_2_1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74e6560778_2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g74e6560778_2_1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5. System design:</a:t>
            </a:r>
            <a:endParaRPr/>
          </a:p>
          <a:p>
            <a:pPr marL="0" lvl="0" indent="0" algn="l" rtl="0">
              <a:spcBef>
                <a:spcPts val="360"/>
              </a:spcBef>
              <a:spcAft>
                <a:spcPts val="0"/>
              </a:spcAft>
              <a:buNone/>
            </a:pPr>
            <a:r>
              <a:rPr lang="en"/>
              <a:t>5.1. System decomposition; identify the architecture patterns used (one slide).</a:t>
            </a:r>
            <a:endParaRPr/>
          </a:p>
          <a:p>
            <a:pPr marL="0" lvl="0" indent="0" algn="l" rtl="0">
              <a:spcBef>
                <a:spcPts val="360"/>
              </a:spcBef>
              <a:spcAft>
                <a:spcPts val="0"/>
              </a:spcAft>
              <a:buNone/>
            </a:pPr>
            <a:r>
              <a:rPr lang="en"/>
              <a:t>5.2. System deployment – h/w and s/w requirements (one slide).</a:t>
            </a:r>
            <a:endParaRPr/>
          </a:p>
          <a:p>
            <a:pPr marL="0" lvl="0" indent="0" algn="l" rtl="0">
              <a:spcBef>
                <a:spcPts val="360"/>
              </a:spcBef>
              <a:spcAft>
                <a:spcPts val="0"/>
              </a:spcAft>
              <a:buNone/>
            </a:pPr>
            <a:r>
              <a:rPr lang="en"/>
              <a:t>5.3. Persistent data design (one slide).</a:t>
            </a:r>
            <a:endParaRPr/>
          </a:p>
          <a:p>
            <a:pPr marL="0" lvl="0" indent="0" algn="l" rtl="0">
              <a:spcBef>
                <a:spcPts val="360"/>
              </a:spcBef>
              <a:spcAft>
                <a:spcPts val="0"/>
              </a:spcAft>
              <a:buNone/>
            </a:pPr>
            <a:r>
              <a:rPr lang="en"/>
              <a:t>5.4. Security/Privacy (one slide).</a:t>
            </a:r>
            <a:endParaRPr/>
          </a:p>
          <a:p>
            <a:pPr marL="0" lvl="0" indent="0" algn="l" rtl="0">
              <a:spcBef>
                <a:spcPts val="360"/>
              </a:spcBef>
              <a:spcAft>
                <a:spcPts val="0"/>
              </a:spcAft>
              <a:buNone/>
            </a:pPr>
            <a:endParaRPr/>
          </a:p>
        </p:txBody>
      </p:sp>
      <p:sp>
        <p:nvSpPr>
          <p:cNvPr id="253" name="Google Shape;253;g74e6560778_2_17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74e6560778_2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g74e6560778_2_1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5. System design:</a:t>
            </a:r>
            <a:endParaRPr/>
          </a:p>
          <a:p>
            <a:pPr marL="0" lvl="0" indent="0" algn="l" rtl="0">
              <a:spcBef>
                <a:spcPts val="360"/>
              </a:spcBef>
              <a:spcAft>
                <a:spcPts val="0"/>
              </a:spcAft>
              <a:buNone/>
            </a:pPr>
            <a:r>
              <a:rPr lang="en"/>
              <a:t>5.1. System decomposition; identify the architecture patterns used (one slide).</a:t>
            </a:r>
            <a:endParaRPr/>
          </a:p>
          <a:p>
            <a:pPr marL="0" lvl="0" indent="0" algn="l" rtl="0">
              <a:spcBef>
                <a:spcPts val="360"/>
              </a:spcBef>
              <a:spcAft>
                <a:spcPts val="0"/>
              </a:spcAft>
              <a:buNone/>
            </a:pPr>
            <a:r>
              <a:rPr lang="en"/>
              <a:t>5.2. System deployment – h/w and s/w requirements (one slide).</a:t>
            </a:r>
            <a:endParaRPr/>
          </a:p>
          <a:p>
            <a:pPr marL="0" lvl="0" indent="0" algn="l" rtl="0">
              <a:spcBef>
                <a:spcPts val="360"/>
              </a:spcBef>
              <a:spcAft>
                <a:spcPts val="0"/>
              </a:spcAft>
              <a:buNone/>
            </a:pPr>
            <a:r>
              <a:rPr lang="en"/>
              <a:t>5.3. Persistent data design (one slide).</a:t>
            </a:r>
            <a:endParaRPr/>
          </a:p>
          <a:p>
            <a:pPr marL="0" lvl="0" indent="0" algn="l" rtl="0">
              <a:spcBef>
                <a:spcPts val="360"/>
              </a:spcBef>
              <a:spcAft>
                <a:spcPts val="0"/>
              </a:spcAft>
              <a:buNone/>
            </a:pPr>
            <a:r>
              <a:rPr lang="en"/>
              <a:t>5.4. Security/Privacy (one slide).</a:t>
            </a:r>
            <a:endParaRPr/>
          </a:p>
          <a:p>
            <a:pPr marL="0" lvl="0" indent="0" algn="l" rtl="0">
              <a:spcBef>
                <a:spcPts val="360"/>
              </a:spcBef>
              <a:spcAft>
                <a:spcPts val="0"/>
              </a:spcAft>
              <a:buNone/>
            </a:pPr>
            <a:endParaRPr/>
          </a:p>
        </p:txBody>
      </p:sp>
      <p:sp>
        <p:nvSpPr>
          <p:cNvPr id="263" name="Google Shape;263;g74e6560778_2_17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74d3bb57fe_3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74d3bb57fe_3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74d3bb57fe_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74d3bb57fe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a:solidFill>
                  <a:schemeClr val="dk1"/>
                </a:solidFill>
              </a:rPr>
              <a:t>5. System design:</a:t>
            </a:r>
            <a:endParaRPr>
              <a:solidFill>
                <a:schemeClr val="dk1"/>
              </a:solidFill>
            </a:endParaRPr>
          </a:p>
          <a:p>
            <a:pPr marL="0" lvl="0" indent="0" algn="l" rtl="0">
              <a:spcBef>
                <a:spcPts val="360"/>
              </a:spcBef>
              <a:spcAft>
                <a:spcPts val="0"/>
              </a:spcAft>
              <a:buClr>
                <a:schemeClr val="dk1"/>
              </a:buClr>
              <a:buFont typeface="Arial"/>
              <a:buNone/>
            </a:pPr>
            <a:r>
              <a:rPr lang="en">
                <a:solidFill>
                  <a:schemeClr val="dk1"/>
                </a:solidFill>
              </a:rPr>
              <a:t>5.1. System decomposition; identify the architecture patterns used (one slide).</a:t>
            </a:r>
            <a:endParaRPr>
              <a:solidFill>
                <a:schemeClr val="dk1"/>
              </a:solidFill>
            </a:endParaRPr>
          </a:p>
          <a:p>
            <a:pPr marL="0" lvl="0" indent="0" algn="l" rtl="0">
              <a:spcBef>
                <a:spcPts val="360"/>
              </a:spcBef>
              <a:spcAft>
                <a:spcPts val="0"/>
              </a:spcAft>
              <a:buClr>
                <a:schemeClr val="dk1"/>
              </a:buClr>
              <a:buFont typeface="Arial"/>
              <a:buNone/>
            </a:pPr>
            <a:r>
              <a:rPr lang="en">
                <a:solidFill>
                  <a:schemeClr val="dk1"/>
                </a:solidFill>
              </a:rPr>
              <a:t>5.2. System deployment – h/w and s/w requirements (one slide).</a:t>
            </a:r>
            <a:endParaRPr>
              <a:solidFill>
                <a:schemeClr val="dk1"/>
              </a:solidFill>
            </a:endParaRPr>
          </a:p>
          <a:p>
            <a:pPr marL="0" lvl="0" indent="0" algn="l" rtl="0">
              <a:spcBef>
                <a:spcPts val="360"/>
              </a:spcBef>
              <a:spcAft>
                <a:spcPts val="0"/>
              </a:spcAft>
              <a:buClr>
                <a:schemeClr val="dk1"/>
              </a:buClr>
              <a:buFont typeface="Arial"/>
              <a:buNone/>
            </a:pPr>
            <a:r>
              <a:rPr lang="en">
                <a:solidFill>
                  <a:schemeClr val="dk1"/>
                </a:solidFill>
              </a:rPr>
              <a:t>5.3. Persistent data design (one slide).</a:t>
            </a:r>
            <a:endParaRPr>
              <a:solidFill>
                <a:schemeClr val="dk1"/>
              </a:solidFill>
            </a:endParaRPr>
          </a:p>
          <a:p>
            <a:pPr marL="0" lvl="0" indent="0" algn="l" rtl="0">
              <a:spcBef>
                <a:spcPts val="360"/>
              </a:spcBef>
              <a:spcAft>
                <a:spcPts val="0"/>
              </a:spcAft>
              <a:buClr>
                <a:schemeClr val="dk1"/>
              </a:buClr>
              <a:buFont typeface="Arial"/>
              <a:buNone/>
            </a:pPr>
            <a:r>
              <a:rPr lang="en">
                <a:solidFill>
                  <a:schemeClr val="dk1"/>
                </a:solidFill>
              </a:rPr>
              <a:t>5.4. Security/Privacy (one slide).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74e6560778_2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g74e6560778_2_1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6. Detailed design:</a:t>
            </a:r>
            <a:endParaRPr/>
          </a:p>
          <a:p>
            <a:pPr marL="0" lvl="0" indent="0" algn="l" rtl="0">
              <a:spcBef>
                <a:spcPts val="360"/>
              </a:spcBef>
              <a:spcAft>
                <a:spcPts val="0"/>
              </a:spcAft>
              <a:buNone/>
            </a:pPr>
            <a:r>
              <a:rPr lang="en"/>
              <a:t>6.1. Minimal class diagram. Identify the design patterns used (one or more slides).</a:t>
            </a:r>
            <a:endParaRPr/>
          </a:p>
          <a:p>
            <a:pPr marL="0" lvl="0" indent="0" algn="l" rtl="0">
              <a:spcBef>
                <a:spcPts val="360"/>
              </a:spcBef>
              <a:spcAft>
                <a:spcPts val="0"/>
              </a:spcAft>
              <a:buNone/>
            </a:pPr>
            <a:r>
              <a:rPr lang="en"/>
              <a:t>6.2. State machine for the main control object or the most important object of the implemented uses cases (one or more slides).</a:t>
            </a:r>
            <a:endParaRPr/>
          </a:p>
          <a:p>
            <a:pPr marL="0" lvl="0" indent="0" algn="l" rtl="0">
              <a:spcBef>
                <a:spcPts val="360"/>
              </a:spcBef>
              <a:spcAft>
                <a:spcPts val="0"/>
              </a:spcAft>
              <a:buNone/>
            </a:pPr>
            <a:r>
              <a:rPr lang="en"/>
              <a:t>6.3. Main algorithm used related to an implemented use case described above (one or more slides).</a:t>
            </a:r>
            <a:endParaRPr/>
          </a:p>
          <a:p>
            <a:pPr marL="0" lvl="0" indent="0" algn="l" rtl="0">
              <a:spcBef>
                <a:spcPts val="360"/>
              </a:spcBef>
              <a:spcAft>
                <a:spcPts val="0"/>
              </a:spcAft>
              <a:buNone/>
            </a:pPr>
            <a:endParaRPr/>
          </a:p>
        </p:txBody>
      </p:sp>
      <p:sp>
        <p:nvSpPr>
          <p:cNvPr id="284" name="Google Shape;284;g74e6560778_2_19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841e61b93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841e61b93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74e6560778_2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g74e6560778_2_20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6. Detailed design:</a:t>
            </a:r>
            <a:endParaRPr/>
          </a:p>
          <a:p>
            <a:pPr marL="0" lvl="0" indent="0" algn="l" rtl="0">
              <a:spcBef>
                <a:spcPts val="360"/>
              </a:spcBef>
              <a:spcAft>
                <a:spcPts val="0"/>
              </a:spcAft>
              <a:buNone/>
            </a:pPr>
            <a:r>
              <a:rPr lang="en"/>
              <a:t>6.1. Minimal class diagram. Identify the design patterns used (one or more slides).</a:t>
            </a:r>
            <a:endParaRPr/>
          </a:p>
          <a:p>
            <a:pPr marL="0" lvl="0" indent="0" algn="l" rtl="0">
              <a:spcBef>
                <a:spcPts val="360"/>
              </a:spcBef>
              <a:spcAft>
                <a:spcPts val="0"/>
              </a:spcAft>
              <a:buNone/>
            </a:pPr>
            <a:r>
              <a:rPr lang="en"/>
              <a:t>6.2. State machine for the main control object or the most important object of the implemented uses cases (one or more slides).</a:t>
            </a:r>
            <a:endParaRPr/>
          </a:p>
          <a:p>
            <a:pPr marL="0" lvl="0" indent="0" algn="l" rtl="0">
              <a:spcBef>
                <a:spcPts val="360"/>
              </a:spcBef>
              <a:spcAft>
                <a:spcPts val="0"/>
              </a:spcAft>
              <a:buNone/>
            </a:pPr>
            <a:r>
              <a:rPr lang="en"/>
              <a:t>6.3. Main algorithm used related to an implemented use case described above (one or more slides).</a:t>
            </a: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
        <p:nvSpPr>
          <p:cNvPr id="297" name="Google Shape;297;g74e6560778_2_20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74e6560778_2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3" name="Google Shape;303;g74e6560778_2_20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7. Test Suites and Test Cases (one sunny day and one rainy day) for the use case represented in part (5) above (2 slides).</a:t>
            </a:r>
            <a:endParaRPr/>
          </a:p>
          <a:p>
            <a:pPr marL="0" lvl="0" indent="0" algn="l" rtl="0">
              <a:spcBef>
                <a:spcPts val="360"/>
              </a:spcBef>
              <a:spcAft>
                <a:spcPts val="0"/>
              </a:spcAft>
              <a:buNone/>
            </a:pPr>
            <a:r>
              <a:rPr lang="en"/>
              <a:t>7.1 One sunny day and one rainy day for the implemented use cases (one or more slides).</a:t>
            </a:r>
            <a:endParaRPr/>
          </a:p>
          <a:p>
            <a:pPr marL="0" lvl="0" indent="0" algn="l" rtl="0">
              <a:spcBef>
                <a:spcPts val="360"/>
              </a:spcBef>
              <a:spcAft>
                <a:spcPts val="0"/>
              </a:spcAft>
              <a:buNone/>
            </a:pPr>
            <a:r>
              <a:rPr lang="en"/>
              <a:t>7.2 Automated test scripts for the implemented use cases (one or more slides).</a:t>
            </a:r>
            <a:endParaRPr/>
          </a:p>
          <a:p>
            <a:pPr marL="0" lvl="0" indent="0" algn="l" rtl="0">
              <a:spcBef>
                <a:spcPts val="360"/>
              </a:spcBef>
              <a:spcAft>
                <a:spcPts val="0"/>
              </a:spcAft>
              <a:buNone/>
            </a:pPr>
            <a:endParaRPr/>
          </a:p>
        </p:txBody>
      </p:sp>
      <p:sp>
        <p:nvSpPr>
          <p:cNvPr id="304" name="Google Shape;304;g74e6560778_2_20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74d3bb57fe_3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74d3bb57fe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841e61b935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841e61b935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74e6560778_2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g74e6560778_2_1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Introduce the problem that the whole project tackles and stay focused on the parts that you have been working. Indicate if there is an existing previous system, enumerate its problems/limitations, etc.</a:t>
            </a:r>
            <a:endParaRPr/>
          </a:p>
          <a:p>
            <a:pPr marL="0" lvl="0" indent="0" algn="l" rtl="0">
              <a:spcBef>
                <a:spcPts val="360"/>
              </a:spcBef>
              <a:spcAft>
                <a:spcPts val="0"/>
              </a:spcAft>
              <a:buNone/>
            </a:pPr>
            <a:endParaRPr/>
          </a:p>
        </p:txBody>
      </p:sp>
      <p:sp>
        <p:nvSpPr>
          <p:cNvPr id="196" name="Google Shape;196;g74e6560778_2_1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74e6560778_2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5" name="Google Shape;325;g74e6560778_2_2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Summarize your contribution</a:t>
            </a:r>
            <a:endParaRPr/>
          </a:p>
          <a:p>
            <a:pPr marL="0" lvl="0" indent="0" algn="l" rtl="0">
              <a:spcBef>
                <a:spcPts val="360"/>
              </a:spcBef>
              <a:spcAft>
                <a:spcPts val="0"/>
              </a:spcAft>
              <a:buNone/>
            </a:pPr>
            <a:r>
              <a:rPr lang="en"/>
              <a:t>Include your contact information</a:t>
            </a:r>
            <a:endParaRPr/>
          </a:p>
          <a:p>
            <a:pPr marL="0" lvl="0" indent="0" algn="l" rtl="0">
              <a:spcBef>
                <a:spcPts val="360"/>
              </a:spcBef>
              <a:spcAft>
                <a:spcPts val="0"/>
              </a:spcAft>
              <a:buNone/>
            </a:pPr>
            <a:r>
              <a:rPr lang="en"/>
              <a:t>Ask if anyone has any questions for you.</a:t>
            </a:r>
            <a:endParaRPr/>
          </a:p>
          <a:p>
            <a:pPr marL="0" lvl="0" indent="0" algn="l" rtl="0">
              <a:spcBef>
                <a:spcPts val="360"/>
              </a:spcBef>
              <a:spcAft>
                <a:spcPts val="0"/>
              </a:spcAft>
              <a:buNone/>
            </a:pPr>
            <a:r>
              <a:rPr lang="en"/>
              <a:t>Thank your audience</a:t>
            </a:r>
            <a:endParaRPr/>
          </a:p>
          <a:p>
            <a:pPr marL="0" lvl="0" indent="0" algn="l" rtl="0">
              <a:spcBef>
                <a:spcPts val="360"/>
              </a:spcBef>
              <a:spcAft>
                <a:spcPts val="0"/>
              </a:spcAft>
              <a:buNone/>
            </a:pPr>
            <a:endParaRPr/>
          </a:p>
        </p:txBody>
      </p:sp>
      <p:sp>
        <p:nvSpPr>
          <p:cNvPr id="326" name="Google Shape;326;g74e6560778_2_2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841e61b93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841e61b935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41e61b935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41e61b935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841e61b935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841e61b935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4e6560778_2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g74e6560778_2_1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Project Management (schedule for entire semester) (one slide; Gantt Chart).</a:t>
            </a:r>
            <a:endParaRPr/>
          </a:p>
        </p:txBody>
      </p:sp>
      <p:sp>
        <p:nvSpPr>
          <p:cNvPr id="203" name="Google Shape;203;g74e6560778_2_1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4e6560778_2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g74e6560778_2_1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4. Requirements:</a:t>
            </a:r>
            <a:endParaRPr/>
          </a:p>
          <a:p>
            <a:pPr marL="0" lvl="0" indent="0" algn="l" rtl="0">
              <a:spcBef>
                <a:spcPts val="360"/>
              </a:spcBef>
              <a:spcAft>
                <a:spcPts val="0"/>
              </a:spcAft>
              <a:buNone/>
            </a:pPr>
            <a:r>
              <a:rPr lang="en"/>
              <a:t>4.1. User stories implemented (one or more slides).</a:t>
            </a:r>
            <a:endParaRPr/>
          </a:p>
          <a:p>
            <a:pPr marL="0" lvl="0" indent="0" algn="l" rtl="0">
              <a:spcBef>
                <a:spcPts val="360"/>
              </a:spcBef>
              <a:spcAft>
                <a:spcPts val="0"/>
              </a:spcAft>
              <a:buNone/>
            </a:pPr>
            <a:r>
              <a:rPr lang="en"/>
              <a:t>4.2. UML use cases and the use case diagram for the implemented use cases (one or more slides).</a:t>
            </a:r>
            <a:endParaRPr/>
          </a:p>
          <a:p>
            <a:pPr marL="0" lvl="0" indent="0" algn="l" rtl="0">
              <a:spcBef>
                <a:spcPts val="360"/>
              </a:spcBef>
              <a:spcAft>
                <a:spcPts val="0"/>
              </a:spcAft>
              <a:buNone/>
            </a:pPr>
            <a:r>
              <a:rPr lang="en"/>
              <a:t>4.3. UML sequence diagrams for the implemented use cases.</a:t>
            </a:r>
            <a:endParaRPr/>
          </a:p>
          <a:p>
            <a:pPr marL="0" lvl="0" indent="0" algn="l" rtl="0">
              <a:spcBef>
                <a:spcPts val="360"/>
              </a:spcBef>
              <a:spcAft>
                <a:spcPts val="0"/>
              </a:spcAft>
              <a:buNone/>
            </a:pPr>
            <a:endParaRPr/>
          </a:p>
        </p:txBody>
      </p:sp>
      <p:sp>
        <p:nvSpPr>
          <p:cNvPr id="210" name="Google Shape;210;g74e6560778_2_1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4d3bb57fe_3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74d3bb57fe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4d3bb57f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g74d3bb57fe_0_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4. Requirements:</a:t>
            </a:r>
            <a:endParaRPr/>
          </a:p>
          <a:p>
            <a:pPr marL="0" lvl="0" indent="0" algn="l" rtl="0">
              <a:spcBef>
                <a:spcPts val="360"/>
              </a:spcBef>
              <a:spcAft>
                <a:spcPts val="0"/>
              </a:spcAft>
              <a:buNone/>
            </a:pPr>
            <a:r>
              <a:rPr lang="en"/>
              <a:t>4.1. User stories implemented (one or more slides).</a:t>
            </a:r>
            <a:endParaRPr/>
          </a:p>
          <a:p>
            <a:pPr marL="0" lvl="0" indent="0" algn="l" rtl="0">
              <a:spcBef>
                <a:spcPts val="360"/>
              </a:spcBef>
              <a:spcAft>
                <a:spcPts val="0"/>
              </a:spcAft>
              <a:buNone/>
            </a:pPr>
            <a:r>
              <a:rPr lang="en"/>
              <a:t>4.2. UML use cases and the use case diagram for the implemented use cases (one or more slides).</a:t>
            </a:r>
            <a:endParaRPr/>
          </a:p>
          <a:p>
            <a:pPr marL="0" lvl="0" indent="0" algn="l" rtl="0">
              <a:spcBef>
                <a:spcPts val="360"/>
              </a:spcBef>
              <a:spcAft>
                <a:spcPts val="0"/>
              </a:spcAft>
              <a:buNone/>
            </a:pPr>
            <a:r>
              <a:rPr lang="en"/>
              <a:t>4.3. UML sequence diagrams for the implemented use cases.</a:t>
            </a:r>
            <a:endParaRPr/>
          </a:p>
          <a:p>
            <a:pPr marL="0" lvl="0" indent="0" algn="l" rtl="0">
              <a:spcBef>
                <a:spcPts val="360"/>
              </a:spcBef>
              <a:spcAft>
                <a:spcPts val="0"/>
              </a:spcAft>
              <a:buNone/>
            </a:pPr>
            <a:endParaRPr/>
          </a:p>
        </p:txBody>
      </p:sp>
      <p:sp>
        <p:nvSpPr>
          <p:cNvPr id="224" name="Google Shape;224;g74d3bb57fe_0_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4d3bb57fe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74d3bb57f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74d3bb57fe_3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74d3bb57fe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74e6560778_2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g74e6560778_2_1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4. Requirements:</a:t>
            </a:r>
            <a:endParaRPr/>
          </a:p>
          <a:p>
            <a:pPr marL="0" lvl="0" indent="0" algn="l" rtl="0">
              <a:spcBef>
                <a:spcPts val="360"/>
              </a:spcBef>
              <a:spcAft>
                <a:spcPts val="0"/>
              </a:spcAft>
              <a:buNone/>
            </a:pPr>
            <a:r>
              <a:rPr lang="en"/>
              <a:t>4.1. User stories implemented (one or more slides).</a:t>
            </a:r>
            <a:endParaRPr/>
          </a:p>
          <a:p>
            <a:pPr marL="0" lvl="0" indent="0" algn="l" rtl="0">
              <a:spcBef>
                <a:spcPts val="360"/>
              </a:spcBef>
              <a:spcAft>
                <a:spcPts val="0"/>
              </a:spcAft>
              <a:buNone/>
            </a:pPr>
            <a:r>
              <a:rPr lang="en"/>
              <a:t>4.2. UML use cases and the use case diagram for the implemented use cases (one or more slides).</a:t>
            </a:r>
            <a:endParaRPr/>
          </a:p>
          <a:p>
            <a:pPr marL="0" lvl="0" indent="0" algn="l" rtl="0">
              <a:spcBef>
                <a:spcPts val="360"/>
              </a:spcBef>
              <a:spcAft>
                <a:spcPts val="0"/>
              </a:spcAft>
              <a:buNone/>
            </a:pPr>
            <a:r>
              <a:rPr lang="en"/>
              <a:t>4.3. UML sequence diagrams for the implemented use cases.</a:t>
            </a:r>
            <a:endParaRPr/>
          </a:p>
          <a:p>
            <a:pPr marL="0" lvl="0" indent="0" algn="l" rtl="0">
              <a:spcBef>
                <a:spcPts val="360"/>
              </a:spcBef>
              <a:spcAft>
                <a:spcPts val="0"/>
              </a:spcAft>
              <a:buNone/>
            </a:pPr>
            <a:endParaRPr/>
          </a:p>
        </p:txBody>
      </p:sp>
      <p:sp>
        <p:nvSpPr>
          <p:cNvPr id="246" name="Google Shape;246;g74e6560778_2_16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8"/>
        <p:cNvGrpSpPr/>
        <p:nvPr/>
      </p:nvGrpSpPr>
      <p:grpSpPr>
        <a:xfrm>
          <a:off x="0" y="0"/>
          <a:ext cx="0" cy="0"/>
          <a:chOff x="0" y="0"/>
          <a:chExt cx="0" cy="0"/>
        </a:xfrm>
      </p:grpSpPr>
      <p:pic>
        <p:nvPicPr>
          <p:cNvPr id="59" name="Google Shape;59;p14" descr="Overlay-TitleSlide.png"/>
          <p:cNvPicPr preferRelativeResize="0"/>
          <p:nvPr/>
        </p:nvPicPr>
        <p:blipFill rotWithShape="1">
          <a:blip r:embed="rId2">
            <a:alphaModFix/>
          </a:blip>
          <a:srcRect/>
          <a:stretch/>
        </p:blipFill>
        <p:spPr>
          <a:xfrm>
            <a:off x="158750" y="140494"/>
            <a:ext cx="6619875" cy="4862512"/>
          </a:xfrm>
          <a:prstGeom prst="rect">
            <a:avLst/>
          </a:prstGeom>
          <a:noFill/>
          <a:ln>
            <a:noFill/>
          </a:ln>
        </p:spPr>
      </p:pic>
      <p:sp>
        <p:nvSpPr>
          <p:cNvPr id="60" name="Google Shape;60;p14"/>
          <p:cNvSpPr txBox="1">
            <a:spLocks noGrp="1"/>
          </p:cNvSpPr>
          <p:nvPr>
            <p:ph type="ctrTitle"/>
          </p:nvPr>
        </p:nvSpPr>
        <p:spPr>
          <a:xfrm>
            <a:off x="1600200" y="1869281"/>
            <a:ext cx="6762600" cy="11025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sz="44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4"/>
          <p:cNvSpPr txBox="1">
            <a:spLocks noGrp="1"/>
          </p:cNvSpPr>
          <p:nvPr>
            <p:ph type="subTitle" idx="1"/>
          </p:nvPr>
        </p:nvSpPr>
        <p:spPr>
          <a:xfrm>
            <a:off x="1600201" y="2975162"/>
            <a:ext cx="6762600" cy="1314600"/>
          </a:xfrm>
          <a:prstGeom prst="rect">
            <a:avLst/>
          </a:prstGeom>
          <a:noFill/>
          <a:ln>
            <a:noFill/>
          </a:ln>
        </p:spPr>
        <p:txBody>
          <a:bodyPr spcFirstLastPara="1" wrap="square" lIns="91425" tIns="45700" rIns="91425" bIns="45700" anchor="t" anchorCtr="0">
            <a:noAutofit/>
          </a:bodyPr>
          <a:lstStyle>
            <a:lvl1pPr lvl="0" algn="r" rtl="0">
              <a:spcBef>
                <a:spcPts val="600"/>
              </a:spcBef>
              <a:spcAft>
                <a:spcPts val="0"/>
              </a:spcAft>
              <a:buClr>
                <a:schemeClr val="lt1"/>
              </a:buClr>
              <a:buSzPts val="1800"/>
              <a:buNone/>
              <a:defRPr sz="1800">
                <a:solidFill>
                  <a:schemeClr val="lt1"/>
                </a:solidFill>
              </a:defRPr>
            </a:lvl1pPr>
            <a:lvl2pPr lvl="1" algn="ctr" rtl="0">
              <a:spcBef>
                <a:spcPts val="600"/>
              </a:spcBef>
              <a:spcAft>
                <a:spcPts val="0"/>
              </a:spcAft>
              <a:buClr>
                <a:srgbClr val="888888"/>
              </a:buClr>
              <a:buSzPts val="2000"/>
              <a:buNone/>
              <a:defRPr>
                <a:solidFill>
                  <a:srgbClr val="888888"/>
                </a:solidFill>
              </a:defRPr>
            </a:lvl2pPr>
            <a:lvl3pPr lvl="2" algn="ctr" rtl="0">
              <a:spcBef>
                <a:spcPts val="600"/>
              </a:spcBef>
              <a:spcAft>
                <a:spcPts val="0"/>
              </a:spcAft>
              <a:buClr>
                <a:srgbClr val="888888"/>
              </a:buClr>
              <a:buSzPts val="1800"/>
              <a:buNone/>
              <a:defRPr>
                <a:solidFill>
                  <a:srgbClr val="888888"/>
                </a:solidFill>
              </a:defRPr>
            </a:lvl3pPr>
            <a:lvl4pPr lvl="3" algn="ctr" rtl="0">
              <a:spcBef>
                <a:spcPts val="600"/>
              </a:spcBef>
              <a:spcAft>
                <a:spcPts val="0"/>
              </a:spcAft>
              <a:buClr>
                <a:srgbClr val="888888"/>
              </a:buClr>
              <a:buSzPts val="1800"/>
              <a:buNone/>
              <a:defRPr>
                <a:solidFill>
                  <a:srgbClr val="888888"/>
                </a:solidFill>
              </a:defRPr>
            </a:lvl4pPr>
            <a:lvl5pPr lvl="4" algn="ctr" rtl="0">
              <a:spcBef>
                <a:spcPts val="600"/>
              </a:spcBef>
              <a:spcAft>
                <a:spcPts val="0"/>
              </a:spcAft>
              <a:buClr>
                <a:srgbClr val="888888"/>
              </a:buClr>
              <a:buSzPts val="18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62" name="Google Shape;62;p14"/>
          <p:cNvSpPr txBox="1">
            <a:spLocks noGrp="1"/>
          </p:cNvSpPr>
          <p:nvPr>
            <p:ph type="sldNum" idx="12"/>
          </p:nvPr>
        </p:nvSpPr>
        <p:spPr>
          <a:xfrm>
            <a:off x="8404225" y="164306"/>
            <a:ext cx="4938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14"/>
          <p:cNvSpPr txBox="1">
            <a:spLocks noGrp="1"/>
          </p:cNvSpPr>
          <p:nvPr>
            <p:ph type="dt" idx="10"/>
          </p:nvPr>
        </p:nvSpPr>
        <p:spPr>
          <a:xfrm>
            <a:off x="381000" y="4716066"/>
            <a:ext cx="1887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14"/>
          <p:cNvSpPr txBox="1">
            <a:spLocks noGrp="1"/>
          </p:cNvSpPr>
          <p:nvPr>
            <p:ph type="ftr" idx="11"/>
          </p:nvPr>
        </p:nvSpPr>
        <p:spPr>
          <a:xfrm>
            <a:off x="3305175" y="4716066"/>
            <a:ext cx="5238900" cy="2739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5"/>
        <p:cNvGrpSpPr/>
        <p:nvPr/>
      </p:nvGrpSpPr>
      <p:grpSpPr>
        <a:xfrm>
          <a:off x="0" y="0"/>
          <a:ext cx="0" cy="0"/>
          <a:chOff x="0" y="0"/>
          <a:chExt cx="0" cy="0"/>
        </a:xfrm>
      </p:grpSpPr>
      <p:pic>
        <p:nvPicPr>
          <p:cNvPr id="66" name="Google Shape;66;p15" descr="Overlay-ContentSlides.png"/>
          <p:cNvPicPr preferRelativeResize="0"/>
          <p:nvPr/>
        </p:nvPicPr>
        <p:blipFill rotWithShape="1">
          <a:blip r:embed="rId2">
            <a:alphaModFix/>
          </a:blip>
          <a:srcRect/>
          <a:stretch/>
        </p:blipFill>
        <p:spPr>
          <a:xfrm>
            <a:off x="150813" y="140494"/>
            <a:ext cx="6621065" cy="4861323"/>
          </a:xfrm>
          <a:prstGeom prst="rect">
            <a:avLst/>
          </a:prstGeom>
          <a:noFill/>
          <a:ln>
            <a:noFill/>
          </a:ln>
        </p:spPr>
      </p:pic>
      <p:sp>
        <p:nvSpPr>
          <p:cNvPr id="67" name="Google Shape;67;p15"/>
          <p:cNvSpPr txBox="1">
            <a:spLocks noGrp="1"/>
          </p:cNvSpPr>
          <p:nvPr>
            <p:ph type="title"/>
          </p:nvPr>
        </p:nvSpPr>
        <p:spPr>
          <a:xfrm>
            <a:off x="779463" y="285750"/>
            <a:ext cx="7583400" cy="7833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15"/>
          <p:cNvSpPr txBox="1">
            <a:spLocks noGrp="1"/>
          </p:cNvSpPr>
          <p:nvPr>
            <p:ph type="body" idx="1"/>
          </p:nvPr>
        </p:nvSpPr>
        <p:spPr>
          <a:xfrm>
            <a:off x="779463" y="1371600"/>
            <a:ext cx="7583400" cy="3156300"/>
          </a:xfrm>
          <a:prstGeom prst="rect">
            <a:avLst/>
          </a:prstGeom>
          <a:noFill/>
          <a:ln>
            <a:noFill/>
          </a:ln>
        </p:spPr>
        <p:txBody>
          <a:bodyPr spcFirstLastPara="1" wrap="square" lIns="91425" tIns="45700" rIns="91425" bIns="45700" anchor="t" anchorCtr="0">
            <a:noAutofit/>
          </a:bodyPr>
          <a:lstStyle>
            <a:lvl1pPr marL="457200" lvl="0" indent="-342900" algn="l" rtl="0">
              <a:spcBef>
                <a:spcPts val="2000"/>
              </a:spcBef>
              <a:spcAft>
                <a:spcPts val="0"/>
              </a:spcAft>
              <a:buClr>
                <a:srgbClr val="001D4D"/>
              </a:buClr>
              <a:buSzPts val="1800"/>
              <a:buChar char="⚫"/>
              <a:defRPr/>
            </a:lvl1pPr>
            <a:lvl2pPr marL="914400" lvl="1" indent="-342900" algn="l" rtl="0">
              <a:spcBef>
                <a:spcPts val="600"/>
              </a:spcBef>
              <a:spcAft>
                <a:spcPts val="0"/>
              </a:spcAft>
              <a:buClr>
                <a:srgbClr val="001D4D"/>
              </a:buClr>
              <a:buSzPts val="1800"/>
              <a:buChar char="⚫"/>
              <a:defRPr/>
            </a:lvl2pPr>
            <a:lvl3pPr marL="1371600" lvl="2" indent="-342900" algn="l" rtl="0">
              <a:spcBef>
                <a:spcPts val="600"/>
              </a:spcBef>
              <a:spcAft>
                <a:spcPts val="0"/>
              </a:spcAft>
              <a:buClr>
                <a:srgbClr val="001D4D"/>
              </a:buClr>
              <a:buSzPts val="1800"/>
              <a:buChar char="⚫"/>
              <a:defRPr/>
            </a:lvl3pPr>
            <a:lvl4pPr marL="1828800" lvl="3" indent="-342900" algn="l" rtl="0">
              <a:spcBef>
                <a:spcPts val="600"/>
              </a:spcBef>
              <a:spcAft>
                <a:spcPts val="0"/>
              </a:spcAft>
              <a:buClr>
                <a:srgbClr val="001D4D"/>
              </a:buClr>
              <a:buSzPts val="1800"/>
              <a:buChar char="⚫"/>
              <a:defRPr/>
            </a:lvl4pPr>
            <a:lvl5pPr marL="2286000" lvl="4" indent="-342900" algn="l" rtl="0">
              <a:spcBef>
                <a:spcPts val="600"/>
              </a:spcBef>
              <a:spcAft>
                <a:spcPts val="0"/>
              </a:spcAft>
              <a:buClr>
                <a:srgbClr val="001D4D"/>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69" name="Google Shape;69;p15"/>
          <p:cNvSpPr txBox="1">
            <a:spLocks noGrp="1"/>
          </p:cNvSpPr>
          <p:nvPr>
            <p:ph type="dt" idx="10"/>
          </p:nvPr>
        </p:nvSpPr>
        <p:spPr>
          <a:xfrm>
            <a:off x="381000" y="4716066"/>
            <a:ext cx="1887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3305175" y="4716066"/>
            <a:ext cx="5238900" cy="2739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8404225" y="164306"/>
            <a:ext cx="4938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pic>
        <p:nvPicPr>
          <p:cNvPr id="73" name="Google Shape;73;p16" descr="Overlay-SectionHeader.png"/>
          <p:cNvPicPr preferRelativeResize="0"/>
          <p:nvPr/>
        </p:nvPicPr>
        <p:blipFill rotWithShape="1">
          <a:blip r:embed="rId2">
            <a:alphaModFix/>
          </a:blip>
          <a:srcRect/>
          <a:stretch/>
        </p:blipFill>
        <p:spPr>
          <a:xfrm>
            <a:off x="381000" y="0"/>
            <a:ext cx="6619875" cy="4862512"/>
          </a:xfrm>
          <a:prstGeom prst="rect">
            <a:avLst/>
          </a:prstGeom>
          <a:noFill/>
          <a:ln>
            <a:noFill/>
          </a:ln>
        </p:spPr>
      </p:pic>
      <p:sp>
        <p:nvSpPr>
          <p:cNvPr id="74" name="Google Shape;74;p16"/>
          <p:cNvSpPr txBox="1">
            <a:spLocks noGrp="1"/>
          </p:cNvSpPr>
          <p:nvPr>
            <p:ph type="title"/>
          </p:nvPr>
        </p:nvSpPr>
        <p:spPr>
          <a:xfrm>
            <a:off x="779463" y="1943520"/>
            <a:ext cx="7583400" cy="10215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4400" b="1" cap="none">
                <a:solidFill>
                  <a:srgbClr val="001D4D"/>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6"/>
          <p:cNvSpPr txBox="1">
            <a:spLocks noGrp="1"/>
          </p:cNvSpPr>
          <p:nvPr>
            <p:ph type="body" idx="1"/>
          </p:nvPr>
        </p:nvSpPr>
        <p:spPr>
          <a:xfrm>
            <a:off x="779463" y="2962765"/>
            <a:ext cx="7583400" cy="1125000"/>
          </a:xfrm>
          <a:prstGeom prst="rect">
            <a:avLst/>
          </a:prstGeom>
          <a:noFill/>
          <a:ln>
            <a:noFill/>
          </a:ln>
        </p:spPr>
        <p:txBody>
          <a:bodyPr spcFirstLastPara="1" wrap="square" lIns="91425" tIns="45700" rIns="91425" bIns="45700" anchor="t" anchorCtr="0">
            <a:noAutofit/>
          </a:bodyPr>
          <a:lstStyle>
            <a:lvl1pPr marL="457200" lvl="0" indent="-228600" algn="l" rtl="0">
              <a:spcBef>
                <a:spcPts val="600"/>
              </a:spcBef>
              <a:spcAft>
                <a:spcPts val="0"/>
              </a:spcAft>
              <a:buClr>
                <a:srgbClr val="001D4D"/>
              </a:buClr>
              <a:buSzPts val="2000"/>
              <a:buNone/>
              <a:defRPr sz="2000" cap="none">
                <a:solidFill>
                  <a:srgbClr val="001D4D"/>
                </a:solidFill>
              </a:defRPr>
            </a:lvl1pPr>
            <a:lvl2pPr marL="914400" lvl="1" indent="-228600" algn="l" rtl="0">
              <a:spcBef>
                <a:spcPts val="600"/>
              </a:spcBef>
              <a:spcAft>
                <a:spcPts val="0"/>
              </a:spcAft>
              <a:buClr>
                <a:srgbClr val="888888"/>
              </a:buClr>
              <a:buSzPts val="1800"/>
              <a:buNone/>
              <a:defRPr sz="1800">
                <a:solidFill>
                  <a:srgbClr val="888888"/>
                </a:solidFill>
              </a:defRPr>
            </a:lvl2pPr>
            <a:lvl3pPr marL="1371600" lvl="2" indent="-228600" algn="l" rtl="0">
              <a:spcBef>
                <a:spcPts val="600"/>
              </a:spcBef>
              <a:spcAft>
                <a:spcPts val="0"/>
              </a:spcAft>
              <a:buClr>
                <a:srgbClr val="888888"/>
              </a:buClr>
              <a:buSzPts val="1600"/>
              <a:buNone/>
              <a:defRPr sz="1600">
                <a:solidFill>
                  <a:srgbClr val="888888"/>
                </a:solidFill>
              </a:defRPr>
            </a:lvl3pPr>
            <a:lvl4pPr marL="1828800" lvl="3" indent="-228600" algn="l" rtl="0">
              <a:spcBef>
                <a:spcPts val="600"/>
              </a:spcBef>
              <a:spcAft>
                <a:spcPts val="0"/>
              </a:spcAft>
              <a:buClr>
                <a:srgbClr val="888888"/>
              </a:buClr>
              <a:buSzPts val="1400"/>
              <a:buNone/>
              <a:defRPr sz="1400">
                <a:solidFill>
                  <a:srgbClr val="888888"/>
                </a:solidFill>
              </a:defRPr>
            </a:lvl4pPr>
            <a:lvl5pPr marL="2286000" lvl="4" indent="-228600" algn="l" rtl="0">
              <a:spcBef>
                <a:spcPts val="60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76" name="Google Shape;76;p16"/>
          <p:cNvSpPr txBox="1">
            <a:spLocks noGrp="1"/>
          </p:cNvSpPr>
          <p:nvPr>
            <p:ph type="dt" idx="10"/>
          </p:nvPr>
        </p:nvSpPr>
        <p:spPr>
          <a:xfrm>
            <a:off x="381000" y="4716066"/>
            <a:ext cx="1887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16"/>
          <p:cNvSpPr txBox="1">
            <a:spLocks noGrp="1"/>
          </p:cNvSpPr>
          <p:nvPr>
            <p:ph type="ftr" idx="11"/>
          </p:nvPr>
        </p:nvSpPr>
        <p:spPr>
          <a:xfrm>
            <a:off x="3305175" y="4716066"/>
            <a:ext cx="5238900" cy="2739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8" name="Google Shape;78;p16"/>
          <p:cNvSpPr txBox="1">
            <a:spLocks noGrp="1"/>
          </p:cNvSpPr>
          <p:nvPr>
            <p:ph type="sldNum" idx="12"/>
          </p:nvPr>
        </p:nvSpPr>
        <p:spPr>
          <a:xfrm>
            <a:off x="8404225" y="164306"/>
            <a:ext cx="4938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9"/>
        <p:cNvGrpSpPr/>
        <p:nvPr/>
      </p:nvGrpSpPr>
      <p:grpSpPr>
        <a:xfrm>
          <a:off x="0" y="0"/>
          <a:ext cx="0" cy="0"/>
          <a:chOff x="0" y="0"/>
          <a:chExt cx="0" cy="0"/>
        </a:xfrm>
      </p:grpSpPr>
      <p:pic>
        <p:nvPicPr>
          <p:cNvPr id="80" name="Google Shape;80;p17" descr="Overlay-ContentSlides.png"/>
          <p:cNvPicPr preferRelativeResize="0"/>
          <p:nvPr/>
        </p:nvPicPr>
        <p:blipFill rotWithShape="1">
          <a:blip r:embed="rId2">
            <a:alphaModFix/>
          </a:blip>
          <a:srcRect/>
          <a:stretch/>
        </p:blipFill>
        <p:spPr>
          <a:xfrm>
            <a:off x="150813" y="140494"/>
            <a:ext cx="6621065" cy="4861323"/>
          </a:xfrm>
          <a:prstGeom prst="rect">
            <a:avLst/>
          </a:prstGeom>
          <a:noFill/>
          <a:ln>
            <a:noFill/>
          </a:ln>
        </p:spPr>
      </p:pic>
      <p:sp>
        <p:nvSpPr>
          <p:cNvPr id="81" name="Google Shape;81;p17"/>
          <p:cNvSpPr txBox="1">
            <a:spLocks noGrp="1"/>
          </p:cNvSpPr>
          <p:nvPr>
            <p:ph type="title"/>
          </p:nvPr>
        </p:nvSpPr>
        <p:spPr>
          <a:xfrm>
            <a:off x="779463" y="285750"/>
            <a:ext cx="7583400" cy="7833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7"/>
          <p:cNvSpPr txBox="1">
            <a:spLocks noGrp="1"/>
          </p:cNvSpPr>
          <p:nvPr>
            <p:ph type="body" idx="1"/>
          </p:nvPr>
        </p:nvSpPr>
        <p:spPr>
          <a:xfrm>
            <a:off x="779462" y="1371600"/>
            <a:ext cx="3657600" cy="3164700"/>
          </a:xfrm>
          <a:prstGeom prst="rect">
            <a:avLst/>
          </a:prstGeom>
          <a:noFill/>
          <a:ln>
            <a:noFill/>
          </a:ln>
        </p:spPr>
        <p:txBody>
          <a:bodyPr spcFirstLastPara="1" wrap="square" lIns="91425" tIns="45700" rIns="91425" bIns="45700" anchor="t" anchorCtr="0">
            <a:noAutofit/>
          </a:bodyPr>
          <a:lstStyle>
            <a:lvl1pPr marL="457200" lvl="0" indent="-355600" algn="l" rtl="0">
              <a:spcBef>
                <a:spcPts val="2000"/>
              </a:spcBef>
              <a:spcAft>
                <a:spcPts val="0"/>
              </a:spcAft>
              <a:buClr>
                <a:srgbClr val="001D4D"/>
              </a:buClr>
              <a:buSzPts val="2000"/>
              <a:buChar char="⚫"/>
              <a:defRPr sz="2000"/>
            </a:lvl1pPr>
            <a:lvl2pPr marL="914400" lvl="1" indent="-342900" algn="l" rtl="0">
              <a:spcBef>
                <a:spcPts val="600"/>
              </a:spcBef>
              <a:spcAft>
                <a:spcPts val="0"/>
              </a:spcAft>
              <a:buClr>
                <a:srgbClr val="001D4D"/>
              </a:buClr>
              <a:buSzPts val="1800"/>
              <a:buChar char="⚫"/>
              <a:defRPr sz="1800"/>
            </a:lvl2pPr>
            <a:lvl3pPr marL="1371600" lvl="2" indent="-342900" algn="l" rtl="0">
              <a:spcBef>
                <a:spcPts val="600"/>
              </a:spcBef>
              <a:spcAft>
                <a:spcPts val="0"/>
              </a:spcAft>
              <a:buClr>
                <a:srgbClr val="001D4D"/>
              </a:buClr>
              <a:buSzPts val="1800"/>
              <a:buChar char="⚫"/>
              <a:defRPr sz="1800"/>
            </a:lvl3pPr>
            <a:lvl4pPr marL="1828800" lvl="3" indent="-342900" algn="l" rtl="0">
              <a:spcBef>
                <a:spcPts val="600"/>
              </a:spcBef>
              <a:spcAft>
                <a:spcPts val="0"/>
              </a:spcAft>
              <a:buClr>
                <a:srgbClr val="001D4D"/>
              </a:buClr>
              <a:buSzPts val="1800"/>
              <a:buChar char="⚫"/>
              <a:defRPr sz="1800"/>
            </a:lvl4pPr>
            <a:lvl5pPr marL="2286000" lvl="4" indent="-342900" algn="l" rtl="0">
              <a:spcBef>
                <a:spcPts val="600"/>
              </a:spcBef>
              <a:spcAft>
                <a:spcPts val="0"/>
              </a:spcAft>
              <a:buClr>
                <a:srgbClr val="001D4D"/>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83" name="Google Shape;83;p17"/>
          <p:cNvSpPr txBox="1">
            <a:spLocks noGrp="1"/>
          </p:cNvSpPr>
          <p:nvPr>
            <p:ph type="body" idx="2"/>
          </p:nvPr>
        </p:nvSpPr>
        <p:spPr>
          <a:xfrm>
            <a:off x="4688541" y="1371600"/>
            <a:ext cx="3657600" cy="3164700"/>
          </a:xfrm>
          <a:prstGeom prst="rect">
            <a:avLst/>
          </a:prstGeom>
          <a:noFill/>
          <a:ln>
            <a:noFill/>
          </a:ln>
        </p:spPr>
        <p:txBody>
          <a:bodyPr spcFirstLastPara="1" wrap="square" lIns="91425" tIns="45700" rIns="91425" bIns="45700" anchor="t" anchorCtr="0">
            <a:noAutofit/>
          </a:bodyPr>
          <a:lstStyle>
            <a:lvl1pPr marL="457200" lvl="0" indent="-355600" algn="l" rtl="0">
              <a:spcBef>
                <a:spcPts val="2000"/>
              </a:spcBef>
              <a:spcAft>
                <a:spcPts val="0"/>
              </a:spcAft>
              <a:buClr>
                <a:srgbClr val="001D4D"/>
              </a:buClr>
              <a:buSzPts val="2000"/>
              <a:buChar char="⚫"/>
              <a:defRPr sz="2000"/>
            </a:lvl1pPr>
            <a:lvl2pPr marL="914400" lvl="1" indent="-342900" algn="l" rtl="0">
              <a:spcBef>
                <a:spcPts val="600"/>
              </a:spcBef>
              <a:spcAft>
                <a:spcPts val="0"/>
              </a:spcAft>
              <a:buClr>
                <a:srgbClr val="001D4D"/>
              </a:buClr>
              <a:buSzPts val="1800"/>
              <a:buChar char="⚫"/>
              <a:defRPr sz="1800"/>
            </a:lvl2pPr>
            <a:lvl3pPr marL="1371600" lvl="2" indent="-342900" algn="l" rtl="0">
              <a:spcBef>
                <a:spcPts val="600"/>
              </a:spcBef>
              <a:spcAft>
                <a:spcPts val="0"/>
              </a:spcAft>
              <a:buClr>
                <a:srgbClr val="001D4D"/>
              </a:buClr>
              <a:buSzPts val="1800"/>
              <a:buChar char="⚫"/>
              <a:defRPr sz="1800"/>
            </a:lvl3pPr>
            <a:lvl4pPr marL="1828800" lvl="3" indent="-342900" algn="l" rtl="0">
              <a:spcBef>
                <a:spcPts val="600"/>
              </a:spcBef>
              <a:spcAft>
                <a:spcPts val="0"/>
              </a:spcAft>
              <a:buClr>
                <a:srgbClr val="001D4D"/>
              </a:buClr>
              <a:buSzPts val="1800"/>
              <a:buChar char="⚫"/>
              <a:defRPr sz="1800"/>
            </a:lvl4pPr>
            <a:lvl5pPr marL="2286000" lvl="4" indent="-342900" algn="l" rtl="0">
              <a:spcBef>
                <a:spcPts val="600"/>
              </a:spcBef>
              <a:spcAft>
                <a:spcPts val="0"/>
              </a:spcAft>
              <a:buClr>
                <a:srgbClr val="001D4D"/>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84" name="Google Shape;84;p17"/>
          <p:cNvSpPr txBox="1">
            <a:spLocks noGrp="1"/>
          </p:cNvSpPr>
          <p:nvPr>
            <p:ph type="dt" idx="10"/>
          </p:nvPr>
        </p:nvSpPr>
        <p:spPr>
          <a:xfrm>
            <a:off x="381000" y="4716066"/>
            <a:ext cx="1887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3305175" y="4716066"/>
            <a:ext cx="5238900" cy="2739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8404225" y="164306"/>
            <a:ext cx="4938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7"/>
        <p:cNvGrpSpPr/>
        <p:nvPr/>
      </p:nvGrpSpPr>
      <p:grpSpPr>
        <a:xfrm>
          <a:off x="0" y="0"/>
          <a:ext cx="0" cy="0"/>
          <a:chOff x="0" y="0"/>
          <a:chExt cx="0" cy="0"/>
        </a:xfrm>
      </p:grpSpPr>
      <p:pic>
        <p:nvPicPr>
          <p:cNvPr id="88" name="Google Shape;88;p18" descr="Overlay-ContentSlides.png"/>
          <p:cNvPicPr preferRelativeResize="0"/>
          <p:nvPr/>
        </p:nvPicPr>
        <p:blipFill rotWithShape="1">
          <a:blip r:embed="rId2">
            <a:alphaModFix/>
          </a:blip>
          <a:srcRect/>
          <a:stretch/>
        </p:blipFill>
        <p:spPr>
          <a:xfrm>
            <a:off x="150813" y="140494"/>
            <a:ext cx="6621065" cy="4861323"/>
          </a:xfrm>
          <a:prstGeom prst="rect">
            <a:avLst/>
          </a:prstGeom>
          <a:noFill/>
          <a:ln>
            <a:noFill/>
          </a:ln>
        </p:spPr>
      </p:pic>
      <p:cxnSp>
        <p:nvCxnSpPr>
          <p:cNvPr id="89" name="Google Shape;89;p18"/>
          <p:cNvCxnSpPr/>
          <p:nvPr/>
        </p:nvCxnSpPr>
        <p:spPr>
          <a:xfrm>
            <a:off x="874713" y="1714500"/>
            <a:ext cx="3562500" cy="1200"/>
          </a:xfrm>
          <a:prstGeom prst="straightConnector1">
            <a:avLst/>
          </a:prstGeom>
          <a:noFill/>
          <a:ln w="19050" cap="flat" cmpd="sng">
            <a:solidFill>
              <a:schemeClr val="lt1"/>
            </a:solidFill>
            <a:prstDash val="solid"/>
            <a:round/>
            <a:headEnd type="none" w="sm" len="sm"/>
            <a:tailEnd type="none" w="sm" len="sm"/>
          </a:ln>
        </p:spPr>
      </p:cxnSp>
      <p:cxnSp>
        <p:nvCxnSpPr>
          <p:cNvPr id="90" name="Google Shape;90;p18"/>
          <p:cNvCxnSpPr/>
          <p:nvPr/>
        </p:nvCxnSpPr>
        <p:spPr>
          <a:xfrm>
            <a:off x="4816475" y="1714500"/>
            <a:ext cx="3565500" cy="1200"/>
          </a:xfrm>
          <a:prstGeom prst="straightConnector1">
            <a:avLst/>
          </a:prstGeom>
          <a:noFill/>
          <a:ln w="19050" cap="flat" cmpd="sng">
            <a:solidFill>
              <a:schemeClr val="lt1"/>
            </a:solidFill>
            <a:prstDash val="solid"/>
            <a:round/>
            <a:headEnd type="none" w="sm" len="sm"/>
            <a:tailEnd type="none" w="sm" len="sm"/>
          </a:ln>
        </p:spPr>
      </p:cxnSp>
      <p:cxnSp>
        <p:nvCxnSpPr>
          <p:cNvPr id="91" name="Google Shape;91;p18"/>
          <p:cNvCxnSpPr/>
          <p:nvPr/>
        </p:nvCxnSpPr>
        <p:spPr>
          <a:xfrm>
            <a:off x="874713" y="1714500"/>
            <a:ext cx="3562500" cy="1200"/>
          </a:xfrm>
          <a:prstGeom prst="straightConnector1">
            <a:avLst/>
          </a:prstGeom>
          <a:noFill/>
          <a:ln w="19050" cap="flat" cmpd="sng">
            <a:solidFill>
              <a:schemeClr val="lt1"/>
            </a:solidFill>
            <a:prstDash val="solid"/>
            <a:round/>
            <a:headEnd type="none" w="sm" len="sm"/>
            <a:tailEnd type="none" w="sm" len="sm"/>
          </a:ln>
        </p:spPr>
      </p:cxnSp>
      <p:cxnSp>
        <p:nvCxnSpPr>
          <p:cNvPr id="92" name="Google Shape;92;p18"/>
          <p:cNvCxnSpPr/>
          <p:nvPr/>
        </p:nvCxnSpPr>
        <p:spPr>
          <a:xfrm>
            <a:off x="4816475" y="1714500"/>
            <a:ext cx="3565500" cy="1200"/>
          </a:xfrm>
          <a:prstGeom prst="straightConnector1">
            <a:avLst/>
          </a:prstGeom>
          <a:noFill/>
          <a:ln w="19050" cap="flat" cmpd="sng">
            <a:solidFill>
              <a:schemeClr val="lt1"/>
            </a:solidFill>
            <a:prstDash val="solid"/>
            <a:round/>
            <a:headEnd type="none" w="sm" len="sm"/>
            <a:tailEnd type="none" w="sm" len="sm"/>
          </a:ln>
        </p:spPr>
      </p:cxnSp>
      <p:sp>
        <p:nvSpPr>
          <p:cNvPr id="93" name="Google Shape;93;p18"/>
          <p:cNvSpPr txBox="1">
            <a:spLocks noGrp="1"/>
          </p:cNvSpPr>
          <p:nvPr>
            <p:ph type="title"/>
          </p:nvPr>
        </p:nvSpPr>
        <p:spPr>
          <a:xfrm>
            <a:off x="779463" y="285750"/>
            <a:ext cx="7583400" cy="7833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18"/>
          <p:cNvSpPr txBox="1">
            <a:spLocks noGrp="1"/>
          </p:cNvSpPr>
          <p:nvPr>
            <p:ph type="body" idx="1"/>
          </p:nvPr>
        </p:nvSpPr>
        <p:spPr>
          <a:xfrm>
            <a:off x="779463" y="1079126"/>
            <a:ext cx="3657600" cy="592500"/>
          </a:xfrm>
          <a:prstGeom prst="rect">
            <a:avLst/>
          </a:prstGeom>
          <a:noFill/>
          <a:ln>
            <a:noFill/>
          </a:ln>
        </p:spPr>
        <p:txBody>
          <a:bodyPr spcFirstLastPara="1" wrap="square" lIns="91425" tIns="45700" rIns="91425" bIns="45700" anchor="b" anchorCtr="0">
            <a:noAutofit/>
          </a:bodyPr>
          <a:lstStyle>
            <a:lvl1pPr marL="457200" lvl="0" indent="-228600" algn="ctr" rtl="0">
              <a:lnSpc>
                <a:spcPct val="107142"/>
              </a:lnSpc>
              <a:spcBef>
                <a:spcPts val="0"/>
              </a:spcBef>
              <a:spcAft>
                <a:spcPts val="0"/>
              </a:spcAft>
              <a:buClr>
                <a:srgbClr val="001D4D"/>
              </a:buClr>
              <a:buSzPts val="2800"/>
              <a:buNone/>
              <a:defRPr sz="2800" b="0"/>
            </a:lvl1pPr>
            <a:lvl2pPr marL="914400" lvl="1" indent="-228600" algn="l" rtl="0">
              <a:spcBef>
                <a:spcPts val="600"/>
              </a:spcBef>
              <a:spcAft>
                <a:spcPts val="0"/>
              </a:spcAft>
              <a:buClr>
                <a:srgbClr val="001D4D"/>
              </a:buClr>
              <a:buSzPts val="2000"/>
              <a:buNone/>
              <a:defRPr sz="2000" b="1"/>
            </a:lvl2pPr>
            <a:lvl3pPr marL="1371600" lvl="2" indent="-228600" algn="l" rtl="0">
              <a:spcBef>
                <a:spcPts val="600"/>
              </a:spcBef>
              <a:spcAft>
                <a:spcPts val="0"/>
              </a:spcAft>
              <a:buClr>
                <a:srgbClr val="001D4D"/>
              </a:buClr>
              <a:buSzPts val="1800"/>
              <a:buNone/>
              <a:defRPr sz="1800" b="1"/>
            </a:lvl3pPr>
            <a:lvl4pPr marL="1828800" lvl="3" indent="-228600" algn="l" rtl="0">
              <a:spcBef>
                <a:spcPts val="600"/>
              </a:spcBef>
              <a:spcAft>
                <a:spcPts val="0"/>
              </a:spcAft>
              <a:buClr>
                <a:srgbClr val="001D4D"/>
              </a:buClr>
              <a:buSzPts val="1600"/>
              <a:buNone/>
              <a:defRPr sz="1600" b="1"/>
            </a:lvl4pPr>
            <a:lvl5pPr marL="2286000" lvl="4" indent="-228600" algn="l" rtl="0">
              <a:spcBef>
                <a:spcPts val="600"/>
              </a:spcBef>
              <a:spcAft>
                <a:spcPts val="0"/>
              </a:spcAft>
              <a:buClr>
                <a:srgbClr val="001D4D"/>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95" name="Google Shape;95;p18"/>
          <p:cNvSpPr txBox="1">
            <a:spLocks noGrp="1"/>
          </p:cNvSpPr>
          <p:nvPr>
            <p:ph type="body" idx="2"/>
          </p:nvPr>
        </p:nvSpPr>
        <p:spPr>
          <a:xfrm>
            <a:off x="779463" y="1771649"/>
            <a:ext cx="3657600" cy="2764500"/>
          </a:xfrm>
          <a:prstGeom prst="rect">
            <a:avLst/>
          </a:prstGeom>
          <a:noFill/>
          <a:ln>
            <a:noFill/>
          </a:ln>
        </p:spPr>
        <p:txBody>
          <a:bodyPr spcFirstLastPara="1" wrap="square" lIns="91425" tIns="45700" rIns="91425" bIns="45700" anchor="t" anchorCtr="0">
            <a:noAutofit/>
          </a:bodyPr>
          <a:lstStyle>
            <a:lvl1pPr marL="457200" lvl="0" indent="-355600" algn="l" rtl="0">
              <a:spcBef>
                <a:spcPts val="2000"/>
              </a:spcBef>
              <a:spcAft>
                <a:spcPts val="0"/>
              </a:spcAft>
              <a:buClr>
                <a:srgbClr val="001D4D"/>
              </a:buClr>
              <a:buSzPts val="2000"/>
              <a:buChar char="⚫"/>
              <a:defRPr sz="2000"/>
            </a:lvl1pPr>
            <a:lvl2pPr marL="914400" lvl="1" indent="-342900" algn="l" rtl="0">
              <a:spcBef>
                <a:spcPts val="600"/>
              </a:spcBef>
              <a:spcAft>
                <a:spcPts val="0"/>
              </a:spcAft>
              <a:buClr>
                <a:srgbClr val="001D4D"/>
              </a:buClr>
              <a:buSzPts val="1800"/>
              <a:buChar char="⚫"/>
              <a:defRPr sz="1800"/>
            </a:lvl2pPr>
            <a:lvl3pPr marL="1371600" lvl="2" indent="-342900" algn="l" rtl="0">
              <a:spcBef>
                <a:spcPts val="600"/>
              </a:spcBef>
              <a:spcAft>
                <a:spcPts val="0"/>
              </a:spcAft>
              <a:buClr>
                <a:srgbClr val="001D4D"/>
              </a:buClr>
              <a:buSzPts val="1800"/>
              <a:buChar char="⚫"/>
              <a:defRPr sz="1800"/>
            </a:lvl3pPr>
            <a:lvl4pPr marL="1828800" lvl="3" indent="-342900" algn="l" rtl="0">
              <a:spcBef>
                <a:spcPts val="600"/>
              </a:spcBef>
              <a:spcAft>
                <a:spcPts val="0"/>
              </a:spcAft>
              <a:buClr>
                <a:srgbClr val="001D4D"/>
              </a:buClr>
              <a:buSzPts val="1800"/>
              <a:buChar char="⚫"/>
              <a:defRPr sz="1800"/>
            </a:lvl4pPr>
            <a:lvl5pPr marL="2286000" lvl="4" indent="-342900" algn="l" rtl="0">
              <a:spcBef>
                <a:spcPts val="600"/>
              </a:spcBef>
              <a:spcAft>
                <a:spcPts val="0"/>
              </a:spcAft>
              <a:buClr>
                <a:srgbClr val="001D4D"/>
              </a:buClr>
              <a:buSzPts val="1800"/>
              <a:buChar char="⚫"/>
              <a:defRPr sz="18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96" name="Google Shape;96;p18"/>
          <p:cNvSpPr txBox="1">
            <a:spLocks noGrp="1"/>
          </p:cNvSpPr>
          <p:nvPr>
            <p:ph type="body" idx="3"/>
          </p:nvPr>
        </p:nvSpPr>
        <p:spPr>
          <a:xfrm>
            <a:off x="4705350" y="1079126"/>
            <a:ext cx="3657600" cy="592500"/>
          </a:xfrm>
          <a:prstGeom prst="rect">
            <a:avLst/>
          </a:prstGeom>
          <a:noFill/>
          <a:ln>
            <a:noFill/>
          </a:ln>
        </p:spPr>
        <p:txBody>
          <a:bodyPr spcFirstLastPara="1" wrap="square" lIns="91425" tIns="45700" rIns="91425" bIns="45700" anchor="b" anchorCtr="0">
            <a:noAutofit/>
          </a:bodyPr>
          <a:lstStyle>
            <a:lvl1pPr marL="457200" lvl="0" indent="-228600" algn="ctr" rtl="0">
              <a:lnSpc>
                <a:spcPct val="107142"/>
              </a:lnSpc>
              <a:spcBef>
                <a:spcPts val="0"/>
              </a:spcBef>
              <a:spcAft>
                <a:spcPts val="0"/>
              </a:spcAft>
              <a:buClr>
                <a:srgbClr val="001D4D"/>
              </a:buClr>
              <a:buSzPts val="2800"/>
              <a:buNone/>
              <a:defRPr sz="2800" b="0"/>
            </a:lvl1pPr>
            <a:lvl2pPr marL="914400" lvl="1" indent="-228600" algn="l" rtl="0">
              <a:spcBef>
                <a:spcPts val="600"/>
              </a:spcBef>
              <a:spcAft>
                <a:spcPts val="0"/>
              </a:spcAft>
              <a:buClr>
                <a:srgbClr val="001D4D"/>
              </a:buClr>
              <a:buSzPts val="2000"/>
              <a:buNone/>
              <a:defRPr sz="2000" b="1"/>
            </a:lvl2pPr>
            <a:lvl3pPr marL="1371600" lvl="2" indent="-228600" algn="l" rtl="0">
              <a:spcBef>
                <a:spcPts val="600"/>
              </a:spcBef>
              <a:spcAft>
                <a:spcPts val="0"/>
              </a:spcAft>
              <a:buClr>
                <a:srgbClr val="001D4D"/>
              </a:buClr>
              <a:buSzPts val="1800"/>
              <a:buNone/>
              <a:defRPr sz="1800" b="1"/>
            </a:lvl3pPr>
            <a:lvl4pPr marL="1828800" lvl="3" indent="-228600" algn="l" rtl="0">
              <a:spcBef>
                <a:spcPts val="600"/>
              </a:spcBef>
              <a:spcAft>
                <a:spcPts val="0"/>
              </a:spcAft>
              <a:buClr>
                <a:srgbClr val="001D4D"/>
              </a:buClr>
              <a:buSzPts val="1600"/>
              <a:buNone/>
              <a:defRPr sz="1600" b="1"/>
            </a:lvl4pPr>
            <a:lvl5pPr marL="2286000" lvl="4" indent="-228600" algn="l" rtl="0">
              <a:spcBef>
                <a:spcPts val="600"/>
              </a:spcBef>
              <a:spcAft>
                <a:spcPts val="0"/>
              </a:spcAft>
              <a:buClr>
                <a:srgbClr val="001D4D"/>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97" name="Google Shape;97;p18"/>
          <p:cNvSpPr txBox="1">
            <a:spLocks noGrp="1"/>
          </p:cNvSpPr>
          <p:nvPr>
            <p:ph type="body" idx="4"/>
          </p:nvPr>
        </p:nvSpPr>
        <p:spPr>
          <a:xfrm>
            <a:off x="4705350" y="1771649"/>
            <a:ext cx="3657600" cy="2764500"/>
          </a:xfrm>
          <a:prstGeom prst="rect">
            <a:avLst/>
          </a:prstGeom>
          <a:noFill/>
          <a:ln>
            <a:noFill/>
          </a:ln>
        </p:spPr>
        <p:txBody>
          <a:bodyPr spcFirstLastPara="1" wrap="square" lIns="91425" tIns="45700" rIns="91425" bIns="45700" anchor="t" anchorCtr="0">
            <a:noAutofit/>
          </a:bodyPr>
          <a:lstStyle>
            <a:lvl1pPr marL="457200" lvl="0" indent="-355600" algn="l" rtl="0">
              <a:spcBef>
                <a:spcPts val="2000"/>
              </a:spcBef>
              <a:spcAft>
                <a:spcPts val="0"/>
              </a:spcAft>
              <a:buClr>
                <a:srgbClr val="001D4D"/>
              </a:buClr>
              <a:buSzPts val="2000"/>
              <a:buChar char="⚫"/>
              <a:defRPr sz="2000"/>
            </a:lvl1pPr>
            <a:lvl2pPr marL="914400" lvl="1" indent="-342900" algn="l" rtl="0">
              <a:spcBef>
                <a:spcPts val="600"/>
              </a:spcBef>
              <a:spcAft>
                <a:spcPts val="0"/>
              </a:spcAft>
              <a:buClr>
                <a:srgbClr val="001D4D"/>
              </a:buClr>
              <a:buSzPts val="1800"/>
              <a:buChar char="⚫"/>
              <a:defRPr sz="1800"/>
            </a:lvl2pPr>
            <a:lvl3pPr marL="1371600" lvl="2" indent="-342900" algn="l" rtl="0">
              <a:spcBef>
                <a:spcPts val="600"/>
              </a:spcBef>
              <a:spcAft>
                <a:spcPts val="0"/>
              </a:spcAft>
              <a:buClr>
                <a:srgbClr val="001D4D"/>
              </a:buClr>
              <a:buSzPts val="1800"/>
              <a:buChar char="⚫"/>
              <a:defRPr sz="1800"/>
            </a:lvl3pPr>
            <a:lvl4pPr marL="1828800" lvl="3" indent="-342900" algn="l" rtl="0">
              <a:spcBef>
                <a:spcPts val="600"/>
              </a:spcBef>
              <a:spcAft>
                <a:spcPts val="0"/>
              </a:spcAft>
              <a:buClr>
                <a:srgbClr val="001D4D"/>
              </a:buClr>
              <a:buSzPts val="1800"/>
              <a:buChar char="⚫"/>
              <a:defRPr sz="1800"/>
            </a:lvl4pPr>
            <a:lvl5pPr marL="2286000" lvl="4" indent="-342900" algn="l" rtl="0">
              <a:spcBef>
                <a:spcPts val="600"/>
              </a:spcBef>
              <a:spcAft>
                <a:spcPts val="0"/>
              </a:spcAft>
              <a:buClr>
                <a:srgbClr val="001D4D"/>
              </a:buClr>
              <a:buSzPts val="1800"/>
              <a:buChar char="⚫"/>
              <a:defRPr sz="18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98" name="Google Shape;98;p18"/>
          <p:cNvSpPr txBox="1">
            <a:spLocks noGrp="1"/>
          </p:cNvSpPr>
          <p:nvPr>
            <p:ph type="dt" idx="10"/>
          </p:nvPr>
        </p:nvSpPr>
        <p:spPr>
          <a:xfrm>
            <a:off x="381000" y="4716066"/>
            <a:ext cx="1887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9" name="Google Shape;99;p18"/>
          <p:cNvSpPr txBox="1">
            <a:spLocks noGrp="1"/>
          </p:cNvSpPr>
          <p:nvPr>
            <p:ph type="ftr" idx="11"/>
          </p:nvPr>
        </p:nvSpPr>
        <p:spPr>
          <a:xfrm>
            <a:off x="3305175" y="4716066"/>
            <a:ext cx="5238900" cy="2739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0" name="Google Shape;100;p18"/>
          <p:cNvSpPr txBox="1">
            <a:spLocks noGrp="1"/>
          </p:cNvSpPr>
          <p:nvPr>
            <p:ph type="sldNum" idx="12"/>
          </p:nvPr>
        </p:nvSpPr>
        <p:spPr>
          <a:xfrm>
            <a:off x="8404225" y="164306"/>
            <a:ext cx="4938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 Content, Top and Bottom">
  <p:cSld name="2 Content, Top and Bottom">
    <p:spTree>
      <p:nvGrpSpPr>
        <p:cNvPr id="1" name="Shape 101"/>
        <p:cNvGrpSpPr/>
        <p:nvPr/>
      </p:nvGrpSpPr>
      <p:grpSpPr>
        <a:xfrm>
          <a:off x="0" y="0"/>
          <a:ext cx="0" cy="0"/>
          <a:chOff x="0" y="0"/>
          <a:chExt cx="0" cy="0"/>
        </a:xfrm>
      </p:grpSpPr>
      <p:pic>
        <p:nvPicPr>
          <p:cNvPr id="102" name="Google Shape;102;p19" descr="Overlay-ContentSlides.png"/>
          <p:cNvPicPr preferRelativeResize="0"/>
          <p:nvPr/>
        </p:nvPicPr>
        <p:blipFill rotWithShape="1">
          <a:blip r:embed="rId2">
            <a:alphaModFix/>
          </a:blip>
          <a:srcRect/>
          <a:stretch/>
        </p:blipFill>
        <p:spPr>
          <a:xfrm>
            <a:off x="150813" y="140494"/>
            <a:ext cx="6621065" cy="4861323"/>
          </a:xfrm>
          <a:prstGeom prst="rect">
            <a:avLst/>
          </a:prstGeom>
          <a:noFill/>
          <a:ln>
            <a:noFill/>
          </a:ln>
        </p:spPr>
      </p:pic>
      <p:sp>
        <p:nvSpPr>
          <p:cNvPr id="103" name="Google Shape;103;p19"/>
          <p:cNvSpPr txBox="1">
            <a:spLocks noGrp="1"/>
          </p:cNvSpPr>
          <p:nvPr>
            <p:ph type="title"/>
          </p:nvPr>
        </p:nvSpPr>
        <p:spPr>
          <a:xfrm>
            <a:off x="779463" y="285750"/>
            <a:ext cx="7583400" cy="7833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19"/>
          <p:cNvSpPr txBox="1">
            <a:spLocks noGrp="1"/>
          </p:cNvSpPr>
          <p:nvPr>
            <p:ph type="body" idx="1"/>
          </p:nvPr>
        </p:nvSpPr>
        <p:spPr>
          <a:xfrm>
            <a:off x="779462" y="1371601"/>
            <a:ext cx="7585200" cy="1543200"/>
          </a:xfrm>
          <a:prstGeom prst="rect">
            <a:avLst/>
          </a:prstGeom>
          <a:noFill/>
          <a:ln>
            <a:noFill/>
          </a:ln>
        </p:spPr>
        <p:txBody>
          <a:bodyPr spcFirstLastPara="1" wrap="square" lIns="91425" tIns="45700" rIns="91425" bIns="45700" anchor="t" anchorCtr="0">
            <a:noAutofit/>
          </a:bodyPr>
          <a:lstStyle>
            <a:lvl1pPr marL="457200" lvl="0" indent="-355600" algn="l" rtl="0">
              <a:spcBef>
                <a:spcPts val="2000"/>
              </a:spcBef>
              <a:spcAft>
                <a:spcPts val="0"/>
              </a:spcAft>
              <a:buClr>
                <a:srgbClr val="001D4D"/>
              </a:buClr>
              <a:buSzPts val="2000"/>
              <a:buChar char="⚫"/>
              <a:defRPr sz="2000"/>
            </a:lvl1pPr>
            <a:lvl2pPr marL="914400" lvl="1" indent="-342900" algn="l" rtl="0">
              <a:spcBef>
                <a:spcPts val="600"/>
              </a:spcBef>
              <a:spcAft>
                <a:spcPts val="0"/>
              </a:spcAft>
              <a:buClr>
                <a:srgbClr val="001D4D"/>
              </a:buClr>
              <a:buSzPts val="1800"/>
              <a:buChar char="⚫"/>
              <a:defRPr sz="1800"/>
            </a:lvl2pPr>
            <a:lvl3pPr marL="1371600" lvl="2" indent="-342900" algn="l" rtl="0">
              <a:spcBef>
                <a:spcPts val="600"/>
              </a:spcBef>
              <a:spcAft>
                <a:spcPts val="0"/>
              </a:spcAft>
              <a:buClr>
                <a:srgbClr val="001D4D"/>
              </a:buClr>
              <a:buSzPts val="1800"/>
              <a:buChar char="⚫"/>
              <a:defRPr sz="1800"/>
            </a:lvl3pPr>
            <a:lvl4pPr marL="1828800" lvl="3" indent="-342900" algn="l" rtl="0">
              <a:spcBef>
                <a:spcPts val="600"/>
              </a:spcBef>
              <a:spcAft>
                <a:spcPts val="0"/>
              </a:spcAft>
              <a:buClr>
                <a:srgbClr val="001D4D"/>
              </a:buClr>
              <a:buSzPts val="1800"/>
              <a:buChar char="⚫"/>
              <a:defRPr sz="1800"/>
            </a:lvl4pPr>
            <a:lvl5pPr marL="2286000" lvl="4" indent="-342900" algn="l" rtl="0">
              <a:spcBef>
                <a:spcPts val="600"/>
              </a:spcBef>
              <a:spcAft>
                <a:spcPts val="0"/>
              </a:spcAft>
              <a:buClr>
                <a:srgbClr val="001D4D"/>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05" name="Google Shape;105;p19"/>
          <p:cNvSpPr txBox="1">
            <a:spLocks noGrp="1"/>
          </p:cNvSpPr>
          <p:nvPr>
            <p:ph type="body" idx="2"/>
          </p:nvPr>
        </p:nvSpPr>
        <p:spPr>
          <a:xfrm>
            <a:off x="779462" y="2993862"/>
            <a:ext cx="7585200" cy="1543200"/>
          </a:xfrm>
          <a:prstGeom prst="rect">
            <a:avLst/>
          </a:prstGeom>
          <a:noFill/>
          <a:ln>
            <a:noFill/>
          </a:ln>
        </p:spPr>
        <p:txBody>
          <a:bodyPr spcFirstLastPara="1" wrap="square" lIns="91425" tIns="45700" rIns="91425" bIns="45700" anchor="t" anchorCtr="0">
            <a:noAutofit/>
          </a:bodyPr>
          <a:lstStyle>
            <a:lvl1pPr marL="457200" lvl="0" indent="-355600" algn="l" rtl="0">
              <a:spcBef>
                <a:spcPts val="2000"/>
              </a:spcBef>
              <a:spcAft>
                <a:spcPts val="0"/>
              </a:spcAft>
              <a:buClr>
                <a:srgbClr val="001D4D"/>
              </a:buClr>
              <a:buSzPts val="2000"/>
              <a:buChar char="⚫"/>
              <a:defRPr sz="2000"/>
            </a:lvl1pPr>
            <a:lvl2pPr marL="914400" lvl="1" indent="-342900" algn="l" rtl="0">
              <a:spcBef>
                <a:spcPts val="600"/>
              </a:spcBef>
              <a:spcAft>
                <a:spcPts val="0"/>
              </a:spcAft>
              <a:buClr>
                <a:srgbClr val="001D4D"/>
              </a:buClr>
              <a:buSzPts val="1800"/>
              <a:buChar char="⚫"/>
              <a:defRPr sz="1800"/>
            </a:lvl2pPr>
            <a:lvl3pPr marL="1371600" lvl="2" indent="-342900" algn="l" rtl="0">
              <a:spcBef>
                <a:spcPts val="600"/>
              </a:spcBef>
              <a:spcAft>
                <a:spcPts val="0"/>
              </a:spcAft>
              <a:buClr>
                <a:srgbClr val="001D4D"/>
              </a:buClr>
              <a:buSzPts val="1800"/>
              <a:buChar char="⚫"/>
              <a:defRPr sz="1800"/>
            </a:lvl3pPr>
            <a:lvl4pPr marL="1828800" lvl="3" indent="-342900" algn="l" rtl="0">
              <a:spcBef>
                <a:spcPts val="600"/>
              </a:spcBef>
              <a:spcAft>
                <a:spcPts val="0"/>
              </a:spcAft>
              <a:buClr>
                <a:srgbClr val="001D4D"/>
              </a:buClr>
              <a:buSzPts val="1800"/>
              <a:buChar char="⚫"/>
              <a:defRPr sz="1800"/>
            </a:lvl4pPr>
            <a:lvl5pPr marL="2286000" lvl="4" indent="-342900" algn="l" rtl="0">
              <a:spcBef>
                <a:spcPts val="600"/>
              </a:spcBef>
              <a:spcAft>
                <a:spcPts val="0"/>
              </a:spcAft>
              <a:buClr>
                <a:srgbClr val="001D4D"/>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06" name="Google Shape;106;p19"/>
          <p:cNvSpPr txBox="1">
            <a:spLocks noGrp="1"/>
          </p:cNvSpPr>
          <p:nvPr>
            <p:ph type="dt" idx="10"/>
          </p:nvPr>
        </p:nvSpPr>
        <p:spPr>
          <a:xfrm>
            <a:off x="381000" y="4716066"/>
            <a:ext cx="1887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7" name="Google Shape;107;p19"/>
          <p:cNvSpPr txBox="1">
            <a:spLocks noGrp="1"/>
          </p:cNvSpPr>
          <p:nvPr>
            <p:ph type="ftr" idx="11"/>
          </p:nvPr>
        </p:nvSpPr>
        <p:spPr>
          <a:xfrm>
            <a:off x="3305175" y="4716066"/>
            <a:ext cx="5238900" cy="2739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8" name="Google Shape;108;p19"/>
          <p:cNvSpPr txBox="1">
            <a:spLocks noGrp="1"/>
          </p:cNvSpPr>
          <p:nvPr>
            <p:ph type="sldNum" idx="12"/>
          </p:nvPr>
        </p:nvSpPr>
        <p:spPr>
          <a:xfrm>
            <a:off x="8404225" y="164306"/>
            <a:ext cx="4938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3 Content">
  <p:cSld name="3 Content">
    <p:spTree>
      <p:nvGrpSpPr>
        <p:cNvPr id="1" name="Shape 109"/>
        <p:cNvGrpSpPr/>
        <p:nvPr/>
      </p:nvGrpSpPr>
      <p:grpSpPr>
        <a:xfrm>
          <a:off x="0" y="0"/>
          <a:ext cx="0" cy="0"/>
          <a:chOff x="0" y="0"/>
          <a:chExt cx="0" cy="0"/>
        </a:xfrm>
      </p:grpSpPr>
      <p:pic>
        <p:nvPicPr>
          <p:cNvPr id="110" name="Google Shape;110;p20" descr="Overlay-ContentSlides.png"/>
          <p:cNvPicPr preferRelativeResize="0"/>
          <p:nvPr/>
        </p:nvPicPr>
        <p:blipFill rotWithShape="1">
          <a:blip r:embed="rId2">
            <a:alphaModFix/>
          </a:blip>
          <a:srcRect/>
          <a:stretch/>
        </p:blipFill>
        <p:spPr>
          <a:xfrm>
            <a:off x="150813" y="140494"/>
            <a:ext cx="6621065" cy="4861323"/>
          </a:xfrm>
          <a:prstGeom prst="rect">
            <a:avLst/>
          </a:prstGeom>
          <a:noFill/>
          <a:ln>
            <a:noFill/>
          </a:ln>
        </p:spPr>
      </p:pic>
      <p:sp>
        <p:nvSpPr>
          <p:cNvPr id="111" name="Google Shape;111;p20"/>
          <p:cNvSpPr txBox="1">
            <a:spLocks noGrp="1"/>
          </p:cNvSpPr>
          <p:nvPr>
            <p:ph type="title"/>
          </p:nvPr>
        </p:nvSpPr>
        <p:spPr>
          <a:xfrm>
            <a:off x="779463" y="285750"/>
            <a:ext cx="7583400" cy="7833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0"/>
          <p:cNvSpPr txBox="1">
            <a:spLocks noGrp="1"/>
          </p:cNvSpPr>
          <p:nvPr>
            <p:ph type="body" idx="1"/>
          </p:nvPr>
        </p:nvSpPr>
        <p:spPr>
          <a:xfrm>
            <a:off x="4710953" y="1371601"/>
            <a:ext cx="3657600" cy="1543200"/>
          </a:xfrm>
          <a:prstGeom prst="rect">
            <a:avLst/>
          </a:prstGeom>
          <a:noFill/>
          <a:ln>
            <a:noFill/>
          </a:ln>
        </p:spPr>
        <p:txBody>
          <a:bodyPr spcFirstLastPara="1" wrap="square" lIns="91425" tIns="45700" rIns="91425" bIns="45700" anchor="t" anchorCtr="0">
            <a:noAutofit/>
          </a:bodyPr>
          <a:lstStyle>
            <a:lvl1pPr marL="457200" lvl="0" indent="-355600" algn="l" rtl="0">
              <a:spcBef>
                <a:spcPts val="2000"/>
              </a:spcBef>
              <a:spcAft>
                <a:spcPts val="0"/>
              </a:spcAft>
              <a:buClr>
                <a:srgbClr val="001D4D"/>
              </a:buClr>
              <a:buSzPts val="2000"/>
              <a:buChar char="⚫"/>
              <a:defRPr sz="2000"/>
            </a:lvl1pPr>
            <a:lvl2pPr marL="914400" lvl="1" indent="-342900" algn="l" rtl="0">
              <a:spcBef>
                <a:spcPts val="600"/>
              </a:spcBef>
              <a:spcAft>
                <a:spcPts val="0"/>
              </a:spcAft>
              <a:buClr>
                <a:srgbClr val="001D4D"/>
              </a:buClr>
              <a:buSzPts val="1800"/>
              <a:buChar char="⚫"/>
              <a:defRPr sz="1800"/>
            </a:lvl2pPr>
            <a:lvl3pPr marL="1371600" lvl="2" indent="-342900" algn="l" rtl="0">
              <a:spcBef>
                <a:spcPts val="600"/>
              </a:spcBef>
              <a:spcAft>
                <a:spcPts val="0"/>
              </a:spcAft>
              <a:buClr>
                <a:srgbClr val="001D4D"/>
              </a:buClr>
              <a:buSzPts val="1800"/>
              <a:buChar char="⚫"/>
              <a:defRPr sz="1800"/>
            </a:lvl3pPr>
            <a:lvl4pPr marL="1828800" lvl="3" indent="-342900" algn="l" rtl="0">
              <a:spcBef>
                <a:spcPts val="600"/>
              </a:spcBef>
              <a:spcAft>
                <a:spcPts val="0"/>
              </a:spcAft>
              <a:buClr>
                <a:srgbClr val="001D4D"/>
              </a:buClr>
              <a:buSzPts val="1800"/>
              <a:buChar char="⚫"/>
              <a:defRPr sz="1800"/>
            </a:lvl4pPr>
            <a:lvl5pPr marL="2286000" lvl="4" indent="-342900" algn="l" rtl="0">
              <a:spcBef>
                <a:spcPts val="600"/>
              </a:spcBef>
              <a:spcAft>
                <a:spcPts val="0"/>
              </a:spcAft>
              <a:buClr>
                <a:srgbClr val="001D4D"/>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13" name="Google Shape;113;p20"/>
          <p:cNvSpPr txBox="1">
            <a:spLocks noGrp="1"/>
          </p:cNvSpPr>
          <p:nvPr>
            <p:ph type="body" idx="2"/>
          </p:nvPr>
        </p:nvSpPr>
        <p:spPr>
          <a:xfrm>
            <a:off x="4710953" y="2993862"/>
            <a:ext cx="3657600" cy="1543200"/>
          </a:xfrm>
          <a:prstGeom prst="rect">
            <a:avLst/>
          </a:prstGeom>
          <a:noFill/>
          <a:ln>
            <a:noFill/>
          </a:ln>
        </p:spPr>
        <p:txBody>
          <a:bodyPr spcFirstLastPara="1" wrap="square" lIns="91425" tIns="45700" rIns="91425" bIns="45700" anchor="t" anchorCtr="0">
            <a:noAutofit/>
          </a:bodyPr>
          <a:lstStyle>
            <a:lvl1pPr marL="457200" lvl="0" indent="-355600" algn="l" rtl="0">
              <a:spcBef>
                <a:spcPts val="2000"/>
              </a:spcBef>
              <a:spcAft>
                <a:spcPts val="0"/>
              </a:spcAft>
              <a:buClr>
                <a:srgbClr val="001D4D"/>
              </a:buClr>
              <a:buSzPts val="2000"/>
              <a:buChar char="⚫"/>
              <a:defRPr sz="2000"/>
            </a:lvl1pPr>
            <a:lvl2pPr marL="914400" lvl="1" indent="-342900" algn="l" rtl="0">
              <a:spcBef>
                <a:spcPts val="600"/>
              </a:spcBef>
              <a:spcAft>
                <a:spcPts val="0"/>
              </a:spcAft>
              <a:buClr>
                <a:srgbClr val="001D4D"/>
              </a:buClr>
              <a:buSzPts val="1800"/>
              <a:buChar char="⚫"/>
              <a:defRPr sz="1800"/>
            </a:lvl2pPr>
            <a:lvl3pPr marL="1371600" lvl="2" indent="-342900" algn="l" rtl="0">
              <a:spcBef>
                <a:spcPts val="600"/>
              </a:spcBef>
              <a:spcAft>
                <a:spcPts val="0"/>
              </a:spcAft>
              <a:buClr>
                <a:srgbClr val="001D4D"/>
              </a:buClr>
              <a:buSzPts val="1800"/>
              <a:buChar char="⚫"/>
              <a:defRPr sz="1800"/>
            </a:lvl3pPr>
            <a:lvl4pPr marL="1828800" lvl="3" indent="-342900" algn="l" rtl="0">
              <a:spcBef>
                <a:spcPts val="600"/>
              </a:spcBef>
              <a:spcAft>
                <a:spcPts val="0"/>
              </a:spcAft>
              <a:buClr>
                <a:srgbClr val="001D4D"/>
              </a:buClr>
              <a:buSzPts val="1800"/>
              <a:buChar char="⚫"/>
              <a:defRPr sz="1800"/>
            </a:lvl4pPr>
            <a:lvl5pPr marL="2286000" lvl="4" indent="-342900" algn="l" rtl="0">
              <a:spcBef>
                <a:spcPts val="600"/>
              </a:spcBef>
              <a:spcAft>
                <a:spcPts val="0"/>
              </a:spcAft>
              <a:buClr>
                <a:srgbClr val="001D4D"/>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14" name="Google Shape;114;p20"/>
          <p:cNvSpPr txBox="1">
            <a:spLocks noGrp="1"/>
          </p:cNvSpPr>
          <p:nvPr>
            <p:ph type="body" idx="3"/>
          </p:nvPr>
        </p:nvSpPr>
        <p:spPr>
          <a:xfrm>
            <a:off x="779462" y="1371600"/>
            <a:ext cx="3657600" cy="3164700"/>
          </a:xfrm>
          <a:prstGeom prst="rect">
            <a:avLst/>
          </a:prstGeom>
          <a:noFill/>
          <a:ln>
            <a:noFill/>
          </a:ln>
        </p:spPr>
        <p:txBody>
          <a:bodyPr spcFirstLastPara="1" wrap="square" lIns="91425" tIns="45700" rIns="91425" bIns="45700" anchor="t" anchorCtr="0">
            <a:noAutofit/>
          </a:bodyPr>
          <a:lstStyle>
            <a:lvl1pPr marL="457200" lvl="0" indent="-355600" algn="l" rtl="0">
              <a:spcBef>
                <a:spcPts val="2000"/>
              </a:spcBef>
              <a:spcAft>
                <a:spcPts val="0"/>
              </a:spcAft>
              <a:buClr>
                <a:srgbClr val="001D4D"/>
              </a:buClr>
              <a:buSzPts val="2000"/>
              <a:buChar char="⚫"/>
              <a:defRPr sz="2000"/>
            </a:lvl1pPr>
            <a:lvl2pPr marL="914400" lvl="1" indent="-342900" algn="l" rtl="0">
              <a:spcBef>
                <a:spcPts val="600"/>
              </a:spcBef>
              <a:spcAft>
                <a:spcPts val="0"/>
              </a:spcAft>
              <a:buClr>
                <a:srgbClr val="001D4D"/>
              </a:buClr>
              <a:buSzPts val="1800"/>
              <a:buChar char="⚫"/>
              <a:defRPr sz="1800"/>
            </a:lvl2pPr>
            <a:lvl3pPr marL="1371600" lvl="2" indent="-342900" algn="l" rtl="0">
              <a:spcBef>
                <a:spcPts val="600"/>
              </a:spcBef>
              <a:spcAft>
                <a:spcPts val="0"/>
              </a:spcAft>
              <a:buClr>
                <a:srgbClr val="001D4D"/>
              </a:buClr>
              <a:buSzPts val="1800"/>
              <a:buChar char="⚫"/>
              <a:defRPr sz="1800"/>
            </a:lvl3pPr>
            <a:lvl4pPr marL="1828800" lvl="3" indent="-342900" algn="l" rtl="0">
              <a:spcBef>
                <a:spcPts val="600"/>
              </a:spcBef>
              <a:spcAft>
                <a:spcPts val="0"/>
              </a:spcAft>
              <a:buClr>
                <a:srgbClr val="001D4D"/>
              </a:buClr>
              <a:buSzPts val="1800"/>
              <a:buChar char="⚫"/>
              <a:defRPr sz="1800"/>
            </a:lvl4pPr>
            <a:lvl5pPr marL="2286000" lvl="4" indent="-342900" algn="l" rtl="0">
              <a:spcBef>
                <a:spcPts val="600"/>
              </a:spcBef>
              <a:spcAft>
                <a:spcPts val="0"/>
              </a:spcAft>
              <a:buClr>
                <a:srgbClr val="001D4D"/>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15" name="Google Shape;115;p20"/>
          <p:cNvSpPr txBox="1">
            <a:spLocks noGrp="1"/>
          </p:cNvSpPr>
          <p:nvPr>
            <p:ph type="dt" idx="10"/>
          </p:nvPr>
        </p:nvSpPr>
        <p:spPr>
          <a:xfrm>
            <a:off x="381000" y="4716066"/>
            <a:ext cx="1887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6" name="Google Shape;116;p20"/>
          <p:cNvSpPr txBox="1">
            <a:spLocks noGrp="1"/>
          </p:cNvSpPr>
          <p:nvPr>
            <p:ph type="ftr" idx="11"/>
          </p:nvPr>
        </p:nvSpPr>
        <p:spPr>
          <a:xfrm>
            <a:off x="3305175" y="4716066"/>
            <a:ext cx="5238900" cy="2739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0"/>
          <p:cNvSpPr txBox="1">
            <a:spLocks noGrp="1"/>
          </p:cNvSpPr>
          <p:nvPr>
            <p:ph type="sldNum" idx="12"/>
          </p:nvPr>
        </p:nvSpPr>
        <p:spPr>
          <a:xfrm>
            <a:off x="8404225" y="164306"/>
            <a:ext cx="4938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4 Content">
  <p:cSld name="4 Content">
    <p:spTree>
      <p:nvGrpSpPr>
        <p:cNvPr id="1" name="Shape 118"/>
        <p:cNvGrpSpPr/>
        <p:nvPr/>
      </p:nvGrpSpPr>
      <p:grpSpPr>
        <a:xfrm>
          <a:off x="0" y="0"/>
          <a:ext cx="0" cy="0"/>
          <a:chOff x="0" y="0"/>
          <a:chExt cx="0" cy="0"/>
        </a:xfrm>
      </p:grpSpPr>
      <p:pic>
        <p:nvPicPr>
          <p:cNvPr id="119" name="Google Shape;119;p21" descr="Overlay-ContentSlides.png"/>
          <p:cNvPicPr preferRelativeResize="0"/>
          <p:nvPr/>
        </p:nvPicPr>
        <p:blipFill rotWithShape="1">
          <a:blip r:embed="rId2">
            <a:alphaModFix/>
          </a:blip>
          <a:srcRect/>
          <a:stretch/>
        </p:blipFill>
        <p:spPr>
          <a:xfrm>
            <a:off x="150813" y="140494"/>
            <a:ext cx="6621065" cy="4861323"/>
          </a:xfrm>
          <a:prstGeom prst="rect">
            <a:avLst/>
          </a:prstGeom>
          <a:noFill/>
          <a:ln>
            <a:noFill/>
          </a:ln>
        </p:spPr>
      </p:pic>
      <p:sp>
        <p:nvSpPr>
          <p:cNvPr id="120" name="Google Shape;120;p21"/>
          <p:cNvSpPr txBox="1">
            <a:spLocks noGrp="1"/>
          </p:cNvSpPr>
          <p:nvPr>
            <p:ph type="title"/>
          </p:nvPr>
        </p:nvSpPr>
        <p:spPr>
          <a:xfrm>
            <a:off x="779463" y="285750"/>
            <a:ext cx="7583400" cy="7833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1" name="Google Shape;121;p21"/>
          <p:cNvSpPr txBox="1">
            <a:spLocks noGrp="1"/>
          </p:cNvSpPr>
          <p:nvPr>
            <p:ph type="body" idx="1"/>
          </p:nvPr>
        </p:nvSpPr>
        <p:spPr>
          <a:xfrm>
            <a:off x="779463" y="1371601"/>
            <a:ext cx="3657600" cy="1543200"/>
          </a:xfrm>
          <a:prstGeom prst="rect">
            <a:avLst/>
          </a:prstGeom>
          <a:noFill/>
          <a:ln>
            <a:noFill/>
          </a:ln>
        </p:spPr>
        <p:txBody>
          <a:bodyPr spcFirstLastPara="1" wrap="square" lIns="91425" tIns="45700" rIns="91425" bIns="45700" anchor="t" anchorCtr="0">
            <a:noAutofit/>
          </a:bodyPr>
          <a:lstStyle>
            <a:lvl1pPr marL="457200" lvl="0" indent="-355600" algn="l" rtl="0">
              <a:spcBef>
                <a:spcPts val="2000"/>
              </a:spcBef>
              <a:spcAft>
                <a:spcPts val="0"/>
              </a:spcAft>
              <a:buClr>
                <a:srgbClr val="001D4D"/>
              </a:buClr>
              <a:buSzPts val="2000"/>
              <a:buChar char="⚫"/>
              <a:defRPr sz="2000"/>
            </a:lvl1pPr>
            <a:lvl2pPr marL="914400" lvl="1" indent="-342900" algn="l" rtl="0">
              <a:spcBef>
                <a:spcPts val="600"/>
              </a:spcBef>
              <a:spcAft>
                <a:spcPts val="0"/>
              </a:spcAft>
              <a:buClr>
                <a:srgbClr val="001D4D"/>
              </a:buClr>
              <a:buSzPts val="1800"/>
              <a:buChar char="⚫"/>
              <a:defRPr sz="1800"/>
            </a:lvl2pPr>
            <a:lvl3pPr marL="1371600" lvl="2" indent="-342900" algn="l" rtl="0">
              <a:spcBef>
                <a:spcPts val="600"/>
              </a:spcBef>
              <a:spcAft>
                <a:spcPts val="0"/>
              </a:spcAft>
              <a:buClr>
                <a:srgbClr val="001D4D"/>
              </a:buClr>
              <a:buSzPts val="1800"/>
              <a:buChar char="⚫"/>
              <a:defRPr sz="1800"/>
            </a:lvl3pPr>
            <a:lvl4pPr marL="1828800" lvl="3" indent="-342900" algn="l" rtl="0">
              <a:spcBef>
                <a:spcPts val="600"/>
              </a:spcBef>
              <a:spcAft>
                <a:spcPts val="0"/>
              </a:spcAft>
              <a:buClr>
                <a:srgbClr val="001D4D"/>
              </a:buClr>
              <a:buSzPts val="1800"/>
              <a:buChar char="⚫"/>
              <a:defRPr sz="1800"/>
            </a:lvl4pPr>
            <a:lvl5pPr marL="2286000" lvl="4" indent="-342900" algn="l" rtl="0">
              <a:spcBef>
                <a:spcPts val="600"/>
              </a:spcBef>
              <a:spcAft>
                <a:spcPts val="0"/>
              </a:spcAft>
              <a:buClr>
                <a:srgbClr val="001D4D"/>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22" name="Google Shape;122;p21"/>
          <p:cNvSpPr txBox="1">
            <a:spLocks noGrp="1"/>
          </p:cNvSpPr>
          <p:nvPr>
            <p:ph type="body" idx="2"/>
          </p:nvPr>
        </p:nvSpPr>
        <p:spPr>
          <a:xfrm>
            <a:off x="779463" y="2993862"/>
            <a:ext cx="3657600" cy="1543200"/>
          </a:xfrm>
          <a:prstGeom prst="rect">
            <a:avLst/>
          </a:prstGeom>
          <a:noFill/>
          <a:ln>
            <a:noFill/>
          </a:ln>
        </p:spPr>
        <p:txBody>
          <a:bodyPr spcFirstLastPara="1" wrap="square" lIns="91425" tIns="45700" rIns="91425" bIns="45700" anchor="t" anchorCtr="0">
            <a:noAutofit/>
          </a:bodyPr>
          <a:lstStyle>
            <a:lvl1pPr marL="457200" lvl="0" indent="-355600" algn="l" rtl="0">
              <a:spcBef>
                <a:spcPts val="2000"/>
              </a:spcBef>
              <a:spcAft>
                <a:spcPts val="0"/>
              </a:spcAft>
              <a:buClr>
                <a:srgbClr val="001D4D"/>
              </a:buClr>
              <a:buSzPts val="2000"/>
              <a:buChar char="⚫"/>
              <a:defRPr sz="2000"/>
            </a:lvl1pPr>
            <a:lvl2pPr marL="914400" lvl="1" indent="-342900" algn="l" rtl="0">
              <a:spcBef>
                <a:spcPts val="600"/>
              </a:spcBef>
              <a:spcAft>
                <a:spcPts val="0"/>
              </a:spcAft>
              <a:buClr>
                <a:srgbClr val="001D4D"/>
              </a:buClr>
              <a:buSzPts val="1800"/>
              <a:buChar char="⚫"/>
              <a:defRPr sz="1800"/>
            </a:lvl2pPr>
            <a:lvl3pPr marL="1371600" lvl="2" indent="-342900" algn="l" rtl="0">
              <a:spcBef>
                <a:spcPts val="600"/>
              </a:spcBef>
              <a:spcAft>
                <a:spcPts val="0"/>
              </a:spcAft>
              <a:buClr>
                <a:srgbClr val="001D4D"/>
              </a:buClr>
              <a:buSzPts val="1800"/>
              <a:buChar char="⚫"/>
              <a:defRPr sz="1800"/>
            </a:lvl3pPr>
            <a:lvl4pPr marL="1828800" lvl="3" indent="-342900" algn="l" rtl="0">
              <a:spcBef>
                <a:spcPts val="600"/>
              </a:spcBef>
              <a:spcAft>
                <a:spcPts val="0"/>
              </a:spcAft>
              <a:buClr>
                <a:srgbClr val="001D4D"/>
              </a:buClr>
              <a:buSzPts val="1800"/>
              <a:buChar char="⚫"/>
              <a:defRPr sz="1800"/>
            </a:lvl4pPr>
            <a:lvl5pPr marL="2286000" lvl="4" indent="-342900" algn="l" rtl="0">
              <a:spcBef>
                <a:spcPts val="600"/>
              </a:spcBef>
              <a:spcAft>
                <a:spcPts val="0"/>
              </a:spcAft>
              <a:buClr>
                <a:srgbClr val="001D4D"/>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23" name="Google Shape;123;p21"/>
          <p:cNvSpPr txBox="1">
            <a:spLocks noGrp="1"/>
          </p:cNvSpPr>
          <p:nvPr>
            <p:ph type="body" idx="3"/>
          </p:nvPr>
        </p:nvSpPr>
        <p:spPr>
          <a:xfrm>
            <a:off x="4710953" y="1371601"/>
            <a:ext cx="3657600" cy="1543200"/>
          </a:xfrm>
          <a:prstGeom prst="rect">
            <a:avLst/>
          </a:prstGeom>
          <a:noFill/>
          <a:ln>
            <a:noFill/>
          </a:ln>
        </p:spPr>
        <p:txBody>
          <a:bodyPr spcFirstLastPara="1" wrap="square" lIns="91425" tIns="45700" rIns="91425" bIns="45700" anchor="t" anchorCtr="0">
            <a:noAutofit/>
          </a:bodyPr>
          <a:lstStyle>
            <a:lvl1pPr marL="457200" lvl="0" indent="-355600" algn="l" rtl="0">
              <a:spcBef>
                <a:spcPts val="2000"/>
              </a:spcBef>
              <a:spcAft>
                <a:spcPts val="0"/>
              </a:spcAft>
              <a:buClr>
                <a:srgbClr val="001D4D"/>
              </a:buClr>
              <a:buSzPts val="2000"/>
              <a:buChar char="⚫"/>
              <a:defRPr sz="2000"/>
            </a:lvl1pPr>
            <a:lvl2pPr marL="914400" lvl="1" indent="-342900" algn="l" rtl="0">
              <a:spcBef>
                <a:spcPts val="600"/>
              </a:spcBef>
              <a:spcAft>
                <a:spcPts val="0"/>
              </a:spcAft>
              <a:buClr>
                <a:srgbClr val="001D4D"/>
              </a:buClr>
              <a:buSzPts val="1800"/>
              <a:buChar char="⚫"/>
              <a:defRPr sz="1800"/>
            </a:lvl2pPr>
            <a:lvl3pPr marL="1371600" lvl="2" indent="-342900" algn="l" rtl="0">
              <a:spcBef>
                <a:spcPts val="600"/>
              </a:spcBef>
              <a:spcAft>
                <a:spcPts val="0"/>
              </a:spcAft>
              <a:buClr>
                <a:srgbClr val="001D4D"/>
              </a:buClr>
              <a:buSzPts val="1800"/>
              <a:buChar char="⚫"/>
              <a:defRPr sz="1800"/>
            </a:lvl3pPr>
            <a:lvl4pPr marL="1828800" lvl="3" indent="-342900" algn="l" rtl="0">
              <a:spcBef>
                <a:spcPts val="600"/>
              </a:spcBef>
              <a:spcAft>
                <a:spcPts val="0"/>
              </a:spcAft>
              <a:buClr>
                <a:srgbClr val="001D4D"/>
              </a:buClr>
              <a:buSzPts val="1800"/>
              <a:buChar char="⚫"/>
              <a:defRPr sz="1800"/>
            </a:lvl4pPr>
            <a:lvl5pPr marL="2286000" lvl="4" indent="-342900" algn="l" rtl="0">
              <a:spcBef>
                <a:spcPts val="600"/>
              </a:spcBef>
              <a:spcAft>
                <a:spcPts val="0"/>
              </a:spcAft>
              <a:buClr>
                <a:srgbClr val="001D4D"/>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24" name="Google Shape;124;p21"/>
          <p:cNvSpPr txBox="1">
            <a:spLocks noGrp="1"/>
          </p:cNvSpPr>
          <p:nvPr>
            <p:ph type="body" idx="4"/>
          </p:nvPr>
        </p:nvSpPr>
        <p:spPr>
          <a:xfrm>
            <a:off x="4710953" y="2993862"/>
            <a:ext cx="3657600" cy="1543200"/>
          </a:xfrm>
          <a:prstGeom prst="rect">
            <a:avLst/>
          </a:prstGeom>
          <a:noFill/>
          <a:ln>
            <a:noFill/>
          </a:ln>
        </p:spPr>
        <p:txBody>
          <a:bodyPr spcFirstLastPara="1" wrap="square" lIns="91425" tIns="45700" rIns="91425" bIns="45700" anchor="t" anchorCtr="0">
            <a:noAutofit/>
          </a:bodyPr>
          <a:lstStyle>
            <a:lvl1pPr marL="457200" lvl="0" indent="-355600" algn="l" rtl="0">
              <a:spcBef>
                <a:spcPts val="2000"/>
              </a:spcBef>
              <a:spcAft>
                <a:spcPts val="0"/>
              </a:spcAft>
              <a:buClr>
                <a:srgbClr val="001D4D"/>
              </a:buClr>
              <a:buSzPts val="2000"/>
              <a:buChar char="⚫"/>
              <a:defRPr sz="2000"/>
            </a:lvl1pPr>
            <a:lvl2pPr marL="914400" lvl="1" indent="-342900" algn="l" rtl="0">
              <a:spcBef>
                <a:spcPts val="600"/>
              </a:spcBef>
              <a:spcAft>
                <a:spcPts val="0"/>
              </a:spcAft>
              <a:buClr>
                <a:srgbClr val="001D4D"/>
              </a:buClr>
              <a:buSzPts val="1800"/>
              <a:buChar char="⚫"/>
              <a:defRPr sz="1800"/>
            </a:lvl2pPr>
            <a:lvl3pPr marL="1371600" lvl="2" indent="-342900" algn="l" rtl="0">
              <a:spcBef>
                <a:spcPts val="600"/>
              </a:spcBef>
              <a:spcAft>
                <a:spcPts val="0"/>
              </a:spcAft>
              <a:buClr>
                <a:srgbClr val="001D4D"/>
              </a:buClr>
              <a:buSzPts val="1800"/>
              <a:buChar char="⚫"/>
              <a:defRPr sz="1800"/>
            </a:lvl3pPr>
            <a:lvl4pPr marL="1828800" lvl="3" indent="-342900" algn="l" rtl="0">
              <a:spcBef>
                <a:spcPts val="600"/>
              </a:spcBef>
              <a:spcAft>
                <a:spcPts val="0"/>
              </a:spcAft>
              <a:buClr>
                <a:srgbClr val="001D4D"/>
              </a:buClr>
              <a:buSzPts val="1800"/>
              <a:buChar char="⚫"/>
              <a:defRPr sz="1800"/>
            </a:lvl4pPr>
            <a:lvl5pPr marL="2286000" lvl="4" indent="-342900" algn="l" rtl="0">
              <a:spcBef>
                <a:spcPts val="600"/>
              </a:spcBef>
              <a:spcAft>
                <a:spcPts val="0"/>
              </a:spcAft>
              <a:buClr>
                <a:srgbClr val="001D4D"/>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25" name="Google Shape;125;p21"/>
          <p:cNvSpPr txBox="1">
            <a:spLocks noGrp="1"/>
          </p:cNvSpPr>
          <p:nvPr>
            <p:ph type="dt" idx="10"/>
          </p:nvPr>
        </p:nvSpPr>
        <p:spPr>
          <a:xfrm>
            <a:off x="381000" y="4716066"/>
            <a:ext cx="1887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6" name="Google Shape;126;p21"/>
          <p:cNvSpPr txBox="1">
            <a:spLocks noGrp="1"/>
          </p:cNvSpPr>
          <p:nvPr>
            <p:ph type="ftr" idx="11"/>
          </p:nvPr>
        </p:nvSpPr>
        <p:spPr>
          <a:xfrm>
            <a:off x="3305175" y="4716066"/>
            <a:ext cx="5238900" cy="2739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7" name="Google Shape;127;p21"/>
          <p:cNvSpPr txBox="1">
            <a:spLocks noGrp="1"/>
          </p:cNvSpPr>
          <p:nvPr>
            <p:ph type="sldNum" idx="12"/>
          </p:nvPr>
        </p:nvSpPr>
        <p:spPr>
          <a:xfrm>
            <a:off x="8404225" y="164306"/>
            <a:ext cx="4938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8"/>
        <p:cNvGrpSpPr/>
        <p:nvPr/>
      </p:nvGrpSpPr>
      <p:grpSpPr>
        <a:xfrm>
          <a:off x="0" y="0"/>
          <a:ext cx="0" cy="0"/>
          <a:chOff x="0" y="0"/>
          <a:chExt cx="0" cy="0"/>
        </a:xfrm>
      </p:grpSpPr>
      <p:pic>
        <p:nvPicPr>
          <p:cNvPr id="129" name="Google Shape;129;p22" descr="Overlay-ContentSlides.png"/>
          <p:cNvPicPr preferRelativeResize="0"/>
          <p:nvPr/>
        </p:nvPicPr>
        <p:blipFill rotWithShape="1">
          <a:blip r:embed="rId2">
            <a:alphaModFix/>
          </a:blip>
          <a:srcRect/>
          <a:stretch/>
        </p:blipFill>
        <p:spPr>
          <a:xfrm>
            <a:off x="150813" y="140494"/>
            <a:ext cx="6621065" cy="4861323"/>
          </a:xfrm>
          <a:prstGeom prst="rect">
            <a:avLst/>
          </a:prstGeom>
          <a:noFill/>
          <a:ln>
            <a:noFill/>
          </a:ln>
        </p:spPr>
      </p:pic>
      <p:sp>
        <p:nvSpPr>
          <p:cNvPr id="130" name="Google Shape;130;p22"/>
          <p:cNvSpPr txBox="1">
            <a:spLocks noGrp="1"/>
          </p:cNvSpPr>
          <p:nvPr>
            <p:ph type="title"/>
          </p:nvPr>
        </p:nvSpPr>
        <p:spPr>
          <a:xfrm>
            <a:off x="779463" y="285750"/>
            <a:ext cx="7583400" cy="7833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1" name="Google Shape;131;p22"/>
          <p:cNvSpPr txBox="1">
            <a:spLocks noGrp="1"/>
          </p:cNvSpPr>
          <p:nvPr>
            <p:ph type="dt" idx="10"/>
          </p:nvPr>
        </p:nvSpPr>
        <p:spPr>
          <a:xfrm>
            <a:off x="381000" y="4716066"/>
            <a:ext cx="1887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2" name="Google Shape;132;p22"/>
          <p:cNvSpPr txBox="1">
            <a:spLocks noGrp="1"/>
          </p:cNvSpPr>
          <p:nvPr>
            <p:ph type="ftr" idx="11"/>
          </p:nvPr>
        </p:nvSpPr>
        <p:spPr>
          <a:xfrm>
            <a:off x="3305175" y="4716066"/>
            <a:ext cx="5238900" cy="2739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3" name="Google Shape;133;p22"/>
          <p:cNvSpPr txBox="1">
            <a:spLocks noGrp="1"/>
          </p:cNvSpPr>
          <p:nvPr>
            <p:ph type="sldNum" idx="12"/>
          </p:nvPr>
        </p:nvSpPr>
        <p:spPr>
          <a:xfrm>
            <a:off x="8404225" y="164306"/>
            <a:ext cx="4938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4"/>
        <p:cNvGrpSpPr/>
        <p:nvPr/>
      </p:nvGrpSpPr>
      <p:grpSpPr>
        <a:xfrm>
          <a:off x="0" y="0"/>
          <a:ext cx="0" cy="0"/>
          <a:chOff x="0" y="0"/>
          <a:chExt cx="0" cy="0"/>
        </a:xfrm>
      </p:grpSpPr>
      <p:pic>
        <p:nvPicPr>
          <p:cNvPr id="135" name="Google Shape;135;p23" descr="Overlay-ContentSlides.png"/>
          <p:cNvPicPr preferRelativeResize="0"/>
          <p:nvPr/>
        </p:nvPicPr>
        <p:blipFill rotWithShape="1">
          <a:blip r:embed="rId2">
            <a:alphaModFix/>
          </a:blip>
          <a:srcRect/>
          <a:stretch/>
        </p:blipFill>
        <p:spPr>
          <a:xfrm>
            <a:off x="150813" y="140494"/>
            <a:ext cx="6621065" cy="4861323"/>
          </a:xfrm>
          <a:prstGeom prst="rect">
            <a:avLst/>
          </a:prstGeom>
          <a:noFill/>
          <a:ln>
            <a:noFill/>
          </a:ln>
        </p:spPr>
      </p:pic>
      <p:sp>
        <p:nvSpPr>
          <p:cNvPr id="136" name="Google Shape;136;p23"/>
          <p:cNvSpPr txBox="1">
            <a:spLocks noGrp="1"/>
          </p:cNvSpPr>
          <p:nvPr>
            <p:ph type="dt" idx="10"/>
          </p:nvPr>
        </p:nvSpPr>
        <p:spPr>
          <a:xfrm>
            <a:off x="381000" y="4716066"/>
            <a:ext cx="1887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7" name="Google Shape;137;p23"/>
          <p:cNvSpPr txBox="1">
            <a:spLocks noGrp="1"/>
          </p:cNvSpPr>
          <p:nvPr>
            <p:ph type="ftr" idx="11"/>
          </p:nvPr>
        </p:nvSpPr>
        <p:spPr>
          <a:xfrm>
            <a:off x="3305175" y="4716066"/>
            <a:ext cx="5238900" cy="2739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8" name="Google Shape;138;p23"/>
          <p:cNvSpPr txBox="1">
            <a:spLocks noGrp="1"/>
          </p:cNvSpPr>
          <p:nvPr>
            <p:ph type="sldNum" idx="12"/>
          </p:nvPr>
        </p:nvSpPr>
        <p:spPr>
          <a:xfrm>
            <a:off x="8404225" y="164306"/>
            <a:ext cx="4938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9"/>
        <p:cNvGrpSpPr/>
        <p:nvPr/>
      </p:nvGrpSpPr>
      <p:grpSpPr>
        <a:xfrm>
          <a:off x="0" y="0"/>
          <a:ext cx="0" cy="0"/>
          <a:chOff x="0" y="0"/>
          <a:chExt cx="0" cy="0"/>
        </a:xfrm>
      </p:grpSpPr>
      <p:pic>
        <p:nvPicPr>
          <p:cNvPr id="140" name="Google Shape;140;p24" descr="Overlay-ContentCaption.png"/>
          <p:cNvPicPr preferRelativeResize="0"/>
          <p:nvPr/>
        </p:nvPicPr>
        <p:blipFill rotWithShape="1">
          <a:blip r:embed="rId2">
            <a:alphaModFix/>
          </a:blip>
          <a:srcRect/>
          <a:stretch/>
        </p:blipFill>
        <p:spPr>
          <a:xfrm>
            <a:off x="158750" y="140494"/>
            <a:ext cx="6619875" cy="4862512"/>
          </a:xfrm>
          <a:prstGeom prst="rect">
            <a:avLst/>
          </a:prstGeom>
          <a:noFill/>
          <a:ln>
            <a:noFill/>
          </a:ln>
        </p:spPr>
      </p:pic>
      <p:sp>
        <p:nvSpPr>
          <p:cNvPr id="141" name="Google Shape;141;p24"/>
          <p:cNvSpPr txBox="1">
            <a:spLocks noGrp="1"/>
          </p:cNvSpPr>
          <p:nvPr>
            <p:ph type="title"/>
          </p:nvPr>
        </p:nvSpPr>
        <p:spPr>
          <a:xfrm>
            <a:off x="779464" y="442913"/>
            <a:ext cx="3657600" cy="8715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SzPts val="1400"/>
              <a:buNone/>
              <a:defRPr sz="36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2" name="Google Shape;142;p24"/>
          <p:cNvSpPr txBox="1">
            <a:spLocks noGrp="1"/>
          </p:cNvSpPr>
          <p:nvPr>
            <p:ph type="body" idx="1"/>
          </p:nvPr>
        </p:nvSpPr>
        <p:spPr>
          <a:xfrm>
            <a:off x="4693023" y="554691"/>
            <a:ext cx="3657600" cy="3981600"/>
          </a:xfrm>
          <a:prstGeom prst="rect">
            <a:avLst/>
          </a:prstGeom>
          <a:noFill/>
          <a:ln>
            <a:noFill/>
          </a:ln>
        </p:spPr>
        <p:txBody>
          <a:bodyPr spcFirstLastPara="1" wrap="square" lIns="91425" tIns="45700" rIns="91425" bIns="45700" anchor="t" anchorCtr="0">
            <a:noAutofit/>
          </a:bodyPr>
          <a:lstStyle>
            <a:lvl1pPr marL="457200" lvl="0" indent="-355600" algn="l" rtl="0">
              <a:spcBef>
                <a:spcPts val="2000"/>
              </a:spcBef>
              <a:spcAft>
                <a:spcPts val="0"/>
              </a:spcAft>
              <a:buClr>
                <a:srgbClr val="001D4D"/>
              </a:buClr>
              <a:buSzPts val="2000"/>
              <a:buChar char="⚫"/>
              <a:defRPr sz="2000"/>
            </a:lvl1pPr>
            <a:lvl2pPr marL="914400" lvl="1" indent="-342900" algn="l" rtl="0">
              <a:spcBef>
                <a:spcPts val="600"/>
              </a:spcBef>
              <a:spcAft>
                <a:spcPts val="0"/>
              </a:spcAft>
              <a:buClr>
                <a:srgbClr val="001D4D"/>
              </a:buClr>
              <a:buSzPts val="1800"/>
              <a:buChar char="⚫"/>
              <a:defRPr sz="1800"/>
            </a:lvl2pPr>
            <a:lvl3pPr marL="1371600" lvl="2" indent="-342900" algn="l" rtl="0">
              <a:spcBef>
                <a:spcPts val="600"/>
              </a:spcBef>
              <a:spcAft>
                <a:spcPts val="0"/>
              </a:spcAft>
              <a:buClr>
                <a:srgbClr val="001D4D"/>
              </a:buClr>
              <a:buSzPts val="1800"/>
              <a:buChar char="⚫"/>
              <a:defRPr sz="1800"/>
            </a:lvl3pPr>
            <a:lvl4pPr marL="1828800" lvl="3" indent="-342900" algn="l" rtl="0">
              <a:spcBef>
                <a:spcPts val="600"/>
              </a:spcBef>
              <a:spcAft>
                <a:spcPts val="0"/>
              </a:spcAft>
              <a:buClr>
                <a:srgbClr val="001D4D"/>
              </a:buClr>
              <a:buSzPts val="1800"/>
              <a:buChar char="⚫"/>
              <a:defRPr sz="1800"/>
            </a:lvl4pPr>
            <a:lvl5pPr marL="2286000" lvl="4" indent="-342900" algn="l" rtl="0">
              <a:spcBef>
                <a:spcPts val="600"/>
              </a:spcBef>
              <a:spcAft>
                <a:spcPts val="0"/>
              </a:spcAft>
              <a:buClr>
                <a:srgbClr val="001D4D"/>
              </a:buClr>
              <a:buSzPts val="1800"/>
              <a:buChar char="⚫"/>
              <a:defRPr sz="18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43" name="Google Shape;143;p24"/>
          <p:cNvSpPr txBox="1">
            <a:spLocks noGrp="1"/>
          </p:cNvSpPr>
          <p:nvPr>
            <p:ph type="body" idx="2"/>
          </p:nvPr>
        </p:nvSpPr>
        <p:spPr>
          <a:xfrm>
            <a:off x="779464" y="1362075"/>
            <a:ext cx="3657600" cy="2867100"/>
          </a:xfrm>
          <a:prstGeom prst="rect">
            <a:avLst/>
          </a:prstGeom>
          <a:noFill/>
          <a:ln>
            <a:noFill/>
          </a:ln>
        </p:spPr>
        <p:txBody>
          <a:bodyPr spcFirstLastPara="1" wrap="square" lIns="91425" tIns="45700" rIns="91425" bIns="45700" anchor="t" anchorCtr="0">
            <a:noAutofit/>
          </a:bodyPr>
          <a:lstStyle>
            <a:lvl1pPr marL="457200" lvl="0" indent="-228600" algn="ctr" rtl="0">
              <a:spcBef>
                <a:spcPts val="2000"/>
              </a:spcBef>
              <a:spcAft>
                <a:spcPts val="0"/>
              </a:spcAft>
              <a:buClr>
                <a:srgbClr val="001D4D"/>
              </a:buClr>
              <a:buSzPts val="1800"/>
              <a:buNone/>
              <a:defRPr sz="1800"/>
            </a:lvl1pPr>
            <a:lvl2pPr marL="914400" lvl="1" indent="-228600" algn="l" rtl="0">
              <a:spcBef>
                <a:spcPts val="600"/>
              </a:spcBef>
              <a:spcAft>
                <a:spcPts val="0"/>
              </a:spcAft>
              <a:buClr>
                <a:srgbClr val="001D4D"/>
              </a:buClr>
              <a:buSzPts val="1200"/>
              <a:buNone/>
              <a:defRPr sz="1200"/>
            </a:lvl2pPr>
            <a:lvl3pPr marL="1371600" lvl="2" indent="-228600" algn="l" rtl="0">
              <a:spcBef>
                <a:spcPts val="600"/>
              </a:spcBef>
              <a:spcAft>
                <a:spcPts val="0"/>
              </a:spcAft>
              <a:buClr>
                <a:srgbClr val="001D4D"/>
              </a:buClr>
              <a:buSzPts val="1000"/>
              <a:buNone/>
              <a:defRPr sz="1000"/>
            </a:lvl3pPr>
            <a:lvl4pPr marL="1828800" lvl="3" indent="-228600" algn="l" rtl="0">
              <a:spcBef>
                <a:spcPts val="600"/>
              </a:spcBef>
              <a:spcAft>
                <a:spcPts val="0"/>
              </a:spcAft>
              <a:buClr>
                <a:srgbClr val="001D4D"/>
              </a:buClr>
              <a:buSzPts val="900"/>
              <a:buNone/>
              <a:defRPr sz="900"/>
            </a:lvl4pPr>
            <a:lvl5pPr marL="2286000" lvl="4" indent="-228600" algn="l" rtl="0">
              <a:spcBef>
                <a:spcPts val="600"/>
              </a:spcBef>
              <a:spcAft>
                <a:spcPts val="0"/>
              </a:spcAft>
              <a:buClr>
                <a:srgbClr val="001D4D"/>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44" name="Google Shape;144;p24"/>
          <p:cNvSpPr txBox="1">
            <a:spLocks noGrp="1"/>
          </p:cNvSpPr>
          <p:nvPr>
            <p:ph type="dt" idx="10"/>
          </p:nvPr>
        </p:nvSpPr>
        <p:spPr>
          <a:xfrm>
            <a:off x="381000" y="4716066"/>
            <a:ext cx="1887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5" name="Google Shape;145;p24"/>
          <p:cNvSpPr txBox="1">
            <a:spLocks noGrp="1"/>
          </p:cNvSpPr>
          <p:nvPr>
            <p:ph type="ftr" idx="11"/>
          </p:nvPr>
        </p:nvSpPr>
        <p:spPr>
          <a:xfrm>
            <a:off x="3305175" y="4716066"/>
            <a:ext cx="5238900" cy="2739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6" name="Google Shape;146;p24"/>
          <p:cNvSpPr txBox="1">
            <a:spLocks noGrp="1"/>
          </p:cNvSpPr>
          <p:nvPr>
            <p:ph type="sldNum" idx="12"/>
          </p:nvPr>
        </p:nvSpPr>
        <p:spPr>
          <a:xfrm>
            <a:off x="8404225" y="164306"/>
            <a:ext cx="4938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7"/>
        <p:cNvGrpSpPr/>
        <p:nvPr/>
      </p:nvGrpSpPr>
      <p:grpSpPr>
        <a:xfrm>
          <a:off x="0" y="0"/>
          <a:ext cx="0" cy="0"/>
          <a:chOff x="0" y="0"/>
          <a:chExt cx="0" cy="0"/>
        </a:xfrm>
      </p:grpSpPr>
      <p:pic>
        <p:nvPicPr>
          <p:cNvPr id="148" name="Google Shape;148;p25" descr="Overlay-PictureCaption.png"/>
          <p:cNvPicPr preferRelativeResize="0"/>
          <p:nvPr/>
        </p:nvPicPr>
        <p:blipFill rotWithShape="1">
          <a:blip r:embed="rId2">
            <a:alphaModFix/>
          </a:blip>
          <a:srcRect/>
          <a:stretch/>
        </p:blipFill>
        <p:spPr>
          <a:xfrm>
            <a:off x="449263" y="140494"/>
            <a:ext cx="8535986" cy="4862512"/>
          </a:xfrm>
          <a:prstGeom prst="rect">
            <a:avLst/>
          </a:prstGeom>
          <a:noFill/>
          <a:ln>
            <a:noFill/>
          </a:ln>
        </p:spPr>
      </p:pic>
      <p:sp>
        <p:nvSpPr>
          <p:cNvPr id="149" name="Google Shape;149;p25"/>
          <p:cNvSpPr txBox="1">
            <a:spLocks noGrp="1"/>
          </p:cNvSpPr>
          <p:nvPr>
            <p:ph type="title"/>
          </p:nvPr>
        </p:nvSpPr>
        <p:spPr>
          <a:xfrm>
            <a:off x="3886200" y="400050"/>
            <a:ext cx="4476600" cy="9393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36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0" name="Google Shape;150;p25"/>
          <p:cNvSpPr txBox="1">
            <a:spLocks noGrp="1"/>
          </p:cNvSpPr>
          <p:nvPr>
            <p:ph type="body" idx="1"/>
          </p:nvPr>
        </p:nvSpPr>
        <p:spPr>
          <a:xfrm>
            <a:off x="3886124" y="1371600"/>
            <a:ext cx="4474500" cy="2857500"/>
          </a:xfrm>
          <a:prstGeom prst="rect">
            <a:avLst/>
          </a:prstGeom>
          <a:noFill/>
          <a:ln>
            <a:noFill/>
          </a:ln>
        </p:spPr>
        <p:txBody>
          <a:bodyPr spcFirstLastPara="1" wrap="square" lIns="91425" tIns="45700" rIns="91425" bIns="45700" anchor="t" anchorCtr="0">
            <a:noAutofit/>
          </a:bodyPr>
          <a:lstStyle>
            <a:lvl1pPr marL="457200" lvl="0" indent="-228600" algn="l" rtl="0">
              <a:spcBef>
                <a:spcPts val="2000"/>
              </a:spcBef>
              <a:spcAft>
                <a:spcPts val="0"/>
              </a:spcAft>
              <a:buClr>
                <a:srgbClr val="001D4D"/>
              </a:buClr>
              <a:buSzPts val="1800"/>
              <a:buNone/>
              <a:defRPr sz="1800"/>
            </a:lvl1pPr>
            <a:lvl2pPr marL="914400" lvl="1" indent="-228600" algn="l" rtl="0">
              <a:spcBef>
                <a:spcPts val="600"/>
              </a:spcBef>
              <a:spcAft>
                <a:spcPts val="0"/>
              </a:spcAft>
              <a:buClr>
                <a:srgbClr val="001D4D"/>
              </a:buClr>
              <a:buSzPts val="1200"/>
              <a:buNone/>
              <a:defRPr sz="1200"/>
            </a:lvl2pPr>
            <a:lvl3pPr marL="1371600" lvl="2" indent="-228600" algn="l" rtl="0">
              <a:spcBef>
                <a:spcPts val="600"/>
              </a:spcBef>
              <a:spcAft>
                <a:spcPts val="0"/>
              </a:spcAft>
              <a:buClr>
                <a:srgbClr val="001D4D"/>
              </a:buClr>
              <a:buSzPts val="1000"/>
              <a:buNone/>
              <a:defRPr sz="1000"/>
            </a:lvl3pPr>
            <a:lvl4pPr marL="1828800" lvl="3" indent="-228600" algn="l" rtl="0">
              <a:spcBef>
                <a:spcPts val="600"/>
              </a:spcBef>
              <a:spcAft>
                <a:spcPts val="0"/>
              </a:spcAft>
              <a:buClr>
                <a:srgbClr val="001D4D"/>
              </a:buClr>
              <a:buSzPts val="900"/>
              <a:buNone/>
              <a:defRPr sz="900"/>
            </a:lvl4pPr>
            <a:lvl5pPr marL="2286000" lvl="4" indent="-228600" algn="l" rtl="0">
              <a:spcBef>
                <a:spcPts val="600"/>
              </a:spcBef>
              <a:spcAft>
                <a:spcPts val="0"/>
              </a:spcAft>
              <a:buClr>
                <a:srgbClr val="001D4D"/>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51" name="Google Shape;151;p25"/>
          <p:cNvSpPr>
            <a:spLocks noGrp="1"/>
          </p:cNvSpPr>
          <p:nvPr>
            <p:ph type="pic" idx="2"/>
          </p:nvPr>
        </p:nvSpPr>
        <p:spPr>
          <a:xfrm flipH="1">
            <a:off x="188240" y="134469"/>
            <a:ext cx="3281100" cy="4862400"/>
          </a:xfrm>
          <a:prstGeom prst="round1Rect">
            <a:avLst>
              <a:gd name="adj" fmla="val 17325"/>
            </a:avLst>
          </a:prstGeom>
          <a:blipFill rotWithShape="1">
            <a:blip r:embed="rId3">
              <a:alphaModFix/>
            </a:blip>
            <a:stretch>
              <a:fillRect l="100000" r="100000"/>
            </a:stretch>
          </a:blip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2000"/>
              </a:spcBef>
              <a:spcAft>
                <a:spcPts val="0"/>
              </a:spcAft>
              <a:buClr>
                <a:srgbClr val="001D4D"/>
              </a:buClr>
              <a:buSzPts val="3200"/>
              <a:buFont typeface="Noto Sans Symbols"/>
              <a:buNone/>
              <a:defRPr sz="3200" b="0" i="0" u="none" strike="noStrike" cap="none">
                <a:solidFill>
                  <a:srgbClr val="001D4D"/>
                </a:solidFill>
                <a:latin typeface="Trebuchet MS"/>
                <a:ea typeface="Trebuchet MS"/>
                <a:cs typeface="Trebuchet MS"/>
                <a:sym typeface="Trebuchet MS"/>
              </a:defRPr>
            </a:lvl1pPr>
            <a:lvl2pPr marR="0" lvl="1" algn="l" rtl="0">
              <a:spcBef>
                <a:spcPts val="600"/>
              </a:spcBef>
              <a:spcAft>
                <a:spcPts val="0"/>
              </a:spcAft>
              <a:buClr>
                <a:srgbClr val="001D4D"/>
              </a:buClr>
              <a:buSzPts val="2800"/>
              <a:buFont typeface="Noto Sans Symbols"/>
              <a:buNone/>
              <a:defRPr sz="2800" b="0" i="0" u="none" strike="noStrike" cap="none">
                <a:solidFill>
                  <a:srgbClr val="001D4D"/>
                </a:solidFill>
                <a:latin typeface="Trebuchet MS"/>
                <a:ea typeface="Trebuchet MS"/>
                <a:cs typeface="Trebuchet MS"/>
                <a:sym typeface="Trebuchet MS"/>
              </a:defRPr>
            </a:lvl2pPr>
            <a:lvl3pPr marR="0" lvl="2" algn="l" rtl="0">
              <a:spcBef>
                <a:spcPts val="600"/>
              </a:spcBef>
              <a:spcAft>
                <a:spcPts val="0"/>
              </a:spcAft>
              <a:buClr>
                <a:srgbClr val="001D4D"/>
              </a:buClr>
              <a:buSzPts val="2400"/>
              <a:buFont typeface="Noto Sans Symbols"/>
              <a:buNone/>
              <a:defRPr sz="2400" b="0" i="0" u="none" strike="noStrike" cap="none">
                <a:solidFill>
                  <a:srgbClr val="001D4D"/>
                </a:solidFill>
                <a:latin typeface="Trebuchet MS"/>
                <a:ea typeface="Trebuchet MS"/>
                <a:cs typeface="Trebuchet MS"/>
                <a:sym typeface="Trebuchet MS"/>
              </a:defRPr>
            </a:lvl3pPr>
            <a:lvl4pPr marR="0" lvl="3" algn="l" rtl="0">
              <a:spcBef>
                <a:spcPts val="600"/>
              </a:spcBef>
              <a:spcAft>
                <a:spcPts val="0"/>
              </a:spcAft>
              <a:buClr>
                <a:srgbClr val="001D4D"/>
              </a:buClr>
              <a:buSzPts val="2000"/>
              <a:buFont typeface="Noto Sans Symbols"/>
              <a:buNone/>
              <a:defRPr sz="2000" b="0" i="0" u="none" strike="noStrike" cap="none">
                <a:solidFill>
                  <a:srgbClr val="001D4D"/>
                </a:solidFill>
                <a:latin typeface="Trebuchet MS"/>
                <a:ea typeface="Trebuchet MS"/>
                <a:cs typeface="Trebuchet MS"/>
                <a:sym typeface="Trebuchet MS"/>
              </a:defRPr>
            </a:lvl4pPr>
            <a:lvl5pPr marR="0" lvl="4" algn="l" rtl="0">
              <a:spcBef>
                <a:spcPts val="600"/>
              </a:spcBef>
              <a:spcAft>
                <a:spcPts val="0"/>
              </a:spcAft>
              <a:buClr>
                <a:srgbClr val="001D4D"/>
              </a:buClr>
              <a:buSzPts val="2000"/>
              <a:buFont typeface="Noto Sans Symbols"/>
              <a:buNone/>
              <a:defRPr sz="2000" b="0" i="0" u="none" strike="noStrike" cap="none">
                <a:solidFill>
                  <a:srgbClr val="001D4D"/>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152" name="Google Shape;152;p25"/>
          <p:cNvSpPr txBox="1">
            <a:spLocks noGrp="1"/>
          </p:cNvSpPr>
          <p:nvPr>
            <p:ph type="dt" idx="10"/>
          </p:nvPr>
        </p:nvSpPr>
        <p:spPr>
          <a:xfrm>
            <a:off x="3886200" y="4716066"/>
            <a:ext cx="1887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3" name="Google Shape;153;p25"/>
          <p:cNvSpPr txBox="1">
            <a:spLocks noGrp="1"/>
          </p:cNvSpPr>
          <p:nvPr>
            <p:ph type="ftr" idx="11"/>
          </p:nvPr>
        </p:nvSpPr>
        <p:spPr>
          <a:xfrm>
            <a:off x="5867400" y="4716066"/>
            <a:ext cx="2676600" cy="2739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4" name="Google Shape;154;p25"/>
          <p:cNvSpPr txBox="1">
            <a:spLocks noGrp="1"/>
          </p:cNvSpPr>
          <p:nvPr>
            <p:ph type="sldNum" idx="12"/>
          </p:nvPr>
        </p:nvSpPr>
        <p:spPr>
          <a:xfrm>
            <a:off x="8404225" y="164306"/>
            <a:ext cx="4938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icture with Caption, Alt.">
  <p:cSld name="Picture with Caption, Alt.">
    <p:spTree>
      <p:nvGrpSpPr>
        <p:cNvPr id="1" name="Shape 155"/>
        <p:cNvGrpSpPr/>
        <p:nvPr/>
      </p:nvGrpSpPr>
      <p:grpSpPr>
        <a:xfrm>
          <a:off x="0" y="0"/>
          <a:ext cx="0" cy="0"/>
          <a:chOff x="0" y="0"/>
          <a:chExt cx="0" cy="0"/>
        </a:xfrm>
      </p:grpSpPr>
      <p:pic>
        <p:nvPicPr>
          <p:cNvPr id="156" name="Google Shape;156;p26" descr="Overlay-PictureCaption-Extras.png"/>
          <p:cNvPicPr preferRelativeResize="0"/>
          <p:nvPr/>
        </p:nvPicPr>
        <p:blipFill rotWithShape="1">
          <a:blip r:embed="rId2">
            <a:alphaModFix/>
          </a:blip>
          <a:srcRect/>
          <a:stretch/>
        </p:blipFill>
        <p:spPr>
          <a:xfrm>
            <a:off x="158750" y="140494"/>
            <a:ext cx="6619875" cy="4862512"/>
          </a:xfrm>
          <a:prstGeom prst="rect">
            <a:avLst/>
          </a:prstGeom>
          <a:noFill/>
          <a:ln>
            <a:noFill/>
          </a:ln>
        </p:spPr>
      </p:pic>
      <p:sp>
        <p:nvSpPr>
          <p:cNvPr id="157" name="Google Shape;157;p26"/>
          <p:cNvSpPr txBox="1">
            <a:spLocks noGrp="1"/>
          </p:cNvSpPr>
          <p:nvPr>
            <p:ph type="title"/>
          </p:nvPr>
        </p:nvSpPr>
        <p:spPr>
          <a:xfrm>
            <a:off x="4710953" y="400050"/>
            <a:ext cx="3657600" cy="9393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36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8" name="Google Shape;158;p26"/>
          <p:cNvSpPr>
            <a:spLocks noGrp="1"/>
          </p:cNvSpPr>
          <p:nvPr>
            <p:ph type="pic" idx="2"/>
          </p:nvPr>
        </p:nvSpPr>
        <p:spPr>
          <a:xfrm flipH="1">
            <a:off x="596153" y="1200149"/>
            <a:ext cx="3657600" cy="2743200"/>
          </a:xfrm>
          <a:prstGeom prst="ellipse">
            <a:avLst/>
          </a:prstGeom>
          <a:blipFill rotWithShape="1">
            <a:blip r:embed="rId3">
              <a:alphaModFix/>
            </a:blip>
            <a:stretch>
              <a:fillRect l="100000" r="100000"/>
            </a:stretch>
          </a:blip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2000"/>
              </a:spcBef>
              <a:spcAft>
                <a:spcPts val="0"/>
              </a:spcAft>
              <a:buClr>
                <a:srgbClr val="001D4D"/>
              </a:buClr>
              <a:buSzPts val="3200"/>
              <a:buFont typeface="Noto Sans Symbols"/>
              <a:buNone/>
              <a:defRPr sz="3200" b="0" i="0" u="none" strike="noStrike" cap="none">
                <a:solidFill>
                  <a:srgbClr val="001D4D"/>
                </a:solidFill>
                <a:latin typeface="Trebuchet MS"/>
                <a:ea typeface="Trebuchet MS"/>
                <a:cs typeface="Trebuchet MS"/>
                <a:sym typeface="Trebuchet MS"/>
              </a:defRPr>
            </a:lvl1pPr>
            <a:lvl2pPr marR="0" lvl="1" algn="l" rtl="0">
              <a:spcBef>
                <a:spcPts val="600"/>
              </a:spcBef>
              <a:spcAft>
                <a:spcPts val="0"/>
              </a:spcAft>
              <a:buClr>
                <a:srgbClr val="001D4D"/>
              </a:buClr>
              <a:buSzPts val="2800"/>
              <a:buFont typeface="Noto Sans Symbols"/>
              <a:buNone/>
              <a:defRPr sz="2800" b="0" i="0" u="none" strike="noStrike" cap="none">
                <a:solidFill>
                  <a:srgbClr val="001D4D"/>
                </a:solidFill>
                <a:latin typeface="Trebuchet MS"/>
                <a:ea typeface="Trebuchet MS"/>
                <a:cs typeface="Trebuchet MS"/>
                <a:sym typeface="Trebuchet MS"/>
              </a:defRPr>
            </a:lvl2pPr>
            <a:lvl3pPr marR="0" lvl="2" algn="l" rtl="0">
              <a:spcBef>
                <a:spcPts val="600"/>
              </a:spcBef>
              <a:spcAft>
                <a:spcPts val="0"/>
              </a:spcAft>
              <a:buClr>
                <a:srgbClr val="001D4D"/>
              </a:buClr>
              <a:buSzPts val="2400"/>
              <a:buFont typeface="Noto Sans Symbols"/>
              <a:buNone/>
              <a:defRPr sz="2400" b="0" i="0" u="none" strike="noStrike" cap="none">
                <a:solidFill>
                  <a:srgbClr val="001D4D"/>
                </a:solidFill>
                <a:latin typeface="Trebuchet MS"/>
                <a:ea typeface="Trebuchet MS"/>
                <a:cs typeface="Trebuchet MS"/>
                <a:sym typeface="Trebuchet MS"/>
              </a:defRPr>
            </a:lvl3pPr>
            <a:lvl4pPr marR="0" lvl="3" algn="l" rtl="0">
              <a:spcBef>
                <a:spcPts val="600"/>
              </a:spcBef>
              <a:spcAft>
                <a:spcPts val="0"/>
              </a:spcAft>
              <a:buClr>
                <a:srgbClr val="001D4D"/>
              </a:buClr>
              <a:buSzPts val="2000"/>
              <a:buFont typeface="Noto Sans Symbols"/>
              <a:buNone/>
              <a:defRPr sz="2000" b="0" i="0" u="none" strike="noStrike" cap="none">
                <a:solidFill>
                  <a:srgbClr val="001D4D"/>
                </a:solidFill>
                <a:latin typeface="Trebuchet MS"/>
                <a:ea typeface="Trebuchet MS"/>
                <a:cs typeface="Trebuchet MS"/>
                <a:sym typeface="Trebuchet MS"/>
              </a:defRPr>
            </a:lvl4pPr>
            <a:lvl5pPr marR="0" lvl="4" algn="l" rtl="0">
              <a:spcBef>
                <a:spcPts val="600"/>
              </a:spcBef>
              <a:spcAft>
                <a:spcPts val="0"/>
              </a:spcAft>
              <a:buClr>
                <a:srgbClr val="001D4D"/>
              </a:buClr>
              <a:buSzPts val="2000"/>
              <a:buFont typeface="Noto Sans Symbols"/>
              <a:buNone/>
              <a:defRPr sz="2000" b="0" i="0" u="none" strike="noStrike" cap="none">
                <a:solidFill>
                  <a:srgbClr val="001D4D"/>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159" name="Google Shape;159;p26"/>
          <p:cNvSpPr txBox="1">
            <a:spLocks noGrp="1"/>
          </p:cNvSpPr>
          <p:nvPr>
            <p:ph type="body" idx="1"/>
          </p:nvPr>
        </p:nvSpPr>
        <p:spPr>
          <a:xfrm>
            <a:off x="4710412" y="1371600"/>
            <a:ext cx="3657600" cy="2857500"/>
          </a:xfrm>
          <a:prstGeom prst="rect">
            <a:avLst/>
          </a:prstGeom>
          <a:noFill/>
          <a:ln>
            <a:noFill/>
          </a:ln>
        </p:spPr>
        <p:txBody>
          <a:bodyPr spcFirstLastPara="1" wrap="square" lIns="91425" tIns="45700" rIns="91425" bIns="45700" anchor="t" anchorCtr="0">
            <a:noAutofit/>
          </a:bodyPr>
          <a:lstStyle>
            <a:lvl1pPr marL="457200" lvl="0" indent="-228600" algn="l" rtl="0">
              <a:spcBef>
                <a:spcPts val="2000"/>
              </a:spcBef>
              <a:spcAft>
                <a:spcPts val="0"/>
              </a:spcAft>
              <a:buClr>
                <a:srgbClr val="001D4D"/>
              </a:buClr>
              <a:buSzPts val="1800"/>
              <a:buNone/>
              <a:defRPr sz="1800"/>
            </a:lvl1pPr>
            <a:lvl2pPr marL="914400" lvl="1" indent="-228600" algn="l" rtl="0">
              <a:spcBef>
                <a:spcPts val="600"/>
              </a:spcBef>
              <a:spcAft>
                <a:spcPts val="0"/>
              </a:spcAft>
              <a:buClr>
                <a:srgbClr val="001D4D"/>
              </a:buClr>
              <a:buSzPts val="1200"/>
              <a:buNone/>
              <a:defRPr sz="1200"/>
            </a:lvl2pPr>
            <a:lvl3pPr marL="1371600" lvl="2" indent="-228600" algn="l" rtl="0">
              <a:spcBef>
                <a:spcPts val="600"/>
              </a:spcBef>
              <a:spcAft>
                <a:spcPts val="0"/>
              </a:spcAft>
              <a:buClr>
                <a:srgbClr val="001D4D"/>
              </a:buClr>
              <a:buSzPts val="1000"/>
              <a:buNone/>
              <a:defRPr sz="1000"/>
            </a:lvl3pPr>
            <a:lvl4pPr marL="1828800" lvl="3" indent="-228600" algn="l" rtl="0">
              <a:spcBef>
                <a:spcPts val="600"/>
              </a:spcBef>
              <a:spcAft>
                <a:spcPts val="0"/>
              </a:spcAft>
              <a:buClr>
                <a:srgbClr val="001D4D"/>
              </a:buClr>
              <a:buSzPts val="900"/>
              <a:buNone/>
              <a:defRPr sz="900"/>
            </a:lvl4pPr>
            <a:lvl5pPr marL="2286000" lvl="4" indent="-228600" algn="l" rtl="0">
              <a:spcBef>
                <a:spcPts val="600"/>
              </a:spcBef>
              <a:spcAft>
                <a:spcPts val="0"/>
              </a:spcAft>
              <a:buClr>
                <a:srgbClr val="001D4D"/>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60" name="Google Shape;160;p26"/>
          <p:cNvSpPr txBox="1">
            <a:spLocks noGrp="1"/>
          </p:cNvSpPr>
          <p:nvPr>
            <p:ph type="dt" idx="10"/>
          </p:nvPr>
        </p:nvSpPr>
        <p:spPr>
          <a:xfrm>
            <a:off x="381000" y="4716066"/>
            <a:ext cx="18654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1" name="Google Shape;161;p26"/>
          <p:cNvSpPr txBox="1">
            <a:spLocks noGrp="1"/>
          </p:cNvSpPr>
          <p:nvPr>
            <p:ph type="ftr" idx="11"/>
          </p:nvPr>
        </p:nvSpPr>
        <p:spPr>
          <a:xfrm>
            <a:off x="3325813" y="4716066"/>
            <a:ext cx="5218200" cy="2739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2" name="Google Shape;162;p26"/>
          <p:cNvSpPr txBox="1">
            <a:spLocks noGrp="1"/>
          </p:cNvSpPr>
          <p:nvPr>
            <p:ph type="sldNum" idx="12"/>
          </p:nvPr>
        </p:nvSpPr>
        <p:spPr>
          <a:xfrm>
            <a:off x="8404225" y="164306"/>
            <a:ext cx="4938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above Caption">
  <p:cSld name="Picture above Caption">
    <p:spTree>
      <p:nvGrpSpPr>
        <p:cNvPr id="1" name="Shape 163"/>
        <p:cNvGrpSpPr/>
        <p:nvPr/>
      </p:nvGrpSpPr>
      <p:grpSpPr>
        <a:xfrm>
          <a:off x="0" y="0"/>
          <a:ext cx="0" cy="0"/>
          <a:chOff x="0" y="0"/>
          <a:chExt cx="0" cy="0"/>
        </a:xfrm>
      </p:grpSpPr>
      <p:pic>
        <p:nvPicPr>
          <p:cNvPr id="164" name="Google Shape;164;p27" descr="Overlay-PictureCaption-Extras.png"/>
          <p:cNvPicPr preferRelativeResize="0"/>
          <p:nvPr/>
        </p:nvPicPr>
        <p:blipFill rotWithShape="1">
          <a:blip r:embed="rId2">
            <a:alphaModFix/>
          </a:blip>
          <a:srcRect/>
          <a:stretch/>
        </p:blipFill>
        <p:spPr>
          <a:xfrm>
            <a:off x="158750" y="140494"/>
            <a:ext cx="6619875" cy="4862512"/>
          </a:xfrm>
          <a:prstGeom prst="rect">
            <a:avLst/>
          </a:prstGeom>
          <a:noFill/>
          <a:ln>
            <a:noFill/>
          </a:ln>
        </p:spPr>
      </p:pic>
      <p:sp>
        <p:nvSpPr>
          <p:cNvPr id="165" name="Google Shape;165;p27"/>
          <p:cNvSpPr txBox="1">
            <a:spLocks noGrp="1"/>
          </p:cNvSpPr>
          <p:nvPr>
            <p:ph type="title"/>
          </p:nvPr>
        </p:nvSpPr>
        <p:spPr>
          <a:xfrm>
            <a:off x="808038" y="2833968"/>
            <a:ext cx="7560600" cy="827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36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6" name="Google Shape;166;p27"/>
          <p:cNvSpPr>
            <a:spLocks noGrp="1"/>
          </p:cNvSpPr>
          <p:nvPr>
            <p:ph type="pic" idx="2"/>
          </p:nvPr>
        </p:nvSpPr>
        <p:spPr>
          <a:xfrm flipH="1">
            <a:off x="871610" y="571500"/>
            <a:ext cx="7427700" cy="2242200"/>
          </a:xfrm>
          <a:prstGeom prst="roundRect">
            <a:avLst>
              <a:gd name="adj" fmla="val 7476"/>
            </a:avLst>
          </a:prstGeom>
          <a:blipFill rotWithShape="1">
            <a:blip r:embed="rId3">
              <a:alphaModFix/>
            </a:blip>
            <a:stretch>
              <a:fillRect l="100000" r="100000"/>
            </a:stretch>
          </a:blip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2000"/>
              </a:spcBef>
              <a:spcAft>
                <a:spcPts val="0"/>
              </a:spcAft>
              <a:buClr>
                <a:srgbClr val="001D4D"/>
              </a:buClr>
              <a:buSzPts val="3200"/>
              <a:buFont typeface="Noto Sans Symbols"/>
              <a:buNone/>
              <a:defRPr sz="3200" b="0" i="0" u="none" strike="noStrike" cap="none">
                <a:solidFill>
                  <a:srgbClr val="001D4D"/>
                </a:solidFill>
                <a:latin typeface="Trebuchet MS"/>
                <a:ea typeface="Trebuchet MS"/>
                <a:cs typeface="Trebuchet MS"/>
                <a:sym typeface="Trebuchet MS"/>
              </a:defRPr>
            </a:lvl1pPr>
            <a:lvl2pPr marR="0" lvl="1" algn="l" rtl="0">
              <a:spcBef>
                <a:spcPts val="600"/>
              </a:spcBef>
              <a:spcAft>
                <a:spcPts val="0"/>
              </a:spcAft>
              <a:buClr>
                <a:srgbClr val="001D4D"/>
              </a:buClr>
              <a:buSzPts val="2800"/>
              <a:buFont typeface="Noto Sans Symbols"/>
              <a:buNone/>
              <a:defRPr sz="2800" b="0" i="0" u="none" strike="noStrike" cap="none">
                <a:solidFill>
                  <a:srgbClr val="001D4D"/>
                </a:solidFill>
                <a:latin typeface="Trebuchet MS"/>
                <a:ea typeface="Trebuchet MS"/>
                <a:cs typeface="Trebuchet MS"/>
                <a:sym typeface="Trebuchet MS"/>
              </a:defRPr>
            </a:lvl2pPr>
            <a:lvl3pPr marR="0" lvl="2" algn="l" rtl="0">
              <a:spcBef>
                <a:spcPts val="600"/>
              </a:spcBef>
              <a:spcAft>
                <a:spcPts val="0"/>
              </a:spcAft>
              <a:buClr>
                <a:srgbClr val="001D4D"/>
              </a:buClr>
              <a:buSzPts val="2400"/>
              <a:buFont typeface="Noto Sans Symbols"/>
              <a:buNone/>
              <a:defRPr sz="2400" b="0" i="0" u="none" strike="noStrike" cap="none">
                <a:solidFill>
                  <a:srgbClr val="001D4D"/>
                </a:solidFill>
                <a:latin typeface="Trebuchet MS"/>
                <a:ea typeface="Trebuchet MS"/>
                <a:cs typeface="Trebuchet MS"/>
                <a:sym typeface="Trebuchet MS"/>
              </a:defRPr>
            </a:lvl3pPr>
            <a:lvl4pPr marR="0" lvl="3" algn="l" rtl="0">
              <a:spcBef>
                <a:spcPts val="600"/>
              </a:spcBef>
              <a:spcAft>
                <a:spcPts val="0"/>
              </a:spcAft>
              <a:buClr>
                <a:srgbClr val="001D4D"/>
              </a:buClr>
              <a:buSzPts val="2000"/>
              <a:buFont typeface="Noto Sans Symbols"/>
              <a:buNone/>
              <a:defRPr sz="2000" b="0" i="0" u="none" strike="noStrike" cap="none">
                <a:solidFill>
                  <a:srgbClr val="001D4D"/>
                </a:solidFill>
                <a:latin typeface="Trebuchet MS"/>
                <a:ea typeface="Trebuchet MS"/>
                <a:cs typeface="Trebuchet MS"/>
                <a:sym typeface="Trebuchet MS"/>
              </a:defRPr>
            </a:lvl4pPr>
            <a:lvl5pPr marR="0" lvl="4" algn="l" rtl="0">
              <a:spcBef>
                <a:spcPts val="600"/>
              </a:spcBef>
              <a:spcAft>
                <a:spcPts val="0"/>
              </a:spcAft>
              <a:buClr>
                <a:srgbClr val="001D4D"/>
              </a:buClr>
              <a:buSzPts val="2000"/>
              <a:buFont typeface="Noto Sans Symbols"/>
              <a:buNone/>
              <a:defRPr sz="2000" b="0" i="0" u="none" strike="noStrike" cap="none">
                <a:solidFill>
                  <a:srgbClr val="001D4D"/>
                </a:solidFill>
                <a:latin typeface="Trebuchet MS"/>
                <a:ea typeface="Trebuchet MS"/>
                <a:cs typeface="Trebuchet MS"/>
                <a:sym typeface="Trebuchet MS"/>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167" name="Google Shape;167;p27"/>
          <p:cNvSpPr txBox="1">
            <a:spLocks noGrp="1"/>
          </p:cNvSpPr>
          <p:nvPr>
            <p:ph type="body" idx="1"/>
          </p:nvPr>
        </p:nvSpPr>
        <p:spPr>
          <a:xfrm>
            <a:off x="808034" y="3620620"/>
            <a:ext cx="7560000" cy="915600"/>
          </a:xfrm>
          <a:prstGeom prst="rect">
            <a:avLst/>
          </a:prstGeom>
          <a:noFill/>
          <a:ln>
            <a:noFill/>
          </a:ln>
        </p:spPr>
        <p:txBody>
          <a:bodyPr spcFirstLastPara="1" wrap="square" lIns="91425" tIns="45700" rIns="91425" bIns="45700" anchor="t" anchorCtr="0">
            <a:noAutofit/>
          </a:bodyPr>
          <a:lstStyle>
            <a:lvl1pPr marL="457200" lvl="0" indent="-228600" algn="l" rtl="0">
              <a:spcBef>
                <a:spcPts val="600"/>
              </a:spcBef>
              <a:spcAft>
                <a:spcPts val="0"/>
              </a:spcAft>
              <a:buClr>
                <a:srgbClr val="001D4D"/>
              </a:buClr>
              <a:buSzPts val="1800"/>
              <a:buNone/>
              <a:defRPr sz="1800"/>
            </a:lvl1pPr>
            <a:lvl2pPr marL="914400" lvl="1" indent="-228600" algn="l" rtl="0">
              <a:spcBef>
                <a:spcPts val="600"/>
              </a:spcBef>
              <a:spcAft>
                <a:spcPts val="0"/>
              </a:spcAft>
              <a:buClr>
                <a:srgbClr val="001D4D"/>
              </a:buClr>
              <a:buSzPts val="1200"/>
              <a:buNone/>
              <a:defRPr sz="1200"/>
            </a:lvl2pPr>
            <a:lvl3pPr marL="1371600" lvl="2" indent="-228600" algn="l" rtl="0">
              <a:spcBef>
                <a:spcPts val="600"/>
              </a:spcBef>
              <a:spcAft>
                <a:spcPts val="0"/>
              </a:spcAft>
              <a:buClr>
                <a:srgbClr val="001D4D"/>
              </a:buClr>
              <a:buSzPts val="1000"/>
              <a:buNone/>
              <a:defRPr sz="1000"/>
            </a:lvl3pPr>
            <a:lvl4pPr marL="1828800" lvl="3" indent="-228600" algn="l" rtl="0">
              <a:spcBef>
                <a:spcPts val="600"/>
              </a:spcBef>
              <a:spcAft>
                <a:spcPts val="0"/>
              </a:spcAft>
              <a:buClr>
                <a:srgbClr val="001D4D"/>
              </a:buClr>
              <a:buSzPts val="900"/>
              <a:buNone/>
              <a:defRPr sz="900"/>
            </a:lvl4pPr>
            <a:lvl5pPr marL="2286000" lvl="4" indent="-228600" algn="l" rtl="0">
              <a:spcBef>
                <a:spcPts val="600"/>
              </a:spcBef>
              <a:spcAft>
                <a:spcPts val="0"/>
              </a:spcAft>
              <a:buClr>
                <a:srgbClr val="001D4D"/>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68" name="Google Shape;168;p27"/>
          <p:cNvSpPr txBox="1">
            <a:spLocks noGrp="1"/>
          </p:cNvSpPr>
          <p:nvPr>
            <p:ph type="dt" idx="10"/>
          </p:nvPr>
        </p:nvSpPr>
        <p:spPr>
          <a:xfrm>
            <a:off x="381000" y="4716066"/>
            <a:ext cx="18654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9" name="Google Shape;169;p27"/>
          <p:cNvSpPr txBox="1">
            <a:spLocks noGrp="1"/>
          </p:cNvSpPr>
          <p:nvPr>
            <p:ph type="ftr" idx="11"/>
          </p:nvPr>
        </p:nvSpPr>
        <p:spPr>
          <a:xfrm>
            <a:off x="3325813" y="4716066"/>
            <a:ext cx="5218200" cy="2739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0" name="Google Shape;170;p27"/>
          <p:cNvSpPr txBox="1">
            <a:spLocks noGrp="1"/>
          </p:cNvSpPr>
          <p:nvPr>
            <p:ph type="sldNum" idx="12"/>
          </p:nvPr>
        </p:nvSpPr>
        <p:spPr>
          <a:xfrm>
            <a:off x="8404225" y="164306"/>
            <a:ext cx="4938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1"/>
        <p:cNvGrpSpPr/>
        <p:nvPr/>
      </p:nvGrpSpPr>
      <p:grpSpPr>
        <a:xfrm>
          <a:off x="0" y="0"/>
          <a:ext cx="0" cy="0"/>
          <a:chOff x="0" y="0"/>
          <a:chExt cx="0" cy="0"/>
        </a:xfrm>
      </p:grpSpPr>
      <p:pic>
        <p:nvPicPr>
          <p:cNvPr id="172" name="Google Shape;172;p28" descr="Overlay-ContentSlides.png"/>
          <p:cNvPicPr preferRelativeResize="0"/>
          <p:nvPr/>
        </p:nvPicPr>
        <p:blipFill rotWithShape="1">
          <a:blip r:embed="rId2">
            <a:alphaModFix/>
          </a:blip>
          <a:srcRect/>
          <a:stretch/>
        </p:blipFill>
        <p:spPr>
          <a:xfrm>
            <a:off x="150813" y="140494"/>
            <a:ext cx="6621065" cy="4861323"/>
          </a:xfrm>
          <a:prstGeom prst="rect">
            <a:avLst/>
          </a:prstGeom>
          <a:noFill/>
          <a:ln>
            <a:noFill/>
          </a:ln>
        </p:spPr>
      </p:pic>
      <p:sp>
        <p:nvSpPr>
          <p:cNvPr id="173" name="Google Shape;173;p28"/>
          <p:cNvSpPr txBox="1">
            <a:spLocks noGrp="1"/>
          </p:cNvSpPr>
          <p:nvPr>
            <p:ph type="title"/>
          </p:nvPr>
        </p:nvSpPr>
        <p:spPr>
          <a:xfrm>
            <a:off x="779463" y="285750"/>
            <a:ext cx="7583400" cy="7833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4" name="Google Shape;174;p28"/>
          <p:cNvSpPr txBox="1">
            <a:spLocks noGrp="1"/>
          </p:cNvSpPr>
          <p:nvPr>
            <p:ph type="body" idx="1"/>
          </p:nvPr>
        </p:nvSpPr>
        <p:spPr>
          <a:xfrm rot="5400000">
            <a:off x="2993100" y="-841950"/>
            <a:ext cx="3156300" cy="7583400"/>
          </a:xfrm>
          <a:prstGeom prst="rect">
            <a:avLst/>
          </a:prstGeom>
          <a:noFill/>
          <a:ln>
            <a:noFill/>
          </a:ln>
        </p:spPr>
        <p:txBody>
          <a:bodyPr spcFirstLastPara="1" wrap="square" lIns="91425" tIns="45700" rIns="91425" bIns="45700" anchor="t" anchorCtr="0">
            <a:noAutofit/>
          </a:bodyPr>
          <a:lstStyle>
            <a:lvl1pPr marL="457200" lvl="0" indent="-342900" algn="l" rtl="0">
              <a:spcBef>
                <a:spcPts val="2000"/>
              </a:spcBef>
              <a:spcAft>
                <a:spcPts val="0"/>
              </a:spcAft>
              <a:buClr>
                <a:srgbClr val="001D4D"/>
              </a:buClr>
              <a:buSzPts val="1800"/>
              <a:buChar char="⚫"/>
              <a:defRPr/>
            </a:lvl1pPr>
            <a:lvl2pPr marL="914400" lvl="1" indent="-342900" algn="l" rtl="0">
              <a:spcBef>
                <a:spcPts val="600"/>
              </a:spcBef>
              <a:spcAft>
                <a:spcPts val="0"/>
              </a:spcAft>
              <a:buClr>
                <a:srgbClr val="001D4D"/>
              </a:buClr>
              <a:buSzPts val="1800"/>
              <a:buChar char="⚫"/>
              <a:defRPr/>
            </a:lvl2pPr>
            <a:lvl3pPr marL="1371600" lvl="2" indent="-342900" algn="l" rtl="0">
              <a:spcBef>
                <a:spcPts val="600"/>
              </a:spcBef>
              <a:spcAft>
                <a:spcPts val="0"/>
              </a:spcAft>
              <a:buClr>
                <a:srgbClr val="001D4D"/>
              </a:buClr>
              <a:buSzPts val="1800"/>
              <a:buChar char="⚫"/>
              <a:defRPr/>
            </a:lvl3pPr>
            <a:lvl4pPr marL="1828800" lvl="3" indent="-342900" algn="l" rtl="0">
              <a:spcBef>
                <a:spcPts val="600"/>
              </a:spcBef>
              <a:spcAft>
                <a:spcPts val="0"/>
              </a:spcAft>
              <a:buClr>
                <a:srgbClr val="001D4D"/>
              </a:buClr>
              <a:buSzPts val="1800"/>
              <a:buChar char="⚫"/>
              <a:defRPr/>
            </a:lvl4pPr>
            <a:lvl5pPr marL="2286000" lvl="4" indent="-342900" algn="l" rtl="0">
              <a:spcBef>
                <a:spcPts val="600"/>
              </a:spcBef>
              <a:spcAft>
                <a:spcPts val="0"/>
              </a:spcAft>
              <a:buClr>
                <a:srgbClr val="001D4D"/>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75" name="Google Shape;175;p28"/>
          <p:cNvSpPr txBox="1">
            <a:spLocks noGrp="1"/>
          </p:cNvSpPr>
          <p:nvPr>
            <p:ph type="dt" idx="10"/>
          </p:nvPr>
        </p:nvSpPr>
        <p:spPr>
          <a:xfrm>
            <a:off x="381000" y="4716066"/>
            <a:ext cx="1887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6" name="Google Shape;176;p28"/>
          <p:cNvSpPr txBox="1">
            <a:spLocks noGrp="1"/>
          </p:cNvSpPr>
          <p:nvPr>
            <p:ph type="ftr" idx="11"/>
          </p:nvPr>
        </p:nvSpPr>
        <p:spPr>
          <a:xfrm>
            <a:off x="3305175" y="4716066"/>
            <a:ext cx="5238900" cy="2739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7" name="Google Shape;177;p28"/>
          <p:cNvSpPr txBox="1">
            <a:spLocks noGrp="1"/>
          </p:cNvSpPr>
          <p:nvPr>
            <p:ph type="sldNum" idx="12"/>
          </p:nvPr>
        </p:nvSpPr>
        <p:spPr>
          <a:xfrm>
            <a:off x="8404225" y="164306"/>
            <a:ext cx="4938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8"/>
        <p:cNvGrpSpPr/>
        <p:nvPr/>
      </p:nvGrpSpPr>
      <p:grpSpPr>
        <a:xfrm>
          <a:off x="0" y="0"/>
          <a:ext cx="0" cy="0"/>
          <a:chOff x="0" y="0"/>
          <a:chExt cx="0" cy="0"/>
        </a:xfrm>
      </p:grpSpPr>
      <p:pic>
        <p:nvPicPr>
          <p:cNvPr id="179" name="Google Shape;179;p29" descr="Overlay-ContentSlides.png"/>
          <p:cNvPicPr preferRelativeResize="0"/>
          <p:nvPr/>
        </p:nvPicPr>
        <p:blipFill rotWithShape="1">
          <a:blip r:embed="rId2">
            <a:alphaModFix/>
          </a:blip>
          <a:srcRect/>
          <a:stretch/>
        </p:blipFill>
        <p:spPr>
          <a:xfrm>
            <a:off x="150813" y="140494"/>
            <a:ext cx="6621065" cy="4861323"/>
          </a:xfrm>
          <a:prstGeom prst="rect">
            <a:avLst/>
          </a:prstGeom>
          <a:noFill/>
          <a:ln>
            <a:noFill/>
          </a:ln>
        </p:spPr>
      </p:pic>
      <p:sp>
        <p:nvSpPr>
          <p:cNvPr id="180" name="Google Shape;180;p29"/>
          <p:cNvSpPr txBox="1">
            <a:spLocks noGrp="1"/>
          </p:cNvSpPr>
          <p:nvPr>
            <p:ph type="title"/>
          </p:nvPr>
        </p:nvSpPr>
        <p:spPr>
          <a:xfrm rot="5400000">
            <a:off x="6031949" y="1881347"/>
            <a:ext cx="3951600" cy="1358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1" name="Google Shape;181;p29"/>
          <p:cNvSpPr txBox="1">
            <a:spLocks noGrp="1"/>
          </p:cNvSpPr>
          <p:nvPr>
            <p:ph type="body" idx="1"/>
          </p:nvPr>
        </p:nvSpPr>
        <p:spPr>
          <a:xfrm rot="5400000">
            <a:off x="1888925" y="-524952"/>
            <a:ext cx="3951600" cy="6170700"/>
          </a:xfrm>
          <a:prstGeom prst="rect">
            <a:avLst/>
          </a:prstGeom>
          <a:noFill/>
          <a:ln>
            <a:noFill/>
          </a:ln>
        </p:spPr>
        <p:txBody>
          <a:bodyPr spcFirstLastPara="1" wrap="square" lIns="91425" tIns="45700" rIns="91425" bIns="45700" anchor="t" anchorCtr="0">
            <a:noAutofit/>
          </a:bodyPr>
          <a:lstStyle>
            <a:lvl1pPr marL="457200" lvl="0" indent="-342900" algn="l" rtl="0">
              <a:spcBef>
                <a:spcPts val="2000"/>
              </a:spcBef>
              <a:spcAft>
                <a:spcPts val="0"/>
              </a:spcAft>
              <a:buClr>
                <a:srgbClr val="001D4D"/>
              </a:buClr>
              <a:buSzPts val="1800"/>
              <a:buChar char="⚫"/>
              <a:defRPr/>
            </a:lvl1pPr>
            <a:lvl2pPr marL="914400" lvl="1" indent="-342900" algn="l" rtl="0">
              <a:spcBef>
                <a:spcPts val="600"/>
              </a:spcBef>
              <a:spcAft>
                <a:spcPts val="0"/>
              </a:spcAft>
              <a:buClr>
                <a:srgbClr val="001D4D"/>
              </a:buClr>
              <a:buSzPts val="1800"/>
              <a:buChar char="⚫"/>
              <a:defRPr/>
            </a:lvl2pPr>
            <a:lvl3pPr marL="1371600" lvl="2" indent="-342900" algn="l" rtl="0">
              <a:spcBef>
                <a:spcPts val="600"/>
              </a:spcBef>
              <a:spcAft>
                <a:spcPts val="0"/>
              </a:spcAft>
              <a:buClr>
                <a:srgbClr val="001D4D"/>
              </a:buClr>
              <a:buSzPts val="1800"/>
              <a:buChar char="⚫"/>
              <a:defRPr/>
            </a:lvl3pPr>
            <a:lvl4pPr marL="1828800" lvl="3" indent="-342900" algn="l" rtl="0">
              <a:spcBef>
                <a:spcPts val="600"/>
              </a:spcBef>
              <a:spcAft>
                <a:spcPts val="0"/>
              </a:spcAft>
              <a:buClr>
                <a:srgbClr val="001D4D"/>
              </a:buClr>
              <a:buSzPts val="1800"/>
              <a:buChar char="⚫"/>
              <a:defRPr/>
            </a:lvl4pPr>
            <a:lvl5pPr marL="2286000" lvl="4" indent="-342900" algn="l" rtl="0">
              <a:spcBef>
                <a:spcPts val="600"/>
              </a:spcBef>
              <a:spcAft>
                <a:spcPts val="0"/>
              </a:spcAft>
              <a:buClr>
                <a:srgbClr val="001D4D"/>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82" name="Google Shape;182;p29"/>
          <p:cNvSpPr txBox="1">
            <a:spLocks noGrp="1"/>
          </p:cNvSpPr>
          <p:nvPr>
            <p:ph type="dt" idx="10"/>
          </p:nvPr>
        </p:nvSpPr>
        <p:spPr>
          <a:xfrm>
            <a:off x="381000" y="4716066"/>
            <a:ext cx="1887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3" name="Google Shape;183;p29"/>
          <p:cNvSpPr txBox="1">
            <a:spLocks noGrp="1"/>
          </p:cNvSpPr>
          <p:nvPr>
            <p:ph type="ftr" idx="11"/>
          </p:nvPr>
        </p:nvSpPr>
        <p:spPr>
          <a:xfrm>
            <a:off x="3305175" y="4716066"/>
            <a:ext cx="5238900" cy="2739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4" name="Google Shape;184;p29"/>
          <p:cNvSpPr txBox="1">
            <a:spLocks noGrp="1"/>
          </p:cNvSpPr>
          <p:nvPr>
            <p:ph type="sldNum" idx="12"/>
          </p:nvPr>
        </p:nvSpPr>
        <p:spPr>
          <a:xfrm>
            <a:off x="8404225" y="164306"/>
            <a:ext cx="4938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190500" y="142875"/>
            <a:ext cx="8764500" cy="4858800"/>
          </a:xfrm>
          <a:prstGeom prst="round2DiagRect">
            <a:avLst>
              <a:gd name="adj1" fmla="val 9416"/>
              <a:gd name="adj2" fmla="val 0"/>
            </a:avLst>
          </a:prstGeom>
          <a:gradFill>
            <a:gsLst>
              <a:gs pos="0">
                <a:srgbClr val="B27A00"/>
              </a:gs>
              <a:gs pos="13000">
                <a:srgbClr val="B27A00"/>
              </a:gs>
              <a:gs pos="100000">
                <a:schemeClr val="lt1"/>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2" name="Google Shape;52;p13"/>
          <p:cNvSpPr txBox="1">
            <a:spLocks noGrp="1"/>
          </p:cNvSpPr>
          <p:nvPr>
            <p:ph type="title"/>
          </p:nvPr>
        </p:nvSpPr>
        <p:spPr>
          <a:xfrm>
            <a:off x="779463" y="285750"/>
            <a:ext cx="7583400" cy="7833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1pPr>
            <a:lvl2pPr marR="0" lvl="1"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2pPr>
            <a:lvl3pPr marR="0" lvl="2"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3pPr>
            <a:lvl4pPr marR="0" lvl="3"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4pPr>
            <a:lvl5pPr marR="0" lvl="4"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5pPr>
            <a:lvl6pPr marR="0" lvl="5"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6pPr>
            <a:lvl7pPr marR="0" lvl="6"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7pPr>
            <a:lvl8pPr marR="0" lvl="7"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8pPr>
            <a:lvl9pPr marR="0" lvl="8" algn="l" rtl="0">
              <a:spcBef>
                <a:spcPts val="0"/>
              </a:spcBef>
              <a:spcAft>
                <a:spcPts val="0"/>
              </a:spcAft>
              <a:buSzPts val="1400"/>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53" name="Google Shape;53;p13"/>
          <p:cNvSpPr txBox="1">
            <a:spLocks noGrp="1"/>
          </p:cNvSpPr>
          <p:nvPr>
            <p:ph type="body" idx="1"/>
          </p:nvPr>
        </p:nvSpPr>
        <p:spPr>
          <a:xfrm>
            <a:off x="779463" y="1371600"/>
            <a:ext cx="7583400" cy="3156300"/>
          </a:xfrm>
          <a:prstGeom prst="rect">
            <a:avLst/>
          </a:prstGeom>
          <a:noFill/>
          <a:ln>
            <a:noFill/>
          </a:ln>
        </p:spPr>
        <p:txBody>
          <a:bodyPr spcFirstLastPara="1" wrap="square" lIns="91425" tIns="45700" rIns="91425" bIns="45700" anchor="t" anchorCtr="0">
            <a:noAutofit/>
          </a:bodyPr>
          <a:lstStyle>
            <a:lvl1pPr marL="457200" marR="0" lvl="0" indent="-368300" algn="l" rtl="0">
              <a:spcBef>
                <a:spcPts val="2000"/>
              </a:spcBef>
              <a:spcAft>
                <a:spcPts val="0"/>
              </a:spcAft>
              <a:buClr>
                <a:srgbClr val="001D4D"/>
              </a:buClr>
              <a:buSzPts val="2200"/>
              <a:buFont typeface="Noto Sans Symbols"/>
              <a:buChar char="⚫"/>
              <a:defRPr sz="2200" b="0" i="0" u="none" strike="noStrike" cap="none">
                <a:solidFill>
                  <a:srgbClr val="001D4D"/>
                </a:solidFill>
                <a:latin typeface="Trebuchet MS"/>
                <a:ea typeface="Trebuchet MS"/>
                <a:cs typeface="Trebuchet MS"/>
                <a:sym typeface="Trebuchet MS"/>
              </a:defRPr>
            </a:lvl1pPr>
            <a:lvl2pPr marL="914400" marR="0" lvl="1" indent="-355600" algn="l" rtl="0">
              <a:spcBef>
                <a:spcPts val="600"/>
              </a:spcBef>
              <a:spcAft>
                <a:spcPts val="0"/>
              </a:spcAft>
              <a:buClr>
                <a:srgbClr val="001D4D"/>
              </a:buClr>
              <a:buSzPts val="2000"/>
              <a:buFont typeface="Noto Sans Symbols"/>
              <a:buChar char="⚫"/>
              <a:defRPr sz="2000" b="0" i="0" u="none" strike="noStrike" cap="none">
                <a:solidFill>
                  <a:srgbClr val="001D4D"/>
                </a:solidFill>
                <a:latin typeface="Trebuchet MS"/>
                <a:ea typeface="Trebuchet MS"/>
                <a:cs typeface="Trebuchet MS"/>
                <a:sym typeface="Trebuchet MS"/>
              </a:defRPr>
            </a:lvl2pPr>
            <a:lvl3pPr marL="1371600" marR="0" lvl="2"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3pPr>
            <a:lvl4pPr marL="1828800" marR="0" lvl="3"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4pPr>
            <a:lvl5pPr marL="2286000" marR="0" lvl="4" indent="-342900" algn="l" rtl="0">
              <a:spcBef>
                <a:spcPts val="600"/>
              </a:spcBef>
              <a:spcAft>
                <a:spcPts val="0"/>
              </a:spcAft>
              <a:buClr>
                <a:srgbClr val="001D4D"/>
              </a:buClr>
              <a:buSzPts val="1800"/>
              <a:buFont typeface="Noto Sans Symbols"/>
              <a:buChar char="⚫"/>
              <a:defRPr sz="1800" b="0" i="0" u="none" strike="noStrike" cap="none">
                <a:solidFill>
                  <a:srgbClr val="001D4D"/>
                </a:solidFill>
                <a:latin typeface="Trebuchet MS"/>
                <a:ea typeface="Trebuchet MS"/>
                <a:cs typeface="Trebuchet MS"/>
                <a:sym typeface="Trebuchet M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54" name="Google Shape;54;p13"/>
          <p:cNvSpPr txBox="1">
            <a:spLocks noGrp="1"/>
          </p:cNvSpPr>
          <p:nvPr>
            <p:ph type="dt" idx="10"/>
          </p:nvPr>
        </p:nvSpPr>
        <p:spPr>
          <a:xfrm>
            <a:off x="381000" y="4716066"/>
            <a:ext cx="18876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ftr" idx="11"/>
          </p:nvPr>
        </p:nvSpPr>
        <p:spPr>
          <a:xfrm>
            <a:off x="3305175" y="4716066"/>
            <a:ext cx="5238900" cy="2739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lt2"/>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6" name="Google Shape;56;p13"/>
          <p:cNvSpPr txBox="1">
            <a:spLocks noGrp="1"/>
          </p:cNvSpPr>
          <p:nvPr>
            <p:ph type="sldNum" idx="12"/>
          </p:nvPr>
        </p:nvSpPr>
        <p:spPr>
          <a:xfrm>
            <a:off x="8404225" y="164306"/>
            <a:ext cx="4938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1pPr>
            <a:lvl2pPr marL="0" marR="0" lvl="1"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2pPr>
            <a:lvl3pPr marL="0" marR="0" lvl="2"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3pPr>
            <a:lvl4pPr marL="0" marR="0" lvl="3"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4pPr>
            <a:lvl5pPr marL="0" marR="0" lvl="4"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5pPr>
            <a:lvl6pPr marL="0" marR="0" lvl="5"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6pPr>
            <a:lvl7pPr marL="0" marR="0" lvl="6"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7pPr>
            <a:lvl8pPr marL="0" marR="0" lvl="7"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8pPr>
            <a:lvl9pPr marL="0" marR="0" lvl="8" indent="0" algn="r" rtl="0">
              <a:spcBef>
                <a:spcPts val="0"/>
              </a:spcBef>
              <a:spcAft>
                <a:spcPts val="0"/>
              </a:spcAft>
              <a:buNone/>
              <a:defRPr sz="12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pic>
        <p:nvPicPr>
          <p:cNvPr id="57" name="Google Shape;57;p13" descr="FIULogo_H_CMYK_fx.png"/>
          <p:cNvPicPr preferRelativeResize="0"/>
          <p:nvPr/>
        </p:nvPicPr>
        <p:blipFill rotWithShape="1">
          <a:blip r:embed="rId18">
            <a:alphaModFix/>
          </a:blip>
          <a:srcRect/>
          <a:stretch/>
        </p:blipFill>
        <p:spPr>
          <a:xfrm>
            <a:off x="6103938" y="4469606"/>
            <a:ext cx="1822847" cy="52030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ctrTitle"/>
          </p:nvPr>
        </p:nvSpPr>
        <p:spPr>
          <a:xfrm>
            <a:off x="282775" y="1220875"/>
            <a:ext cx="8686800" cy="31908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 sz="3600"/>
              <a:t>&lt;VIRS 5.0&gt;</a:t>
            </a:r>
            <a:br>
              <a:rPr lang="en"/>
            </a:br>
            <a:r>
              <a:rPr lang="en" sz="2800"/>
              <a:t>Team Member(s): &lt;Julian Pineiro, Jorge Costa&gt;</a:t>
            </a:r>
            <a:br>
              <a:rPr lang="en" sz="2800"/>
            </a:br>
            <a:r>
              <a:rPr lang="en" sz="2800"/>
              <a:t>Product Owner(s): &lt;Eric Dweyer, Seyedjafar Ehsanzadehsorati&gt;</a:t>
            </a:r>
            <a:br>
              <a:rPr lang="en" sz="2800"/>
            </a:br>
            <a:r>
              <a:rPr lang="en" sz="2800"/>
              <a:t>Professor: Masoud Sadjadi</a:t>
            </a:r>
            <a:br>
              <a:rPr lang="en"/>
            </a:br>
            <a:r>
              <a:rPr lang="en" sz="1800"/>
              <a:t>School of Computing and Information Sciences</a:t>
            </a:r>
            <a:br>
              <a:rPr lang="en" sz="1800"/>
            </a:br>
            <a:r>
              <a:rPr lang="en" sz="1800"/>
              <a:t>Florida International University</a:t>
            </a:r>
            <a:endParaRPr/>
          </a:p>
        </p:txBody>
      </p:sp>
      <p:sp>
        <p:nvSpPr>
          <p:cNvPr id="191" name="Google Shape;191;p30"/>
          <p:cNvSpPr txBox="1">
            <a:spLocks noGrp="1"/>
          </p:cNvSpPr>
          <p:nvPr>
            <p:ph type="subTitle" idx="1"/>
          </p:nvPr>
        </p:nvSpPr>
        <p:spPr>
          <a:xfrm>
            <a:off x="228600" y="4232672"/>
            <a:ext cx="8686800" cy="914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1800"/>
              <a:buNone/>
            </a:pPr>
            <a:endParaRPr/>
          </a:p>
          <a:p>
            <a:pPr marL="0" lvl="0" indent="0" algn="ctr" rtl="0">
              <a:spcBef>
                <a:spcPts val="0"/>
              </a:spcBef>
              <a:spcAft>
                <a:spcPts val="0"/>
              </a:spcAft>
              <a:buClr>
                <a:schemeClr val="lt1"/>
              </a:buClr>
              <a:buSzPts val="1800"/>
              <a:buNone/>
            </a:pPr>
            <a:r>
              <a:rPr lang="en">
                <a:solidFill>
                  <a:srgbClr val="B7B7B7"/>
                </a:solidFill>
              </a:rPr>
              <a:t>&lt;4/27/2020&gt;</a:t>
            </a:r>
            <a:endParaRPr>
              <a:solidFill>
                <a:srgbClr val="B7B7B7"/>
              </a:solidFill>
            </a:endParaRPr>
          </a:p>
        </p:txBody>
      </p:sp>
      <p:sp>
        <p:nvSpPr>
          <p:cNvPr id="192" name="Google Shape;192;p30"/>
          <p:cNvSpPr txBox="1"/>
          <p:nvPr/>
        </p:nvSpPr>
        <p:spPr>
          <a:xfrm>
            <a:off x="228600" y="165776"/>
            <a:ext cx="8686800" cy="10551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 sz="3000" b="0" i="0" u="none" strike="noStrike" cap="none">
                <a:solidFill>
                  <a:srgbClr val="001D4D"/>
                </a:solidFill>
                <a:latin typeface="Trebuchet MS"/>
                <a:ea typeface="Trebuchet MS"/>
                <a:cs typeface="Trebuchet MS"/>
                <a:sym typeface="Trebuchet MS"/>
              </a:rPr>
              <a:t>VIP/Senior Project Final Presentation</a:t>
            </a:r>
            <a:br>
              <a:rPr lang="en" sz="3000" b="0" i="0" u="none" strike="noStrike" cap="none">
                <a:solidFill>
                  <a:srgbClr val="001D4D"/>
                </a:solidFill>
                <a:latin typeface="Trebuchet MS"/>
                <a:ea typeface="Trebuchet MS"/>
                <a:cs typeface="Trebuchet MS"/>
                <a:sym typeface="Trebuchet MS"/>
              </a:rPr>
            </a:br>
            <a:r>
              <a:rPr lang="en" sz="3000" b="0" i="0" u="none" strike="noStrike" cap="none">
                <a:solidFill>
                  <a:srgbClr val="001D4D"/>
                </a:solidFill>
                <a:latin typeface="Trebuchet MS"/>
                <a:ea typeface="Trebuchet MS"/>
                <a:cs typeface="Trebuchet MS"/>
                <a:sym typeface="Trebuchet MS"/>
              </a:rPr>
              <a:t>&lt;</a:t>
            </a:r>
            <a:r>
              <a:rPr lang="en" sz="3000">
                <a:solidFill>
                  <a:srgbClr val="001D4D"/>
                </a:solidFill>
                <a:latin typeface="Trebuchet MS"/>
                <a:ea typeface="Trebuchet MS"/>
                <a:cs typeface="Trebuchet MS"/>
                <a:sym typeface="Trebuchet MS"/>
              </a:rPr>
              <a:t>2020</a:t>
            </a:r>
            <a:r>
              <a:rPr lang="en" sz="3000" b="0" i="0" u="none" strike="noStrike" cap="none">
                <a:solidFill>
                  <a:srgbClr val="001D4D"/>
                </a:solidFill>
                <a:latin typeface="Trebuchet MS"/>
                <a:ea typeface="Trebuchet MS"/>
                <a:cs typeface="Trebuchet MS"/>
                <a:sym typeface="Trebuchet MS"/>
              </a:rPr>
              <a:t>&gt;</a:t>
            </a:r>
            <a:endParaRPr sz="3000" b="0" i="0" u="none" strike="noStrike" cap="none">
              <a:solidFill>
                <a:srgbClr val="001D4D"/>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9"/>
          <p:cNvSpPr txBox="1">
            <a:spLocks noGrp="1"/>
          </p:cNvSpPr>
          <p:nvPr>
            <p:ph type="title"/>
          </p:nvPr>
        </p:nvSpPr>
        <p:spPr>
          <a:xfrm>
            <a:off x="779463" y="285750"/>
            <a:ext cx="7583487" cy="78343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
              <a:t>System Design: Architecture</a:t>
            </a:r>
            <a:endParaRPr/>
          </a:p>
        </p:txBody>
      </p:sp>
      <p:pic>
        <p:nvPicPr>
          <p:cNvPr id="256" name="Google Shape;256;p39"/>
          <p:cNvPicPr preferRelativeResize="0"/>
          <p:nvPr/>
        </p:nvPicPr>
        <p:blipFill>
          <a:blip r:embed="rId3">
            <a:alphaModFix/>
          </a:blip>
          <a:stretch>
            <a:fillRect/>
          </a:stretch>
        </p:blipFill>
        <p:spPr>
          <a:xfrm>
            <a:off x="5201825" y="1021338"/>
            <a:ext cx="2718700" cy="2789875"/>
          </a:xfrm>
          <a:prstGeom prst="rect">
            <a:avLst/>
          </a:prstGeom>
          <a:noFill/>
          <a:ln>
            <a:noFill/>
          </a:ln>
        </p:spPr>
      </p:pic>
      <p:sp>
        <p:nvSpPr>
          <p:cNvPr id="257" name="Google Shape;257;p39"/>
          <p:cNvSpPr txBox="1"/>
          <p:nvPr/>
        </p:nvSpPr>
        <p:spPr>
          <a:xfrm>
            <a:off x="932825" y="3925625"/>
            <a:ext cx="2545800" cy="57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rebuchet MS"/>
                <a:ea typeface="Trebuchet MS"/>
                <a:cs typeface="Trebuchet MS"/>
                <a:sym typeface="Trebuchet MS"/>
              </a:rPr>
              <a:t>Angular Model-View-Controller</a:t>
            </a:r>
            <a:endParaRPr>
              <a:latin typeface="Trebuchet MS"/>
              <a:ea typeface="Trebuchet MS"/>
              <a:cs typeface="Trebuchet MS"/>
              <a:sym typeface="Trebuchet MS"/>
            </a:endParaRPr>
          </a:p>
        </p:txBody>
      </p:sp>
      <p:sp>
        <p:nvSpPr>
          <p:cNvPr id="258" name="Google Shape;258;p39"/>
          <p:cNvSpPr txBox="1"/>
          <p:nvPr/>
        </p:nvSpPr>
        <p:spPr>
          <a:xfrm>
            <a:off x="5201825" y="3958025"/>
            <a:ext cx="2545800" cy="57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rebuchet MS"/>
                <a:ea typeface="Trebuchet MS"/>
                <a:cs typeface="Trebuchet MS"/>
                <a:sym typeface="Trebuchet MS"/>
              </a:rPr>
              <a:t>Server System Design</a:t>
            </a:r>
            <a:endParaRPr>
              <a:latin typeface="Trebuchet MS"/>
              <a:ea typeface="Trebuchet MS"/>
              <a:cs typeface="Trebuchet MS"/>
              <a:sym typeface="Trebuchet MS"/>
            </a:endParaRPr>
          </a:p>
        </p:txBody>
      </p:sp>
      <p:pic>
        <p:nvPicPr>
          <p:cNvPr id="259" name="Google Shape;259;p39"/>
          <p:cNvPicPr preferRelativeResize="0"/>
          <p:nvPr/>
        </p:nvPicPr>
        <p:blipFill>
          <a:blip r:embed="rId4">
            <a:alphaModFix/>
          </a:blip>
          <a:stretch>
            <a:fillRect/>
          </a:stretch>
        </p:blipFill>
        <p:spPr>
          <a:xfrm>
            <a:off x="405050" y="1221581"/>
            <a:ext cx="4197732" cy="25840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0"/>
          <p:cNvSpPr txBox="1">
            <a:spLocks noGrp="1"/>
          </p:cNvSpPr>
          <p:nvPr>
            <p:ph type="title"/>
          </p:nvPr>
        </p:nvSpPr>
        <p:spPr>
          <a:xfrm>
            <a:off x="779463" y="285750"/>
            <a:ext cx="7583487" cy="78343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 sz="3000"/>
              <a:t>System Design: Deployment Requirements</a:t>
            </a:r>
            <a:endParaRPr sz="3000"/>
          </a:p>
        </p:txBody>
      </p:sp>
      <p:sp>
        <p:nvSpPr>
          <p:cNvPr id="266" name="Google Shape;266;p40"/>
          <p:cNvSpPr txBox="1"/>
          <p:nvPr/>
        </p:nvSpPr>
        <p:spPr>
          <a:xfrm>
            <a:off x="317450" y="1042950"/>
            <a:ext cx="3141900" cy="30576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1200"/>
              </a:spcBef>
              <a:spcAft>
                <a:spcPts val="0"/>
              </a:spcAft>
              <a:buClr>
                <a:schemeClr val="dk1"/>
              </a:buClr>
              <a:buSzPts val="1100"/>
              <a:buFont typeface="Arial"/>
              <a:buNone/>
            </a:pPr>
            <a:r>
              <a:rPr lang="en" sz="1200" b="1">
                <a:solidFill>
                  <a:schemeClr val="dk1"/>
                </a:solidFill>
                <a:latin typeface="Trebuchet MS"/>
                <a:ea typeface="Trebuchet MS"/>
                <a:cs typeface="Trebuchet MS"/>
                <a:sym typeface="Trebuchet MS"/>
              </a:rPr>
              <a:t>Front end:</a:t>
            </a:r>
            <a:endParaRPr sz="1200" b="1">
              <a:solidFill>
                <a:schemeClr val="dk1"/>
              </a:solidFill>
              <a:latin typeface="Trebuchet MS"/>
              <a:ea typeface="Trebuchet MS"/>
              <a:cs typeface="Trebuchet MS"/>
              <a:sym typeface="Trebuchet MS"/>
            </a:endParaRPr>
          </a:p>
          <a:p>
            <a:pPr marL="457200" lvl="0" indent="0" algn="l" rtl="0">
              <a:lnSpc>
                <a:spcPct val="50000"/>
              </a:lnSpc>
              <a:spcBef>
                <a:spcPts val="1200"/>
              </a:spcBef>
              <a:spcAft>
                <a:spcPts val="0"/>
              </a:spcAft>
              <a:buClr>
                <a:schemeClr val="dk1"/>
              </a:buClr>
              <a:buSzPts val="1100"/>
              <a:buFont typeface="Arial"/>
              <a:buNone/>
            </a:pPr>
            <a:r>
              <a:rPr lang="en" sz="1200" b="1">
                <a:solidFill>
                  <a:schemeClr val="dk1"/>
                </a:solidFill>
                <a:latin typeface="Trebuchet MS"/>
                <a:ea typeface="Trebuchet MS"/>
                <a:cs typeface="Trebuchet MS"/>
                <a:sym typeface="Trebuchet MS"/>
              </a:rPr>
              <a:t>●   </a:t>
            </a:r>
            <a:r>
              <a:rPr lang="en" sz="1000">
                <a:solidFill>
                  <a:schemeClr val="dk1"/>
                </a:solidFill>
                <a:latin typeface="Trebuchet MS"/>
                <a:ea typeface="Trebuchet MS"/>
                <a:cs typeface="Trebuchet MS"/>
                <a:sym typeface="Trebuchet MS"/>
              </a:rPr>
              <a:t>Angular 4.3.1</a:t>
            </a:r>
            <a:endParaRPr sz="1000">
              <a:solidFill>
                <a:schemeClr val="dk1"/>
              </a:solidFill>
              <a:latin typeface="Trebuchet MS"/>
              <a:ea typeface="Trebuchet MS"/>
              <a:cs typeface="Trebuchet MS"/>
              <a:sym typeface="Trebuchet MS"/>
            </a:endParaRPr>
          </a:p>
          <a:p>
            <a:pPr marL="457200" lvl="0" indent="0" algn="l" rtl="0">
              <a:lnSpc>
                <a:spcPct val="50000"/>
              </a:lnSpc>
              <a:spcBef>
                <a:spcPts val="1200"/>
              </a:spcBef>
              <a:spcAft>
                <a:spcPts val="0"/>
              </a:spcAft>
              <a:buClr>
                <a:schemeClr val="dk1"/>
              </a:buClr>
              <a:buSzPts val="1100"/>
              <a:buFont typeface="Arial"/>
              <a:buNone/>
            </a:pPr>
            <a:r>
              <a:rPr lang="en" sz="1000">
                <a:solidFill>
                  <a:schemeClr val="dk1"/>
                </a:solidFill>
                <a:latin typeface="Trebuchet MS"/>
                <a:ea typeface="Trebuchet MS"/>
                <a:cs typeface="Trebuchet MS"/>
                <a:sym typeface="Trebuchet MS"/>
              </a:rPr>
              <a:t>●    Ng-Bootstrap 1.0.0</a:t>
            </a:r>
            <a:endParaRPr sz="1000">
              <a:solidFill>
                <a:schemeClr val="dk1"/>
              </a:solidFill>
              <a:latin typeface="Trebuchet MS"/>
              <a:ea typeface="Trebuchet MS"/>
              <a:cs typeface="Trebuchet MS"/>
              <a:sym typeface="Trebuchet MS"/>
            </a:endParaRPr>
          </a:p>
          <a:p>
            <a:pPr marL="457200" lvl="0" indent="0" algn="l" rtl="0">
              <a:lnSpc>
                <a:spcPct val="50000"/>
              </a:lnSpc>
              <a:spcBef>
                <a:spcPts val="1200"/>
              </a:spcBef>
              <a:spcAft>
                <a:spcPts val="0"/>
              </a:spcAft>
              <a:buClr>
                <a:schemeClr val="dk1"/>
              </a:buClr>
              <a:buSzPts val="1100"/>
              <a:buFont typeface="Arial"/>
              <a:buNone/>
            </a:pPr>
            <a:r>
              <a:rPr lang="en" sz="1000">
                <a:solidFill>
                  <a:schemeClr val="dk1"/>
                </a:solidFill>
                <a:latin typeface="Trebuchet MS"/>
                <a:ea typeface="Trebuchet MS"/>
                <a:cs typeface="Trebuchet MS"/>
                <a:sym typeface="Trebuchet MS"/>
              </a:rPr>
              <a:t>●    Ng-Translate 7.0.0</a:t>
            </a:r>
            <a:endParaRPr sz="1000">
              <a:solidFill>
                <a:schemeClr val="dk1"/>
              </a:solidFill>
              <a:latin typeface="Trebuchet MS"/>
              <a:ea typeface="Trebuchet MS"/>
              <a:cs typeface="Trebuchet MS"/>
              <a:sym typeface="Trebuchet MS"/>
            </a:endParaRPr>
          </a:p>
          <a:p>
            <a:pPr marL="457200" lvl="0" indent="0" algn="l" rtl="0">
              <a:lnSpc>
                <a:spcPct val="50000"/>
              </a:lnSpc>
              <a:spcBef>
                <a:spcPts val="1200"/>
              </a:spcBef>
              <a:spcAft>
                <a:spcPts val="0"/>
              </a:spcAft>
              <a:buClr>
                <a:schemeClr val="dk1"/>
              </a:buClr>
              <a:buSzPts val="1100"/>
              <a:buFont typeface="Arial"/>
              <a:buNone/>
            </a:pPr>
            <a:r>
              <a:rPr lang="en" sz="1000">
                <a:solidFill>
                  <a:schemeClr val="dk1"/>
                </a:solidFill>
                <a:latin typeface="Trebuchet MS"/>
                <a:ea typeface="Trebuchet MS"/>
                <a:cs typeface="Trebuchet MS"/>
                <a:sym typeface="Trebuchet MS"/>
              </a:rPr>
              <a:t>●    Chat.js 2.7.1</a:t>
            </a:r>
            <a:endParaRPr sz="1000">
              <a:solidFill>
                <a:schemeClr val="dk1"/>
              </a:solidFill>
              <a:latin typeface="Trebuchet MS"/>
              <a:ea typeface="Trebuchet MS"/>
              <a:cs typeface="Trebuchet MS"/>
              <a:sym typeface="Trebuchet MS"/>
            </a:endParaRPr>
          </a:p>
          <a:p>
            <a:pPr marL="457200" lvl="0" indent="0" algn="l" rtl="0">
              <a:lnSpc>
                <a:spcPct val="50000"/>
              </a:lnSpc>
              <a:spcBef>
                <a:spcPts val="1200"/>
              </a:spcBef>
              <a:spcAft>
                <a:spcPts val="0"/>
              </a:spcAft>
              <a:buClr>
                <a:schemeClr val="dk1"/>
              </a:buClr>
              <a:buSzPts val="1100"/>
              <a:buFont typeface="Arial"/>
              <a:buNone/>
            </a:pPr>
            <a:r>
              <a:rPr lang="en" sz="1000">
                <a:solidFill>
                  <a:schemeClr val="dk1"/>
                </a:solidFill>
                <a:latin typeface="Trebuchet MS"/>
                <a:ea typeface="Trebuchet MS"/>
                <a:cs typeface="Trebuchet MS"/>
                <a:sym typeface="Trebuchet MS"/>
              </a:rPr>
              <a:t>●    Font-Awesome 4.7.0</a:t>
            </a:r>
            <a:endParaRPr sz="1000">
              <a:solidFill>
                <a:schemeClr val="dk1"/>
              </a:solidFill>
              <a:latin typeface="Trebuchet MS"/>
              <a:ea typeface="Trebuchet MS"/>
              <a:cs typeface="Trebuchet MS"/>
              <a:sym typeface="Trebuchet MS"/>
            </a:endParaRPr>
          </a:p>
          <a:p>
            <a:pPr marL="457200" lvl="0" indent="0" algn="l" rtl="0">
              <a:lnSpc>
                <a:spcPct val="50000"/>
              </a:lnSpc>
              <a:spcBef>
                <a:spcPts val="1200"/>
              </a:spcBef>
              <a:spcAft>
                <a:spcPts val="0"/>
              </a:spcAft>
              <a:buClr>
                <a:schemeClr val="dk1"/>
              </a:buClr>
              <a:buSzPts val="1100"/>
              <a:buFont typeface="Arial"/>
              <a:buNone/>
            </a:pPr>
            <a:r>
              <a:rPr lang="en" sz="1000">
                <a:solidFill>
                  <a:schemeClr val="dk1"/>
                </a:solidFill>
                <a:latin typeface="Trebuchet MS"/>
                <a:ea typeface="Trebuchet MS"/>
                <a:cs typeface="Trebuchet MS"/>
                <a:sym typeface="Trebuchet MS"/>
              </a:rPr>
              <a:t>●    Ng2-Charts 1.6.0</a:t>
            </a:r>
            <a:endParaRPr sz="1000">
              <a:solidFill>
                <a:schemeClr val="dk1"/>
              </a:solidFill>
              <a:latin typeface="Trebuchet MS"/>
              <a:ea typeface="Trebuchet MS"/>
              <a:cs typeface="Trebuchet MS"/>
              <a:sym typeface="Trebuchet MS"/>
            </a:endParaRPr>
          </a:p>
          <a:p>
            <a:pPr marL="457200" lvl="0" indent="0" algn="l" rtl="0">
              <a:lnSpc>
                <a:spcPct val="50000"/>
              </a:lnSpc>
              <a:spcBef>
                <a:spcPts val="1200"/>
              </a:spcBef>
              <a:spcAft>
                <a:spcPts val="0"/>
              </a:spcAft>
              <a:buClr>
                <a:schemeClr val="dk1"/>
              </a:buClr>
              <a:buSzPts val="1100"/>
              <a:buFont typeface="Arial"/>
              <a:buNone/>
            </a:pPr>
            <a:r>
              <a:rPr lang="en" sz="1000">
                <a:solidFill>
                  <a:schemeClr val="dk1"/>
                </a:solidFill>
                <a:latin typeface="Trebuchet MS"/>
                <a:ea typeface="Trebuchet MS"/>
                <a:cs typeface="Trebuchet MS"/>
                <a:sym typeface="Trebuchet MS"/>
              </a:rPr>
              <a:t>●    Rxjs 5.1.0</a:t>
            </a:r>
            <a:endParaRPr sz="1000">
              <a:solidFill>
                <a:schemeClr val="dk1"/>
              </a:solidFill>
              <a:latin typeface="Trebuchet MS"/>
              <a:ea typeface="Trebuchet MS"/>
              <a:cs typeface="Trebuchet MS"/>
              <a:sym typeface="Trebuchet MS"/>
            </a:endParaRPr>
          </a:p>
          <a:p>
            <a:pPr marL="457200" lvl="0" indent="0" algn="l" rtl="0">
              <a:lnSpc>
                <a:spcPct val="50000"/>
              </a:lnSpc>
              <a:spcBef>
                <a:spcPts val="1200"/>
              </a:spcBef>
              <a:spcAft>
                <a:spcPts val="0"/>
              </a:spcAft>
              <a:buClr>
                <a:schemeClr val="dk1"/>
              </a:buClr>
              <a:buSzPts val="1100"/>
              <a:buFont typeface="Arial"/>
              <a:buNone/>
            </a:pPr>
            <a:r>
              <a:rPr lang="en" sz="1000">
                <a:solidFill>
                  <a:schemeClr val="dk1"/>
                </a:solidFill>
                <a:latin typeface="Trebuchet MS"/>
                <a:ea typeface="Trebuchet MS"/>
                <a:cs typeface="Trebuchet MS"/>
                <a:sym typeface="Trebuchet MS"/>
              </a:rPr>
              <a:t>●    Jasmine 2.5.45</a:t>
            </a:r>
            <a:endParaRPr sz="1000">
              <a:solidFill>
                <a:schemeClr val="dk1"/>
              </a:solidFill>
              <a:latin typeface="Trebuchet MS"/>
              <a:ea typeface="Trebuchet MS"/>
              <a:cs typeface="Trebuchet MS"/>
              <a:sym typeface="Trebuchet MS"/>
            </a:endParaRPr>
          </a:p>
          <a:p>
            <a:pPr marL="457200" lvl="0" indent="0" algn="l" rtl="0">
              <a:lnSpc>
                <a:spcPct val="50000"/>
              </a:lnSpc>
              <a:spcBef>
                <a:spcPts val="1200"/>
              </a:spcBef>
              <a:spcAft>
                <a:spcPts val="0"/>
              </a:spcAft>
              <a:buClr>
                <a:schemeClr val="dk1"/>
              </a:buClr>
              <a:buSzPts val="1100"/>
              <a:buFont typeface="Arial"/>
              <a:buNone/>
            </a:pPr>
            <a:r>
              <a:rPr lang="en" sz="1000">
                <a:solidFill>
                  <a:schemeClr val="dk1"/>
                </a:solidFill>
                <a:latin typeface="Trebuchet MS"/>
                <a:ea typeface="Trebuchet MS"/>
                <a:cs typeface="Trebuchet MS"/>
                <a:sym typeface="Trebuchet MS"/>
              </a:rPr>
              <a:t>●    Karma 1.7</a:t>
            </a:r>
            <a:endParaRPr sz="1000">
              <a:solidFill>
                <a:schemeClr val="dk1"/>
              </a:solidFill>
              <a:latin typeface="Trebuchet MS"/>
              <a:ea typeface="Trebuchet MS"/>
              <a:cs typeface="Trebuchet MS"/>
              <a:sym typeface="Trebuchet MS"/>
            </a:endParaRPr>
          </a:p>
          <a:p>
            <a:pPr marL="457200" lvl="0" indent="0" algn="l" rtl="0">
              <a:lnSpc>
                <a:spcPct val="50000"/>
              </a:lnSpc>
              <a:spcBef>
                <a:spcPts val="1200"/>
              </a:spcBef>
              <a:spcAft>
                <a:spcPts val="0"/>
              </a:spcAft>
              <a:buClr>
                <a:schemeClr val="dk1"/>
              </a:buClr>
              <a:buSzPts val="1100"/>
              <a:buFont typeface="Arial"/>
              <a:buNone/>
            </a:pPr>
            <a:r>
              <a:rPr lang="en" sz="1000">
                <a:solidFill>
                  <a:schemeClr val="dk1"/>
                </a:solidFill>
                <a:latin typeface="Trebuchet MS"/>
                <a:ea typeface="Trebuchet MS"/>
                <a:cs typeface="Trebuchet MS"/>
                <a:sym typeface="Trebuchet MS"/>
              </a:rPr>
              <a:t>●    Typescript 2.3.3</a:t>
            </a:r>
            <a:endParaRPr sz="1000">
              <a:solidFill>
                <a:schemeClr val="dk1"/>
              </a:solidFill>
              <a:latin typeface="Trebuchet MS"/>
              <a:ea typeface="Trebuchet MS"/>
              <a:cs typeface="Trebuchet MS"/>
              <a:sym typeface="Trebuchet MS"/>
            </a:endParaRPr>
          </a:p>
          <a:p>
            <a:pPr marL="457200" lvl="0" indent="0" algn="l" rtl="0">
              <a:lnSpc>
                <a:spcPct val="50000"/>
              </a:lnSpc>
              <a:spcBef>
                <a:spcPts val="1200"/>
              </a:spcBef>
              <a:spcAft>
                <a:spcPts val="0"/>
              </a:spcAft>
              <a:buClr>
                <a:schemeClr val="dk1"/>
              </a:buClr>
              <a:buSzPts val="1100"/>
              <a:buFont typeface="Arial"/>
              <a:buNone/>
            </a:pPr>
            <a:endParaRPr>
              <a:latin typeface="Trebuchet MS"/>
              <a:ea typeface="Trebuchet MS"/>
              <a:cs typeface="Trebuchet MS"/>
              <a:sym typeface="Trebuchet MS"/>
            </a:endParaRPr>
          </a:p>
        </p:txBody>
      </p:sp>
      <p:sp>
        <p:nvSpPr>
          <p:cNvPr id="267" name="Google Shape;267;p40"/>
          <p:cNvSpPr txBox="1"/>
          <p:nvPr/>
        </p:nvSpPr>
        <p:spPr>
          <a:xfrm>
            <a:off x="2205900" y="1069175"/>
            <a:ext cx="4103700" cy="30927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1200"/>
              </a:spcBef>
              <a:spcAft>
                <a:spcPts val="0"/>
              </a:spcAft>
              <a:buNone/>
            </a:pPr>
            <a:r>
              <a:rPr lang="en" sz="1200" b="1">
                <a:solidFill>
                  <a:schemeClr val="dk1"/>
                </a:solidFill>
                <a:latin typeface="Trebuchet MS"/>
                <a:ea typeface="Trebuchet MS"/>
                <a:cs typeface="Trebuchet MS"/>
                <a:sym typeface="Trebuchet MS"/>
              </a:rPr>
              <a:t>Back end:</a:t>
            </a:r>
            <a:endParaRPr sz="1200" b="1">
              <a:solidFill>
                <a:schemeClr val="dk1"/>
              </a:solidFill>
              <a:latin typeface="Trebuchet MS"/>
              <a:ea typeface="Trebuchet MS"/>
              <a:cs typeface="Trebuchet MS"/>
              <a:sym typeface="Trebuchet MS"/>
            </a:endParaRPr>
          </a:p>
          <a:p>
            <a:pPr marL="457200" lvl="0" indent="0" algn="l" rtl="0">
              <a:lnSpc>
                <a:spcPct val="50000"/>
              </a:lnSpc>
              <a:spcBef>
                <a:spcPts val="1200"/>
              </a:spcBef>
              <a:spcAft>
                <a:spcPts val="0"/>
              </a:spcAft>
              <a:buNone/>
            </a:pPr>
            <a:r>
              <a:rPr lang="en" sz="1000" b="1">
                <a:solidFill>
                  <a:schemeClr val="dk1"/>
                </a:solidFill>
                <a:latin typeface="Trebuchet MS"/>
                <a:ea typeface="Trebuchet MS"/>
                <a:cs typeface="Trebuchet MS"/>
                <a:sym typeface="Trebuchet MS"/>
              </a:rPr>
              <a:t>●       Maven 3.5:</a:t>
            </a:r>
            <a:endParaRPr sz="1000" b="1">
              <a:solidFill>
                <a:schemeClr val="dk1"/>
              </a:solidFill>
              <a:latin typeface="Trebuchet MS"/>
              <a:ea typeface="Trebuchet MS"/>
              <a:cs typeface="Trebuchet MS"/>
              <a:sym typeface="Trebuchet MS"/>
            </a:endParaRPr>
          </a:p>
          <a:p>
            <a:pPr marL="914400" lvl="0" indent="0" algn="l" rtl="0">
              <a:lnSpc>
                <a:spcPct val="50000"/>
              </a:lnSpc>
              <a:spcBef>
                <a:spcPts val="1200"/>
              </a:spcBef>
              <a:spcAft>
                <a:spcPts val="0"/>
              </a:spcAft>
              <a:buNone/>
            </a:pPr>
            <a:r>
              <a:rPr lang="en" sz="1000" b="1">
                <a:solidFill>
                  <a:schemeClr val="dk1"/>
                </a:solidFill>
                <a:latin typeface="Trebuchet MS"/>
                <a:ea typeface="Trebuchet MS"/>
                <a:cs typeface="Trebuchet MS"/>
                <a:sym typeface="Trebuchet MS"/>
              </a:rPr>
              <a:t>○    </a:t>
            </a:r>
            <a:r>
              <a:rPr lang="en" sz="1000">
                <a:solidFill>
                  <a:schemeClr val="dk1"/>
                </a:solidFill>
                <a:latin typeface="Trebuchet MS"/>
                <a:ea typeface="Trebuchet MS"/>
                <a:cs typeface="Trebuchet MS"/>
                <a:sym typeface="Trebuchet MS"/>
              </a:rPr>
              <a:t>Commons-lang3 3.4</a:t>
            </a:r>
            <a:endParaRPr sz="1000">
              <a:solidFill>
                <a:schemeClr val="dk1"/>
              </a:solidFill>
              <a:latin typeface="Trebuchet MS"/>
              <a:ea typeface="Trebuchet MS"/>
              <a:cs typeface="Trebuchet MS"/>
              <a:sym typeface="Trebuchet MS"/>
            </a:endParaRPr>
          </a:p>
          <a:p>
            <a:pPr marL="914400" lvl="0" indent="0" algn="l" rtl="0">
              <a:lnSpc>
                <a:spcPct val="50000"/>
              </a:lnSpc>
              <a:spcBef>
                <a:spcPts val="1200"/>
              </a:spcBef>
              <a:spcAft>
                <a:spcPts val="0"/>
              </a:spcAft>
              <a:buNone/>
            </a:pPr>
            <a:r>
              <a:rPr lang="en" sz="1000">
                <a:solidFill>
                  <a:schemeClr val="dk1"/>
                </a:solidFill>
                <a:latin typeface="Trebuchet MS"/>
                <a:ea typeface="Trebuchet MS"/>
                <a:cs typeface="Trebuchet MS"/>
                <a:sym typeface="Trebuchet MS"/>
              </a:rPr>
              <a:t>○    HikariCP 1.5.6.RELEASE</a:t>
            </a:r>
            <a:endParaRPr sz="1000">
              <a:solidFill>
                <a:schemeClr val="dk1"/>
              </a:solidFill>
              <a:latin typeface="Trebuchet MS"/>
              <a:ea typeface="Trebuchet MS"/>
              <a:cs typeface="Trebuchet MS"/>
              <a:sym typeface="Trebuchet MS"/>
            </a:endParaRPr>
          </a:p>
          <a:p>
            <a:pPr marL="914400" lvl="0" indent="0" algn="l" rtl="0">
              <a:lnSpc>
                <a:spcPct val="50000"/>
              </a:lnSpc>
              <a:spcBef>
                <a:spcPts val="1200"/>
              </a:spcBef>
              <a:spcAft>
                <a:spcPts val="0"/>
              </a:spcAft>
              <a:buNone/>
            </a:pPr>
            <a:r>
              <a:rPr lang="en" sz="1000">
                <a:solidFill>
                  <a:schemeClr val="dk1"/>
                </a:solidFill>
                <a:latin typeface="Trebuchet MS"/>
                <a:ea typeface="Trebuchet MS"/>
                <a:cs typeface="Trebuchet MS"/>
                <a:sym typeface="Trebuchet MS"/>
              </a:rPr>
              <a:t>○    Jai-imageio-core  1.3.1</a:t>
            </a:r>
            <a:endParaRPr sz="1000">
              <a:solidFill>
                <a:schemeClr val="dk1"/>
              </a:solidFill>
              <a:latin typeface="Trebuchet MS"/>
              <a:ea typeface="Trebuchet MS"/>
              <a:cs typeface="Trebuchet MS"/>
              <a:sym typeface="Trebuchet MS"/>
            </a:endParaRPr>
          </a:p>
          <a:p>
            <a:pPr marL="914400" lvl="0" indent="0" algn="l" rtl="0">
              <a:lnSpc>
                <a:spcPct val="50000"/>
              </a:lnSpc>
              <a:spcBef>
                <a:spcPts val="1200"/>
              </a:spcBef>
              <a:spcAft>
                <a:spcPts val="0"/>
              </a:spcAft>
              <a:buNone/>
            </a:pPr>
            <a:r>
              <a:rPr lang="en" sz="1000">
                <a:solidFill>
                  <a:schemeClr val="dk1"/>
                </a:solidFill>
                <a:latin typeface="Trebuchet MS"/>
                <a:ea typeface="Trebuchet MS"/>
                <a:cs typeface="Trebuchet MS"/>
                <a:sym typeface="Trebuchet MS"/>
              </a:rPr>
              <a:t>○    Jai-imageio-jpeg2000 1.3.0</a:t>
            </a:r>
            <a:endParaRPr sz="1000">
              <a:solidFill>
                <a:schemeClr val="dk1"/>
              </a:solidFill>
              <a:latin typeface="Trebuchet MS"/>
              <a:ea typeface="Trebuchet MS"/>
              <a:cs typeface="Trebuchet MS"/>
              <a:sym typeface="Trebuchet MS"/>
            </a:endParaRPr>
          </a:p>
          <a:p>
            <a:pPr marL="914400" lvl="0" indent="0" algn="l" rtl="0">
              <a:lnSpc>
                <a:spcPct val="50000"/>
              </a:lnSpc>
              <a:spcBef>
                <a:spcPts val="1200"/>
              </a:spcBef>
              <a:spcAft>
                <a:spcPts val="0"/>
              </a:spcAft>
              <a:buNone/>
            </a:pPr>
            <a:r>
              <a:rPr lang="en" sz="1000">
                <a:solidFill>
                  <a:schemeClr val="dk1"/>
                </a:solidFill>
                <a:latin typeface="Trebuchet MS"/>
                <a:ea typeface="Trebuchet MS"/>
                <a:cs typeface="Trebuchet MS"/>
                <a:sym typeface="Trebuchet MS"/>
              </a:rPr>
              <a:t>○    Jasypt-spring-boot-starter 1.16</a:t>
            </a:r>
            <a:endParaRPr sz="1000">
              <a:solidFill>
                <a:schemeClr val="dk1"/>
              </a:solidFill>
              <a:latin typeface="Trebuchet MS"/>
              <a:ea typeface="Trebuchet MS"/>
              <a:cs typeface="Trebuchet MS"/>
              <a:sym typeface="Trebuchet MS"/>
            </a:endParaRPr>
          </a:p>
          <a:p>
            <a:pPr marL="914400" lvl="0" indent="0" algn="l" rtl="0">
              <a:lnSpc>
                <a:spcPct val="50000"/>
              </a:lnSpc>
              <a:spcBef>
                <a:spcPts val="1200"/>
              </a:spcBef>
              <a:spcAft>
                <a:spcPts val="0"/>
              </a:spcAft>
              <a:buNone/>
            </a:pPr>
            <a:r>
              <a:rPr lang="en" sz="1000">
                <a:solidFill>
                  <a:schemeClr val="dk1"/>
                </a:solidFill>
                <a:latin typeface="Trebuchet MS"/>
                <a:ea typeface="Trebuchet MS"/>
                <a:cs typeface="Trebuchet MS"/>
                <a:sym typeface="Trebuchet MS"/>
              </a:rPr>
              <a:t>○    Levigo-jbig2-imageio 2.0</a:t>
            </a:r>
            <a:endParaRPr sz="1000">
              <a:solidFill>
                <a:schemeClr val="dk1"/>
              </a:solidFill>
              <a:latin typeface="Trebuchet MS"/>
              <a:ea typeface="Trebuchet MS"/>
              <a:cs typeface="Trebuchet MS"/>
              <a:sym typeface="Trebuchet MS"/>
            </a:endParaRPr>
          </a:p>
          <a:p>
            <a:pPr marL="914400" lvl="0" indent="0" algn="l" rtl="0">
              <a:lnSpc>
                <a:spcPct val="50000"/>
              </a:lnSpc>
              <a:spcBef>
                <a:spcPts val="1200"/>
              </a:spcBef>
              <a:spcAft>
                <a:spcPts val="0"/>
              </a:spcAft>
              <a:buNone/>
            </a:pPr>
            <a:r>
              <a:rPr lang="en" sz="1000">
                <a:solidFill>
                  <a:schemeClr val="dk1"/>
                </a:solidFill>
                <a:latin typeface="Trebuchet MS"/>
                <a:ea typeface="Trebuchet MS"/>
                <a:cs typeface="Trebuchet MS"/>
                <a:sym typeface="Trebuchet MS"/>
              </a:rPr>
              <a:t>○    Mysql-connector-java 1.5.6.RELEASE</a:t>
            </a:r>
            <a:endParaRPr sz="1000">
              <a:solidFill>
                <a:schemeClr val="dk1"/>
              </a:solidFill>
              <a:latin typeface="Trebuchet MS"/>
              <a:ea typeface="Trebuchet MS"/>
              <a:cs typeface="Trebuchet MS"/>
              <a:sym typeface="Trebuchet MS"/>
            </a:endParaRPr>
          </a:p>
          <a:p>
            <a:pPr marL="914400" lvl="0" indent="0" algn="l" rtl="0">
              <a:lnSpc>
                <a:spcPct val="50000"/>
              </a:lnSpc>
              <a:spcBef>
                <a:spcPts val="1200"/>
              </a:spcBef>
              <a:spcAft>
                <a:spcPts val="0"/>
              </a:spcAft>
              <a:buNone/>
            </a:pPr>
            <a:r>
              <a:rPr lang="en" sz="1000">
                <a:solidFill>
                  <a:schemeClr val="dk1"/>
                </a:solidFill>
                <a:latin typeface="Trebuchet MS"/>
                <a:ea typeface="Trebuchet MS"/>
                <a:cs typeface="Trebuchet MS"/>
                <a:sym typeface="Trebuchet MS"/>
              </a:rPr>
              <a:t>○    Opencsv 3.3</a:t>
            </a:r>
            <a:endParaRPr sz="1000">
              <a:solidFill>
                <a:schemeClr val="dk1"/>
              </a:solidFill>
              <a:latin typeface="Trebuchet MS"/>
              <a:ea typeface="Trebuchet MS"/>
              <a:cs typeface="Trebuchet MS"/>
              <a:sym typeface="Trebuchet MS"/>
            </a:endParaRPr>
          </a:p>
          <a:p>
            <a:pPr marL="914400" lvl="0" indent="0" algn="l" rtl="0">
              <a:lnSpc>
                <a:spcPct val="50000"/>
              </a:lnSpc>
              <a:spcBef>
                <a:spcPts val="1200"/>
              </a:spcBef>
              <a:spcAft>
                <a:spcPts val="0"/>
              </a:spcAft>
              <a:buNone/>
            </a:pPr>
            <a:r>
              <a:rPr lang="en" sz="1000">
                <a:solidFill>
                  <a:schemeClr val="dk1"/>
                </a:solidFill>
                <a:latin typeface="Trebuchet MS"/>
                <a:ea typeface="Trebuchet MS"/>
                <a:cs typeface="Trebuchet MS"/>
                <a:sym typeface="Trebuchet MS"/>
              </a:rPr>
              <a:t>○    Opencv 3.2.0-1</a:t>
            </a:r>
            <a:endParaRPr sz="1000">
              <a:solidFill>
                <a:schemeClr val="dk1"/>
              </a:solidFill>
              <a:latin typeface="Trebuchet MS"/>
              <a:ea typeface="Trebuchet MS"/>
              <a:cs typeface="Trebuchet MS"/>
              <a:sym typeface="Trebuchet MS"/>
            </a:endParaRPr>
          </a:p>
          <a:p>
            <a:pPr marL="914400" lvl="0" indent="0" algn="l" rtl="0">
              <a:lnSpc>
                <a:spcPct val="50000"/>
              </a:lnSpc>
              <a:spcBef>
                <a:spcPts val="1200"/>
              </a:spcBef>
              <a:spcAft>
                <a:spcPts val="0"/>
              </a:spcAft>
              <a:buNone/>
            </a:pPr>
            <a:r>
              <a:rPr lang="en" sz="1000">
                <a:solidFill>
                  <a:schemeClr val="dk1"/>
                </a:solidFill>
                <a:latin typeface="Trebuchet MS"/>
                <a:ea typeface="Trebuchet MS"/>
                <a:cs typeface="Trebuchet MS"/>
                <a:sym typeface="Trebuchet MS"/>
              </a:rPr>
              <a:t>○    Spring-boot-starter-data-jpa 1.5.6.RELEASE</a:t>
            </a:r>
            <a:endParaRPr sz="1000">
              <a:solidFill>
                <a:schemeClr val="dk1"/>
              </a:solidFill>
              <a:latin typeface="Trebuchet MS"/>
              <a:ea typeface="Trebuchet MS"/>
              <a:cs typeface="Trebuchet MS"/>
              <a:sym typeface="Trebuchet MS"/>
            </a:endParaRPr>
          </a:p>
          <a:p>
            <a:pPr marL="914400" lvl="0" indent="0" algn="l" rtl="0">
              <a:lnSpc>
                <a:spcPct val="50000"/>
              </a:lnSpc>
              <a:spcBef>
                <a:spcPts val="1200"/>
              </a:spcBef>
              <a:spcAft>
                <a:spcPts val="0"/>
              </a:spcAft>
              <a:buNone/>
            </a:pPr>
            <a:r>
              <a:rPr lang="en" sz="1000">
                <a:solidFill>
                  <a:schemeClr val="dk1"/>
                </a:solidFill>
                <a:latin typeface="Trebuchet MS"/>
                <a:ea typeface="Trebuchet MS"/>
                <a:cs typeface="Trebuchet MS"/>
                <a:sym typeface="Trebuchet MS"/>
              </a:rPr>
              <a:t>○    Spring-boot-starter-security 1.5.6.RELEASE</a:t>
            </a:r>
            <a:endParaRPr sz="1000">
              <a:solidFill>
                <a:schemeClr val="dk1"/>
              </a:solidFill>
              <a:latin typeface="Trebuchet MS"/>
              <a:ea typeface="Trebuchet MS"/>
              <a:cs typeface="Trebuchet MS"/>
              <a:sym typeface="Trebuchet MS"/>
            </a:endParaRPr>
          </a:p>
          <a:p>
            <a:pPr marL="914400" lvl="0" indent="0" algn="l" rtl="0">
              <a:lnSpc>
                <a:spcPct val="50000"/>
              </a:lnSpc>
              <a:spcBef>
                <a:spcPts val="1200"/>
              </a:spcBef>
              <a:spcAft>
                <a:spcPts val="0"/>
              </a:spcAft>
              <a:buNone/>
            </a:pPr>
            <a:endParaRPr sz="1000">
              <a:latin typeface="Trebuchet MS"/>
              <a:ea typeface="Trebuchet MS"/>
              <a:cs typeface="Trebuchet MS"/>
              <a:sym typeface="Trebuchet MS"/>
            </a:endParaRPr>
          </a:p>
        </p:txBody>
      </p:sp>
      <p:sp>
        <p:nvSpPr>
          <p:cNvPr id="268" name="Google Shape;268;p40"/>
          <p:cNvSpPr txBox="1"/>
          <p:nvPr/>
        </p:nvSpPr>
        <p:spPr>
          <a:xfrm>
            <a:off x="6134975" y="1442725"/>
            <a:ext cx="2869500" cy="3057600"/>
          </a:xfrm>
          <a:prstGeom prst="rect">
            <a:avLst/>
          </a:prstGeom>
          <a:noFill/>
          <a:ln>
            <a:noFill/>
          </a:ln>
        </p:spPr>
        <p:txBody>
          <a:bodyPr spcFirstLastPara="1" wrap="square" lIns="91425" tIns="91425" rIns="91425" bIns="91425" anchor="t" anchorCtr="0">
            <a:noAutofit/>
          </a:bodyPr>
          <a:lstStyle/>
          <a:p>
            <a:pPr marL="457200" lvl="0" indent="0" algn="l" rtl="0">
              <a:lnSpc>
                <a:spcPct val="50000"/>
              </a:lnSpc>
              <a:spcBef>
                <a:spcPts val="1200"/>
              </a:spcBef>
              <a:spcAft>
                <a:spcPts val="0"/>
              </a:spcAft>
              <a:buNone/>
            </a:pPr>
            <a:r>
              <a:rPr lang="en" sz="1000">
                <a:solidFill>
                  <a:schemeClr val="dk1"/>
                </a:solidFill>
                <a:latin typeface="Trebuchet MS"/>
                <a:ea typeface="Trebuchet MS"/>
                <a:cs typeface="Trebuchet MS"/>
                <a:sym typeface="Trebuchet MS"/>
              </a:rPr>
              <a:t>○    Spring-boot-starter-test 1.5.6</a:t>
            </a:r>
            <a:endParaRPr sz="1000">
              <a:solidFill>
                <a:schemeClr val="dk1"/>
              </a:solidFill>
              <a:latin typeface="Trebuchet MS"/>
              <a:ea typeface="Trebuchet MS"/>
              <a:cs typeface="Trebuchet MS"/>
              <a:sym typeface="Trebuchet MS"/>
            </a:endParaRPr>
          </a:p>
          <a:p>
            <a:pPr marL="457200" lvl="0" indent="0" algn="l" rtl="0">
              <a:lnSpc>
                <a:spcPct val="50000"/>
              </a:lnSpc>
              <a:spcBef>
                <a:spcPts val="1200"/>
              </a:spcBef>
              <a:spcAft>
                <a:spcPts val="0"/>
              </a:spcAft>
              <a:buNone/>
            </a:pPr>
            <a:r>
              <a:rPr lang="en" sz="1000">
                <a:solidFill>
                  <a:schemeClr val="dk1"/>
                </a:solidFill>
                <a:latin typeface="Trebuchet MS"/>
                <a:ea typeface="Trebuchet MS"/>
                <a:cs typeface="Trebuchet MS"/>
                <a:sym typeface="Trebuchet MS"/>
              </a:rPr>
              <a:t>○    Spring-boot-starter-web 1.5.6</a:t>
            </a:r>
            <a:endParaRPr sz="1000">
              <a:solidFill>
                <a:schemeClr val="dk1"/>
              </a:solidFill>
              <a:latin typeface="Trebuchet MS"/>
              <a:ea typeface="Trebuchet MS"/>
              <a:cs typeface="Trebuchet MS"/>
              <a:sym typeface="Trebuchet MS"/>
            </a:endParaRPr>
          </a:p>
          <a:p>
            <a:pPr marL="457200" lvl="0" indent="0" algn="l" rtl="0">
              <a:lnSpc>
                <a:spcPct val="50000"/>
              </a:lnSpc>
              <a:spcBef>
                <a:spcPts val="1200"/>
              </a:spcBef>
              <a:spcAft>
                <a:spcPts val="0"/>
              </a:spcAft>
              <a:buNone/>
            </a:pPr>
            <a:r>
              <a:rPr lang="en" sz="1000">
                <a:solidFill>
                  <a:schemeClr val="dk1"/>
                </a:solidFill>
                <a:latin typeface="Trebuchet MS"/>
                <a:ea typeface="Trebuchet MS"/>
                <a:cs typeface="Trebuchet MS"/>
                <a:sym typeface="Trebuchet MS"/>
              </a:rPr>
              <a:t>○    Springfox-swagger-ui 2.7.0</a:t>
            </a:r>
            <a:endParaRPr sz="1000">
              <a:solidFill>
                <a:schemeClr val="dk1"/>
              </a:solidFill>
              <a:latin typeface="Trebuchet MS"/>
              <a:ea typeface="Trebuchet MS"/>
              <a:cs typeface="Trebuchet MS"/>
              <a:sym typeface="Trebuchet MS"/>
            </a:endParaRPr>
          </a:p>
          <a:p>
            <a:pPr marL="457200" lvl="0" indent="0" algn="l" rtl="0">
              <a:lnSpc>
                <a:spcPct val="50000"/>
              </a:lnSpc>
              <a:spcBef>
                <a:spcPts val="1200"/>
              </a:spcBef>
              <a:spcAft>
                <a:spcPts val="0"/>
              </a:spcAft>
              <a:buNone/>
            </a:pPr>
            <a:r>
              <a:rPr lang="en" sz="1000">
                <a:solidFill>
                  <a:schemeClr val="dk1"/>
                </a:solidFill>
                <a:latin typeface="Trebuchet MS"/>
                <a:ea typeface="Trebuchet MS"/>
                <a:cs typeface="Trebuchet MS"/>
                <a:sym typeface="Trebuchet MS"/>
              </a:rPr>
              <a:t>○    Springfox-swagger2 2.7.0</a:t>
            </a:r>
            <a:endParaRPr sz="1000">
              <a:solidFill>
                <a:schemeClr val="dk1"/>
              </a:solidFill>
              <a:latin typeface="Trebuchet MS"/>
              <a:ea typeface="Trebuchet MS"/>
              <a:cs typeface="Trebuchet MS"/>
              <a:sym typeface="Trebuchet MS"/>
            </a:endParaRPr>
          </a:p>
          <a:p>
            <a:pPr marL="457200" lvl="0" indent="0" algn="l" rtl="0">
              <a:lnSpc>
                <a:spcPct val="50000"/>
              </a:lnSpc>
              <a:spcBef>
                <a:spcPts val="1200"/>
              </a:spcBef>
              <a:spcAft>
                <a:spcPts val="0"/>
              </a:spcAft>
              <a:buNone/>
            </a:pPr>
            <a:r>
              <a:rPr lang="en" sz="1000">
                <a:solidFill>
                  <a:schemeClr val="dk1"/>
                </a:solidFill>
                <a:latin typeface="Trebuchet MS"/>
                <a:ea typeface="Trebuchet MS"/>
                <a:cs typeface="Trebuchet MS"/>
                <a:sym typeface="Trebuchet MS"/>
              </a:rPr>
              <a:t>○    Sqlite-jdbc 1.5.6.RELEASE</a:t>
            </a:r>
            <a:endParaRPr sz="1000">
              <a:solidFill>
                <a:schemeClr val="dk1"/>
              </a:solidFill>
              <a:latin typeface="Trebuchet MS"/>
              <a:ea typeface="Trebuchet MS"/>
              <a:cs typeface="Trebuchet MS"/>
              <a:sym typeface="Trebuchet MS"/>
            </a:endParaRPr>
          </a:p>
          <a:p>
            <a:pPr marL="457200" lvl="0" indent="0" algn="l" rtl="0">
              <a:lnSpc>
                <a:spcPct val="50000"/>
              </a:lnSpc>
              <a:spcBef>
                <a:spcPts val="1200"/>
              </a:spcBef>
              <a:spcAft>
                <a:spcPts val="0"/>
              </a:spcAft>
              <a:buNone/>
            </a:pPr>
            <a:r>
              <a:rPr lang="en" sz="1000">
                <a:solidFill>
                  <a:schemeClr val="dk1"/>
                </a:solidFill>
                <a:latin typeface="Trebuchet MS"/>
                <a:ea typeface="Trebuchet MS"/>
                <a:cs typeface="Trebuchet MS"/>
                <a:sym typeface="Trebuchet MS"/>
              </a:rPr>
              <a:t>○    Tess4j 3.4.1</a:t>
            </a:r>
            <a:endParaRPr sz="1000">
              <a:solidFill>
                <a:schemeClr val="dk1"/>
              </a:solidFill>
              <a:latin typeface="Trebuchet MS"/>
              <a:ea typeface="Trebuchet MS"/>
              <a:cs typeface="Trebuchet MS"/>
              <a:sym typeface="Trebuchet MS"/>
            </a:endParaRPr>
          </a:p>
          <a:p>
            <a:pPr marL="457200" lvl="0" indent="0" algn="l" rtl="0">
              <a:lnSpc>
                <a:spcPct val="50000"/>
              </a:lnSpc>
              <a:spcBef>
                <a:spcPts val="1200"/>
              </a:spcBef>
              <a:spcAft>
                <a:spcPts val="0"/>
              </a:spcAft>
              <a:buNone/>
            </a:pPr>
            <a:r>
              <a:rPr lang="en" sz="1000">
                <a:solidFill>
                  <a:schemeClr val="dk1"/>
                </a:solidFill>
                <a:latin typeface="Trebuchet MS"/>
                <a:ea typeface="Trebuchet MS"/>
                <a:cs typeface="Trebuchet MS"/>
                <a:sym typeface="Trebuchet MS"/>
              </a:rPr>
              <a:t>○    Thucydides-core 0.9.275</a:t>
            </a:r>
            <a:endParaRPr sz="1000">
              <a:solidFill>
                <a:schemeClr val="dk1"/>
              </a:solidFill>
              <a:latin typeface="Trebuchet MS"/>
              <a:ea typeface="Trebuchet MS"/>
              <a:cs typeface="Trebuchet MS"/>
              <a:sym typeface="Trebuchet MS"/>
            </a:endParaRPr>
          </a:p>
          <a:p>
            <a:pPr marL="457200" lvl="0" indent="0" algn="l" rtl="0">
              <a:lnSpc>
                <a:spcPct val="50000"/>
              </a:lnSpc>
              <a:spcBef>
                <a:spcPts val="1200"/>
              </a:spcBef>
              <a:spcAft>
                <a:spcPts val="0"/>
              </a:spcAft>
              <a:buNone/>
            </a:pPr>
            <a:r>
              <a:rPr lang="en" sz="1000">
                <a:solidFill>
                  <a:schemeClr val="dk1"/>
                </a:solidFill>
                <a:latin typeface="Trebuchet MS"/>
                <a:ea typeface="Trebuchet MS"/>
                <a:cs typeface="Trebuchet MS"/>
                <a:sym typeface="Trebuchet MS"/>
              </a:rPr>
              <a:t>○    Tika-parsers 1.16</a:t>
            </a:r>
            <a:endParaRPr sz="1000">
              <a:solidFill>
                <a:schemeClr val="dk1"/>
              </a:solidFill>
              <a:latin typeface="Trebuchet MS"/>
              <a:ea typeface="Trebuchet MS"/>
              <a:cs typeface="Trebuchet MS"/>
              <a:sym typeface="Trebuchet MS"/>
            </a:endParaRPr>
          </a:p>
          <a:p>
            <a:pPr marL="0" lvl="0" indent="0" algn="l" rtl="0">
              <a:lnSpc>
                <a:spcPct val="50000"/>
              </a:lnSpc>
              <a:spcBef>
                <a:spcPts val="1200"/>
              </a:spcBef>
              <a:spcAft>
                <a:spcPts val="0"/>
              </a:spcAft>
              <a:buNone/>
            </a:pPr>
            <a:r>
              <a:rPr lang="en" sz="1000">
                <a:solidFill>
                  <a:schemeClr val="dk1"/>
                </a:solidFill>
                <a:latin typeface="Trebuchet MS"/>
                <a:ea typeface="Trebuchet MS"/>
                <a:cs typeface="Trebuchet MS"/>
                <a:sym typeface="Trebuchet MS"/>
              </a:rPr>
              <a:t>●    Leptonica 1.74.4</a:t>
            </a:r>
            <a:endParaRPr sz="1000">
              <a:solidFill>
                <a:schemeClr val="dk1"/>
              </a:solidFill>
              <a:latin typeface="Trebuchet MS"/>
              <a:ea typeface="Trebuchet MS"/>
              <a:cs typeface="Trebuchet MS"/>
              <a:sym typeface="Trebuchet MS"/>
            </a:endParaRPr>
          </a:p>
          <a:p>
            <a:pPr marL="0" lvl="0" indent="0" algn="l" rtl="0">
              <a:lnSpc>
                <a:spcPct val="50000"/>
              </a:lnSpc>
              <a:spcBef>
                <a:spcPts val="1200"/>
              </a:spcBef>
              <a:spcAft>
                <a:spcPts val="0"/>
              </a:spcAft>
              <a:buNone/>
            </a:pPr>
            <a:r>
              <a:rPr lang="en" sz="1000">
                <a:solidFill>
                  <a:schemeClr val="dk1"/>
                </a:solidFill>
                <a:latin typeface="Trebuchet MS"/>
                <a:ea typeface="Trebuchet MS"/>
                <a:cs typeface="Trebuchet MS"/>
                <a:sym typeface="Trebuchet MS"/>
              </a:rPr>
              <a:t>●    Mysql 14.14</a:t>
            </a:r>
            <a:endParaRPr sz="1000">
              <a:solidFill>
                <a:schemeClr val="dk1"/>
              </a:solidFill>
              <a:latin typeface="Trebuchet MS"/>
              <a:ea typeface="Trebuchet MS"/>
              <a:cs typeface="Trebuchet MS"/>
              <a:sym typeface="Trebuchet MS"/>
            </a:endParaRPr>
          </a:p>
          <a:p>
            <a:pPr marL="0" lvl="0" indent="0" algn="l" rtl="0">
              <a:lnSpc>
                <a:spcPct val="50000"/>
              </a:lnSpc>
              <a:spcBef>
                <a:spcPts val="1200"/>
              </a:spcBef>
              <a:spcAft>
                <a:spcPts val="0"/>
              </a:spcAft>
              <a:buNone/>
            </a:pPr>
            <a:r>
              <a:rPr lang="en" sz="1000">
                <a:solidFill>
                  <a:schemeClr val="dk1"/>
                </a:solidFill>
                <a:latin typeface="Trebuchet MS"/>
                <a:ea typeface="Trebuchet MS"/>
                <a:cs typeface="Trebuchet MS"/>
                <a:sym typeface="Trebuchet MS"/>
              </a:rPr>
              <a:t>●    Java 1.8.0</a:t>
            </a:r>
            <a:endParaRPr sz="1000">
              <a:solidFill>
                <a:schemeClr val="dk1"/>
              </a:solidFill>
              <a:latin typeface="Trebuchet MS"/>
              <a:ea typeface="Trebuchet MS"/>
              <a:cs typeface="Trebuchet MS"/>
              <a:sym typeface="Trebuchet MS"/>
            </a:endParaRPr>
          </a:p>
          <a:p>
            <a:pPr marL="0" lvl="0" indent="0" algn="l" rtl="0">
              <a:lnSpc>
                <a:spcPct val="50000"/>
              </a:lnSpc>
              <a:spcBef>
                <a:spcPts val="1200"/>
              </a:spcBef>
              <a:spcAft>
                <a:spcPts val="0"/>
              </a:spcAft>
              <a:buNone/>
            </a:pPr>
            <a:r>
              <a:rPr lang="en" sz="1000">
                <a:solidFill>
                  <a:schemeClr val="dk1"/>
                </a:solidFill>
                <a:latin typeface="Trebuchet MS"/>
                <a:ea typeface="Trebuchet MS"/>
                <a:cs typeface="Trebuchet MS"/>
                <a:sym typeface="Trebuchet MS"/>
              </a:rPr>
              <a:t>●    Spring Developer Suite 3.9</a:t>
            </a:r>
            <a:endParaRPr sz="1000">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1"/>
          <p:cNvSpPr txBox="1">
            <a:spLocks noGrp="1"/>
          </p:cNvSpPr>
          <p:nvPr>
            <p:ph type="title"/>
          </p:nvPr>
        </p:nvSpPr>
        <p:spPr>
          <a:xfrm>
            <a:off x="779463" y="285750"/>
            <a:ext cx="7583400" cy="783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sz="3000"/>
              <a:t>System Design: Deployment Diagram</a:t>
            </a:r>
            <a:endParaRPr/>
          </a:p>
        </p:txBody>
      </p:sp>
      <p:pic>
        <p:nvPicPr>
          <p:cNvPr id="274" name="Google Shape;274;p41"/>
          <p:cNvPicPr preferRelativeResize="0"/>
          <p:nvPr/>
        </p:nvPicPr>
        <p:blipFill>
          <a:blip r:embed="rId3">
            <a:alphaModFix/>
          </a:blip>
          <a:stretch>
            <a:fillRect/>
          </a:stretch>
        </p:blipFill>
        <p:spPr>
          <a:xfrm>
            <a:off x="896075" y="1125800"/>
            <a:ext cx="6218824" cy="36477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2"/>
          <p:cNvSpPr txBox="1">
            <a:spLocks noGrp="1"/>
          </p:cNvSpPr>
          <p:nvPr>
            <p:ph type="title"/>
          </p:nvPr>
        </p:nvSpPr>
        <p:spPr>
          <a:xfrm>
            <a:off x="779463" y="285750"/>
            <a:ext cx="7583400" cy="783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a:t>System Design</a:t>
            </a:r>
            <a:endParaRPr/>
          </a:p>
        </p:txBody>
      </p:sp>
      <p:sp>
        <p:nvSpPr>
          <p:cNvPr id="280" name="Google Shape;280;p42"/>
          <p:cNvSpPr txBox="1">
            <a:spLocks noGrp="1"/>
          </p:cNvSpPr>
          <p:nvPr>
            <p:ph type="body" idx="1"/>
          </p:nvPr>
        </p:nvSpPr>
        <p:spPr>
          <a:xfrm>
            <a:off x="779463" y="1371600"/>
            <a:ext cx="7583400" cy="3156300"/>
          </a:xfrm>
          <a:prstGeom prst="rect">
            <a:avLst/>
          </a:prstGeom>
        </p:spPr>
        <p:txBody>
          <a:bodyPr spcFirstLastPara="1" wrap="square" lIns="91425" tIns="45700" rIns="91425" bIns="45700" anchor="t" anchorCtr="0">
            <a:noAutofit/>
          </a:bodyPr>
          <a:lstStyle/>
          <a:p>
            <a:pPr marL="457200" lvl="0" indent="-355600" algn="l" rtl="0">
              <a:spcBef>
                <a:spcPts val="2000"/>
              </a:spcBef>
              <a:spcAft>
                <a:spcPts val="0"/>
              </a:spcAft>
              <a:buSzPts val="2000"/>
              <a:buChar char="●"/>
            </a:pPr>
            <a:r>
              <a:rPr lang="en" sz="2000"/>
              <a:t>Persistent data design</a:t>
            </a:r>
            <a:endParaRPr sz="2000"/>
          </a:p>
          <a:p>
            <a:pPr marL="914400" lvl="1" indent="-342900" algn="l" rtl="0">
              <a:spcBef>
                <a:spcPts val="0"/>
              </a:spcBef>
              <a:spcAft>
                <a:spcPts val="0"/>
              </a:spcAft>
              <a:buSzPts val="1800"/>
              <a:buChar char="○"/>
            </a:pPr>
            <a:r>
              <a:rPr lang="en" sz="1800"/>
              <a:t>MySql schema with separate tables for storing words and user data</a:t>
            </a:r>
            <a:endParaRPr sz="1800"/>
          </a:p>
          <a:p>
            <a:pPr marL="914400" lvl="1" indent="-342900" algn="l" rtl="0">
              <a:spcBef>
                <a:spcPts val="0"/>
              </a:spcBef>
              <a:spcAft>
                <a:spcPts val="0"/>
              </a:spcAft>
              <a:buSzPts val="1800"/>
              <a:buChar char="○"/>
            </a:pPr>
            <a:r>
              <a:rPr lang="en" sz="1800"/>
              <a:t>Hosted on AWS’ RDS platform, integrated with their elastic beanstalk platform</a:t>
            </a:r>
            <a:endParaRPr sz="1800"/>
          </a:p>
          <a:p>
            <a:pPr marL="457200" lvl="0" indent="-355600" algn="l" rtl="0">
              <a:spcBef>
                <a:spcPts val="0"/>
              </a:spcBef>
              <a:spcAft>
                <a:spcPts val="0"/>
              </a:spcAft>
              <a:buSzPts val="2000"/>
              <a:buChar char="●"/>
            </a:pPr>
            <a:r>
              <a:rPr lang="en" sz="2000"/>
              <a:t>Security/Privacy</a:t>
            </a:r>
            <a:endParaRPr sz="2000"/>
          </a:p>
          <a:p>
            <a:pPr marL="914400" lvl="1" indent="-342900" algn="l" rtl="0">
              <a:spcBef>
                <a:spcPts val="0"/>
              </a:spcBef>
              <a:spcAft>
                <a:spcPts val="0"/>
              </a:spcAft>
              <a:buSzPts val="1800"/>
              <a:buChar char="○"/>
            </a:pPr>
            <a:r>
              <a:rPr lang="en" sz="1800"/>
              <a:t>All API keys are encrypted by Jasypt configured for Spring Boot</a:t>
            </a:r>
            <a:endParaRPr sz="1800"/>
          </a:p>
          <a:p>
            <a:pPr marL="914400" lvl="1" indent="-342900" algn="l" rtl="0">
              <a:spcBef>
                <a:spcPts val="0"/>
              </a:spcBef>
              <a:spcAft>
                <a:spcPts val="0"/>
              </a:spcAft>
              <a:buSzPts val="1800"/>
              <a:buChar char="○"/>
            </a:pPr>
            <a:r>
              <a:rPr lang="en" sz="1800"/>
              <a:t>Communication between the application and server is secured and takes place entirely within AWS</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3"/>
          <p:cNvSpPr txBox="1">
            <a:spLocks noGrp="1"/>
          </p:cNvSpPr>
          <p:nvPr>
            <p:ph type="title"/>
          </p:nvPr>
        </p:nvSpPr>
        <p:spPr>
          <a:xfrm>
            <a:off x="779463" y="285750"/>
            <a:ext cx="7583487" cy="78343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
              <a:t>Minimal Class Diagram: OCR</a:t>
            </a:r>
            <a:endParaRPr/>
          </a:p>
        </p:txBody>
      </p:sp>
      <p:pic>
        <p:nvPicPr>
          <p:cNvPr id="287" name="Google Shape;287;p43"/>
          <p:cNvPicPr preferRelativeResize="0"/>
          <p:nvPr/>
        </p:nvPicPr>
        <p:blipFill>
          <a:blip r:embed="rId3">
            <a:alphaModFix/>
          </a:blip>
          <a:stretch>
            <a:fillRect/>
          </a:stretch>
        </p:blipFill>
        <p:spPr>
          <a:xfrm>
            <a:off x="1328525" y="1347650"/>
            <a:ext cx="5540074" cy="36509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4"/>
          <p:cNvSpPr txBox="1">
            <a:spLocks noGrp="1"/>
          </p:cNvSpPr>
          <p:nvPr>
            <p:ph type="title"/>
          </p:nvPr>
        </p:nvSpPr>
        <p:spPr>
          <a:xfrm>
            <a:off x="779463" y="285750"/>
            <a:ext cx="7583400" cy="783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sz="3000"/>
              <a:t>Minimal Class Diagram: Bulk Word Upload</a:t>
            </a:r>
            <a:endParaRPr sz="3000"/>
          </a:p>
        </p:txBody>
      </p:sp>
      <p:pic>
        <p:nvPicPr>
          <p:cNvPr id="293" name="Google Shape;293;p44"/>
          <p:cNvPicPr preferRelativeResize="0"/>
          <p:nvPr/>
        </p:nvPicPr>
        <p:blipFill>
          <a:blip r:embed="rId3">
            <a:alphaModFix/>
          </a:blip>
          <a:stretch>
            <a:fillRect/>
          </a:stretch>
        </p:blipFill>
        <p:spPr>
          <a:xfrm>
            <a:off x="1743175" y="1321800"/>
            <a:ext cx="5656000" cy="3024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5"/>
          <p:cNvSpPr txBox="1">
            <a:spLocks noGrp="1"/>
          </p:cNvSpPr>
          <p:nvPr>
            <p:ph type="title"/>
          </p:nvPr>
        </p:nvSpPr>
        <p:spPr>
          <a:xfrm>
            <a:off x="779463" y="285750"/>
            <a:ext cx="8135937" cy="78343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 sz="3000"/>
              <a:t>Main algorithm: Optical Character Recognition </a:t>
            </a:r>
            <a:endParaRPr sz="3000"/>
          </a:p>
        </p:txBody>
      </p:sp>
      <p:sp>
        <p:nvSpPr>
          <p:cNvPr id="300" name="Google Shape;300;p45"/>
          <p:cNvSpPr txBox="1">
            <a:spLocks noGrp="1"/>
          </p:cNvSpPr>
          <p:nvPr>
            <p:ph type="body" idx="1"/>
          </p:nvPr>
        </p:nvSpPr>
        <p:spPr>
          <a:xfrm>
            <a:off x="779463" y="1138400"/>
            <a:ext cx="7583400" cy="3156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sz="1200"/>
              <a:t>INPUT: Image file as a byte stream</a:t>
            </a:r>
            <a:endParaRPr sz="1200"/>
          </a:p>
          <a:p>
            <a:pPr marL="0" lvl="0" indent="0" algn="l" rtl="0">
              <a:spcBef>
                <a:spcPts val="0"/>
              </a:spcBef>
              <a:spcAft>
                <a:spcPts val="0"/>
              </a:spcAft>
              <a:buNone/>
            </a:pPr>
            <a:r>
              <a:rPr lang="en" sz="1200"/>
              <a:t>ALGORITHM:</a:t>
            </a:r>
            <a:endParaRPr sz="1200"/>
          </a:p>
          <a:p>
            <a:pPr marL="457200" lvl="0" indent="0" algn="l" rtl="0">
              <a:spcBef>
                <a:spcPts val="0"/>
              </a:spcBef>
              <a:spcAft>
                <a:spcPts val="0"/>
              </a:spcAft>
              <a:buNone/>
            </a:pPr>
            <a:r>
              <a:rPr lang="en" sz="1200"/>
              <a:t>Optimize image byte stream by converting to RAW</a:t>
            </a:r>
            <a:endParaRPr sz="1200"/>
          </a:p>
          <a:p>
            <a:pPr marL="457200" lvl="0" indent="0" algn="l" rtl="0">
              <a:spcBef>
                <a:spcPts val="0"/>
              </a:spcBef>
              <a:spcAft>
                <a:spcPts val="0"/>
              </a:spcAft>
              <a:buNone/>
            </a:pPr>
            <a:endParaRPr sz="1200"/>
          </a:p>
          <a:p>
            <a:pPr marL="457200" lvl="0" indent="0" algn="l" rtl="0">
              <a:spcBef>
                <a:spcPts val="0"/>
              </a:spcBef>
              <a:spcAft>
                <a:spcPts val="0"/>
              </a:spcAft>
              <a:buNone/>
            </a:pPr>
            <a:r>
              <a:rPr lang="en" sz="1200"/>
              <a:t>Optimize image byte stream again by removing noise</a:t>
            </a:r>
            <a:endParaRPr sz="1200"/>
          </a:p>
          <a:p>
            <a:pPr marL="457200" lvl="0" indent="0" algn="l" rtl="0">
              <a:spcBef>
                <a:spcPts val="0"/>
              </a:spcBef>
              <a:spcAft>
                <a:spcPts val="0"/>
              </a:spcAft>
              <a:buNone/>
            </a:pPr>
            <a:endParaRPr sz="1200"/>
          </a:p>
          <a:p>
            <a:pPr marL="457200" lvl="0" indent="0" algn="l" rtl="0">
              <a:spcBef>
                <a:spcPts val="0"/>
              </a:spcBef>
              <a:spcAft>
                <a:spcPts val="0"/>
              </a:spcAft>
              <a:buNone/>
            </a:pPr>
            <a:r>
              <a:rPr lang="en" sz="1200"/>
              <a:t>client = new Textract Client</a:t>
            </a:r>
            <a:endParaRPr sz="1200"/>
          </a:p>
          <a:p>
            <a:pPr marL="457200" lvl="0" indent="0" algn="l" rtl="0">
              <a:spcBef>
                <a:spcPts val="0"/>
              </a:spcBef>
              <a:spcAft>
                <a:spcPts val="0"/>
              </a:spcAft>
              <a:buNone/>
            </a:pPr>
            <a:endParaRPr sz="1200"/>
          </a:p>
          <a:p>
            <a:pPr marL="457200" lvl="0" indent="0" algn="l" rtl="0">
              <a:spcBef>
                <a:spcPts val="0"/>
              </a:spcBef>
              <a:spcAft>
                <a:spcPts val="0"/>
              </a:spcAft>
              <a:buNone/>
            </a:pPr>
            <a:r>
              <a:rPr lang="en" sz="1200"/>
              <a:t>Request = new detectTextRequest(optimized image)</a:t>
            </a:r>
            <a:endParaRPr sz="1200"/>
          </a:p>
          <a:p>
            <a:pPr marL="457200" lvl="0" indent="0" algn="l" rtl="0">
              <a:spcBef>
                <a:spcPts val="0"/>
              </a:spcBef>
              <a:spcAft>
                <a:spcPts val="0"/>
              </a:spcAft>
              <a:buNone/>
            </a:pPr>
            <a:endParaRPr sz="1200"/>
          </a:p>
          <a:p>
            <a:pPr marL="457200" lvl="0" indent="0" algn="l" rtl="0">
              <a:spcBef>
                <a:spcPts val="0"/>
              </a:spcBef>
              <a:spcAft>
                <a:spcPts val="0"/>
              </a:spcAft>
              <a:buNone/>
            </a:pPr>
            <a:r>
              <a:rPr lang="en" sz="1200"/>
              <a:t>Blocks = client(request)</a:t>
            </a:r>
            <a:endParaRPr sz="1200"/>
          </a:p>
          <a:p>
            <a:pPr marL="457200" lvl="0" indent="0" algn="l" rtl="0">
              <a:spcBef>
                <a:spcPts val="0"/>
              </a:spcBef>
              <a:spcAft>
                <a:spcPts val="0"/>
              </a:spcAft>
              <a:buNone/>
            </a:pPr>
            <a:endParaRPr sz="1200"/>
          </a:p>
          <a:p>
            <a:pPr marL="457200" lvl="0" indent="0" algn="l" rtl="0">
              <a:spcBef>
                <a:spcPts val="0"/>
              </a:spcBef>
              <a:spcAft>
                <a:spcPts val="0"/>
              </a:spcAft>
              <a:buNone/>
            </a:pPr>
            <a:r>
              <a:rPr lang="en" sz="1200"/>
              <a:t>awsStringResults = “”</a:t>
            </a:r>
            <a:endParaRPr sz="1200"/>
          </a:p>
          <a:p>
            <a:pPr marL="457200" lvl="0" indent="0" algn="l" rtl="0">
              <a:spcBef>
                <a:spcPts val="0"/>
              </a:spcBef>
              <a:spcAft>
                <a:spcPts val="0"/>
              </a:spcAft>
              <a:buNone/>
            </a:pPr>
            <a:endParaRPr sz="1200"/>
          </a:p>
          <a:p>
            <a:pPr marL="457200" lvl="0" indent="0" algn="l" rtl="0">
              <a:spcBef>
                <a:spcPts val="0"/>
              </a:spcBef>
              <a:spcAft>
                <a:spcPts val="0"/>
              </a:spcAft>
              <a:buNone/>
            </a:pPr>
            <a:r>
              <a:rPr lang="en" sz="1200"/>
              <a:t>FOR EACH Block in Blocks {</a:t>
            </a:r>
            <a:endParaRPr sz="1200"/>
          </a:p>
          <a:p>
            <a:pPr marL="457200" lvl="0" indent="0" algn="l" rtl="0">
              <a:spcBef>
                <a:spcPts val="0"/>
              </a:spcBef>
              <a:spcAft>
                <a:spcPts val="0"/>
              </a:spcAft>
              <a:buNone/>
            </a:pPr>
            <a:r>
              <a:rPr lang="en" sz="1200"/>
              <a:t>    IF(block type == "LINE") THEN awsStringResults = awsStringResults + newline + Block.getText</a:t>
            </a:r>
            <a:endParaRPr sz="1200"/>
          </a:p>
          <a:p>
            <a:pPr marL="457200" lvl="0" indent="0" algn="l" rtl="0">
              <a:spcBef>
                <a:spcPts val="0"/>
              </a:spcBef>
              <a:spcAft>
                <a:spcPts val="0"/>
              </a:spcAft>
              <a:buNone/>
            </a:pPr>
            <a:r>
              <a:rPr lang="en" sz="1200"/>
              <a:t>}</a:t>
            </a:r>
            <a:endParaRPr sz="1200"/>
          </a:p>
          <a:p>
            <a:pPr marL="457200" lvl="0" indent="0" algn="l" rtl="0">
              <a:spcBef>
                <a:spcPts val="0"/>
              </a:spcBef>
              <a:spcAft>
                <a:spcPts val="0"/>
              </a:spcAft>
              <a:buNone/>
            </a:pPr>
            <a:endParaRPr sz="1200"/>
          </a:p>
          <a:p>
            <a:pPr marL="457200" lvl="0" indent="0" algn="l" rtl="0">
              <a:spcBef>
                <a:spcPts val="0"/>
              </a:spcBef>
              <a:spcAft>
                <a:spcPts val="0"/>
              </a:spcAft>
              <a:buNone/>
            </a:pPr>
            <a:r>
              <a:rPr lang="en" sz="1200"/>
              <a:t>RETURN awsStringResults</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6"/>
          <p:cNvSpPr txBox="1">
            <a:spLocks noGrp="1"/>
          </p:cNvSpPr>
          <p:nvPr>
            <p:ph type="title"/>
          </p:nvPr>
        </p:nvSpPr>
        <p:spPr>
          <a:xfrm>
            <a:off x="779463" y="285750"/>
            <a:ext cx="7583487" cy="78343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
              <a:t>Test Suites</a:t>
            </a:r>
            <a:endParaRPr/>
          </a:p>
        </p:txBody>
      </p:sp>
      <p:sp>
        <p:nvSpPr>
          <p:cNvPr id="307" name="Google Shape;307;p46"/>
          <p:cNvSpPr txBox="1">
            <a:spLocks noGrp="1"/>
          </p:cNvSpPr>
          <p:nvPr>
            <p:ph type="body" idx="1"/>
          </p:nvPr>
        </p:nvSpPr>
        <p:spPr>
          <a:xfrm>
            <a:off x="779469" y="1371600"/>
            <a:ext cx="3792600" cy="3156300"/>
          </a:xfrm>
          <a:prstGeom prst="rect">
            <a:avLst/>
          </a:prstGeom>
          <a:noFill/>
          <a:ln>
            <a:noFill/>
          </a:ln>
        </p:spPr>
        <p:txBody>
          <a:bodyPr spcFirstLastPara="1" wrap="square" lIns="91425" tIns="45700" rIns="91425" bIns="45700" anchor="t" anchorCtr="0">
            <a:noAutofit/>
          </a:bodyPr>
          <a:lstStyle/>
          <a:p>
            <a:pPr marL="457200" lvl="0" indent="-330200" algn="l" rtl="0">
              <a:spcBef>
                <a:spcPts val="0"/>
              </a:spcBef>
              <a:spcAft>
                <a:spcPts val="0"/>
              </a:spcAft>
              <a:buClr>
                <a:schemeClr val="dk1"/>
              </a:buClr>
              <a:buSzPts val="1600"/>
              <a:buFont typeface="Trebuchet MS"/>
              <a:buChar char="●"/>
            </a:pPr>
            <a:r>
              <a:rPr lang="en" sz="1600">
                <a:solidFill>
                  <a:schemeClr val="dk1"/>
                </a:solidFill>
              </a:rPr>
              <a:t>TC01_Frontend_Dependencies</a:t>
            </a:r>
            <a:endParaRPr sz="1600">
              <a:solidFill>
                <a:schemeClr val="dk1"/>
              </a:solidFill>
            </a:endParaRPr>
          </a:p>
          <a:p>
            <a:pPr marL="457200" lvl="0" indent="-330200" algn="l" rtl="0">
              <a:spcBef>
                <a:spcPts val="0"/>
              </a:spcBef>
              <a:spcAft>
                <a:spcPts val="0"/>
              </a:spcAft>
              <a:buClr>
                <a:schemeClr val="dk1"/>
              </a:buClr>
              <a:buSzPts val="1600"/>
              <a:buFont typeface="Trebuchet MS"/>
              <a:buChar char="●"/>
            </a:pPr>
            <a:r>
              <a:rPr lang="en" sz="1600">
                <a:solidFill>
                  <a:schemeClr val="dk1"/>
                </a:solidFill>
              </a:rPr>
              <a:t>TC02_Backend_dependencies</a:t>
            </a:r>
            <a:endParaRPr sz="1600">
              <a:solidFill>
                <a:schemeClr val="dk1"/>
              </a:solidFill>
            </a:endParaRPr>
          </a:p>
          <a:p>
            <a:pPr marL="457200" lvl="0" indent="-330200" algn="l" rtl="0">
              <a:spcBef>
                <a:spcPts val="0"/>
              </a:spcBef>
              <a:spcAft>
                <a:spcPts val="0"/>
              </a:spcAft>
              <a:buClr>
                <a:schemeClr val="dk1"/>
              </a:buClr>
              <a:buSzPts val="1600"/>
              <a:buFont typeface="Trebuchet MS"/>
              <a:buChar char="●"/>
            </a:pPr>
            <a:r>
              <a:rPr lang="en" sz="1600">
                <a:solidFill>
                  <a:schemeClr val="dk1"/>
                </a:solidFill>
              </a:rPr>
              <a:t>TC03_IAM_Users</a:t>
            </a:r>
            <a:endParaRPr sz="1600">
              <a:solidFill>
                <a:schemeClr val="dk1"/>
              </a:solidFill>
            </a:endParaRPr>
          </a:p>
          <a:p>
            <a:pPr marL="457200" lvl="0" indent="-330200" algn="l" rtl="0">
              <a:spcBef>
                <a:spcPts val="0"/>
              </a:spcBef>
              <a:spcAft>
                <a:spcPts val="0"/>
              </a:spcAft>
              <a:buClr>
                <a:schemeClr val="dk1"/>
              </a:buClr>
              <a:buSzPts val="1600"/>
              <a:buFont typeface="Trebuchet MS"/>
              <a:buChar char="●"/>
            </a:pPr>
            <a:r>
              <a:rPr lang="en" sz="1600">
                <a:solidFill>
                  <a:schemeClr val="dk1"/>
                </a:solidFill>
              </a:rPr>
              <a:t>TC04_AWS_Host</a:t>
            </a:r>
            <a:endParaRPr sz="1600">
              <a:solidFill>
                <a:schemeClr val="dk1"/>
              </a:solidFill>
            </a:endParaRPr>
          </a:p>
          <a:p>
            <a:pPr marL="457200" lvl="0" indent="-330200" algn="l" rtl="0">
              <a:spcBef>
                <a:spcPts val="0"/>
              </a:spcBef>
              <a:spcAft>
                <a:spcPts val="0"/>
              </a:spcAft>
              <a:buClr>
                <a:schemeClr val="dk1"/>
              </a:buClr>
              <a:buSzPts val="1600"/>
              <a:buFont typeface="Trebuchet MS"/>
              <a:buChar char="●"/>
            </a:pPr>
            <a:r>
              <a:rPr lang="en" sz="1600">
                <a:solidFill>
                  <a:schemeClr val="dk1"/>
                </a:solidFill>
              </a:rPr>
              <a:t>TC05_Decryption</a:t>
            </a:r>
            <a:endParaRPr sz="1600">
              <a:solidFill>
                <a:schemeClr val="dk1"/>
              </a:solidFill>
            </a:endParaRPr>
          </a:p>
          <a:p>
            <a:pPr marL="457200" lvl="0" indent="-330200" algn="l" rtl="0">
              <a:spcBef>
                <a:spcPts val="0"/>
              </a:spcBef>
              <a:spcAft>
                <a:spcPts val="0"/>
              </a:spcAft>
              <a:buClr>
                <a:schemeClr val="dk1"/>
              </a:buClr>
              <a:buSzPts val="1600"/>
              <a:buFont typeface="Trebuchet MS"/>
              <a:buChar char="●"/>
            </a:pPr>
            <a:r>
              <a:rPr lang="en" sz="1600">
                <a:solidFill>
                  <a:schemeClr val="dk1"/>
                </a:solidFill>
              </a:rPr>
              <a:t>TC06_Database_Running</a:t>
            </a:r>
            <a:endParaRPr sz="1600">
              <a:solidFill>
                <a:schemeClr val="dk1"/>
              </a:solidFill>
            </a:endParaRPr>
          </a:p>
          <a:p>
            <a:pPr marL="457200" lvl="0" indent="-330200" algn="l" rtl="0">
              <a:spcBef>
                <a:spcPts val="0"/>
              </a:spcBef>
              <a:spcAft>
                <a:spcPts val="0"/>
              </a:spcAft>
              <a:buClr>
                <a:schemeClr val="dk1"/>
              </a:buClr>
              <a:buSzPts val="1600"/>
              <a:buFont typeface="Trebuchet MS"/>
              <a:buChar char="●"/>
            </a:pPr>
            <a:r>
              <a:rPr lang="en" sz="1600">
                <a:solidFill>
                  <a:schemeClr val="dk1"/>
                </a:solidFill>
              </a:rPr>
              <a:t>TC07_Server_communication</a:t>
            </a:r>
            <a:endParaRPr sz="1600">
              <a:solidFill>
                <a:schemeClr val="dk1"/>
              </a:solidFill>
            </a:endParaRPr>
          </a:p>
          <a:p>
            <a:pPr marL="457200" lvl="0" indent="-330200" algn="l" rtl="0">
              <a:spcBef>
                <a:spcPts val="0"/>
              </a:spcBef>
              <a:spcAft>
                <a:spcPts val="0"/>
              </a:spcAft>
              <a:buClr>
                <a:schemeClr val="dk1"/>
              </a:buClr>
              <a:buSzPts val="1600"/>
              <a:buFont typeface="Trebuchet MS"/>
              <a:buChar char="●"/>
            </a:pPr>
            <a:r>
              <a:rPr lang="en" sz="1600">
                <a:solidFill>
                  <a:schemeClr val="dk1"/>
                </a:solidFill>
              </a:rPr>
              <a:t>TC08_Beanstalk_Integration</a:t>
            </a:r>
            <a:endParaRPr sz="1600">
              <a:solidFill>
                <a:schemeClr val="dk1"/>
              </a:solidFill>
            </a:endParaRPr>
          </a:p>
          <a:p>
            <a:pPr marL="457200" lvl="0" indent="-330200" algn="l" rtl="0">
              <a:spcBef>
                <a:spcPts val="0"/>
              </a:spcBef>
              <a:spcAft>
                <a:spcPts val="0"/>
              </a:spcAft>
              <a:buClr>
                <a:schemeClr val="dk1"/>
              </a:buClr>
              <a:buSzPts val="1600"/>
              <a:buFont typeface="Trebuchet MS"/>
              <a:buChar char="●"/>
            </a:pPr>
            <a:r>
              <a:rPr lang="en" sz="1600">
                <a:solidFill>
                  <a:schemeClr val="dk1"/>
                </a:solidFill>
              </a:rPr>
              <a:t>TC09_OCR_Sunny</a:t>
            </a:r>
            <a:endParaRPr sz="1600">
              <a:solidFill>
                <a:schemeClr val="dk1"/>
              </a:solidFill>
            </a:endParaRPr>
          </a:p>
          <a:p>
            <a:pPr marL="457200" lvl="0" indent="-330200" algn="l" rtl="0">
              <a:spcBef>
                <a:spcPts val="0"/>
              </a:spcBef>
              <a:spcAft>
                <a:spcPts val="0"/>
              </a:spcAft>
              <a:buClr>
                <a:schemeClr val="dk1"/>
              </a:buClr>
              <a:buSzPts val="1600"/>
              <a:buFont typeface="Trebuchet MS"/>
              <a:buChar char="●"/>
            </a:pPr>
            <a:r>
              <a:rPr lang="en" sz="1600">
                <a:solidFill>
                  <a:schemeClr val="dk1"/>
                </a:solidFill>
              </a:rPr>
              <a:t>TC09_OCR_Rainy</a:t>
            </a:r>
            <a:endParaRPr sz="1600">
              <a:solidFill>
                <a:schemeClr val="dk1"/>
              </a:solidFill>
            </a:endParaRPr>
          </a:p>
          <a:p>
            <a:pPr marL="457200" lvl="0" indent="-330200" algn="l" rtl="0">
              <a:spcBef>
                <a:spcPts val="0"/>
              </a:spcBef>
              <a:spcAft>
                <a:spcPts val="0"/>
              </a:spcAft>
              <a:buClr>
                <a:schemeClr val="dk1"/>
              </a:buClr>
              <a:buSzPts val="1600"/>
              <a:buFont typeface="Trebuchet MS"/>
              <a:buChar char="●"/>
            </a:pPr>
            <a:r>
              <a:rPr lang="en" sz="1600">
                <a:solidFill>
                  <a:schemeClr val="dk1"/>
                </a:solidFill>
              </a:rPr>
              <a:t>TC10_Dictionary_Header</a:t>
            </a:r>
            <a:endParaRPr sz="1600">
              <a:solidFill>
                <a:schemeClr val="dk1"/>
              </a:solidFill>
            </a:endParaRPr>
          </a:p>
          <a:p>
            <a:pPr marL="457200" lvl="0" indent="0" algn="l" rtl="0">
              <a:spcBef>
                <a:spcPts val="0"/>
              </a:spcBef>
              <a:spcAft>
                <a:spcPts val="0"/>
              </a:spcAft>
              <a:buNone/>
            </a:pPr>
            <a:endParaRPr sz="1600">
              <a:solidFill>
                <a:schemeClr val="dk1"/>
              </a:solidFill>
            </a:endParaRPr>
          </a:p>
        </p:txBody>
      </p:sp>
      <p:sp>
        <p:nvSpPr>
          <p:cNvPr id="308" name="Google Shape;308;p46"/>
          <p:cNvSpPr txBox="1">
            <a:spLocks noGrp="1"/>
          </p:cNvSpPr>
          <p:nvPr>
            <p:ph type="body" idx="1"/>
          </p:nvPr>
        </p:nvSpPr>
        <p:spPr>
          <a:xfrm>
            <a:off x="4572069" y="1403850"/>
            <a:ext cx="3792600" cy="3156300"/>
          </a:xfrm>
          <a:prstGeom prst="rect">
            <a:avLst/>
          </a:prstGeom>
          <a:noFill/>
          <a:ln>
            <a:noFill/>
          </a:ln>
        </p:spPr>
        <p:txBody>
          <a:bodyPr spcFirstLastPara="1" wrap="square" lIns="91425" tIns="45700" rIns="91425" bIns="45700" anchor="t" anchorCtr="0">
            <a:noAutofit/>
          </a:bodyPr>
          <a:lstStyle/>
          <a:p>
            <a:pPr marL="282575" lvl="0" indent="-269875" algn="l" rtl="0">
              <a:spcBef>
                <a:spcPts val="0"/>
              </a:spcBef>
              <a:spcAft>
                <a:spcPts val="0"/>
              </a:spcAft>
              <a:buClr>
                <a:schemeClr val="dk1"/>
              </a:buClr>
              <a:buSzPts val="1600"/>
              <a:buFont typeface="Trebuchet MS"/>
              <a:buChar char="●"/>
            </a:pPr>
            <a:r>
              <a:rPr lang="en" sz="1600">
                <a:solidFill>
                  <a:schemeClr val="dk1"/>
                </a:solidFill>
              </a:rPr>
              <a:t>TC10_Dictionary_Header</a:t>
            </a:r>
            <a:endParaRPr sz="1600">
              <a:solidFill>
                <a:schemeClr val="dk1"/>
              </a:solidFill>
            </a:endParaRPr>
          </a:p>
          <a:p>
            <a:pPr marL="282575" lvl="0" indent="-269875" algn="l" rtl="0">
              <a:spcBef>
                <a:spcPts val="0"/>
              </a:spcBef>
              <a:spcAft>
                <a:spcPts val="0"/>
              </a:spcAft>
              <a:buClr>
                <a:schemeClr val="dk1"/>
              </a:buClr>
              <a:buSzPts val="1600"/>
              <a:buFont typeface="Trebuchet MS"/>
              <a:buChar char="●"/>
            </a:pPr>
            <a:r>
              <a:rPr lang="en" sz="1600">
                <a:solidFill>
                  <a:schemeClr val="dk1"/>
                </a:solidFill>
              </a:rPr>
              <a:t>TC11_Bulk_Upload_Sunny</a:t>
            </a:r>
            <a:endParaRPr sz="1600">
              <a:solidFill>
                <a:schemeClr val="dk1"/>
              </a:solidFill>
            </a:endParaRPr>
          </a:p>
          <a:p>
            <a:pPr marL="282575" lvl="0" indent="-269875" algn="l" rtl="0">
              <a:spcBef>
                <a:spcPts val="0"/>
              </a:spcBef>
              <a:spcAft>
                <a:spcPts val="0"/>
              </a:spcAft>
              <a:buClr>
                <a:schemeClr val="dk1"/>
              </a:buClr>
              <a:buSzPts val="1600"/>
              <a:buFont typeface="Trebuchet MS"/>
              <a:buChar char="●"/>
            </a:pPr>
            <a:r>
              <a:rPr lang="en" sz="1600">
                <a:solidFill>
                  <a:schemeClr val="dk1"/>
                </a:solidFill>
              </a:rPr>
              <a:t>TC11_Bulk_Upload_Rainy</a:t>
            </a:r>
            <a:endParaRPr sz="1600">
              <a:solidFill>
                <a:schemeClr val="dk1"/>
              </a:solidFill>
            </a:endParaRPr>
          </a:p>
          <a:p>
            <a:pPr marL="282575" lvl="0" indent="-269875" algn="l" rtl="0">
              <a:spcBef>
                <a:spcPts val="0"/>
              </a:spcBef>
              <a:spcAft>
                <a:spcPts val="0"/>
              </a:spcAft>
              <a:buClr>
                <a:schemeClr val="dk1"/>
              </a:buClr>
              <a:buSzPts val="1600"/>
              <a:buFont typeface="Trebuchet MS"/>
              <a:buChar char="●"/>
            </a:pPr>
            <a:r>
              <a:rPr lang="en" sz="1600">
                <a:solidFill>
                  <a:schemeClr val="dk1"/>
                </a:solidFill>
              </a:rPr>
              <a:t>TC12_Global_Limit_Sunny</a:t>
            </a:r>
            <a:endParaRPr sz="1600">
              <a:solidFill>
                <a:schemeClr val="dk1"/>
              </a:solidFill>
            </a:endParaRPr>
          </a:p>
          <a:p>
            <a:pPr marL="282575" lvl="0" indent="-269875" algn="l" rtl="0">
              <a:spcBef>
                <a:spcPts val="0"/>
              </a:spcBef>
              <a:spcAft>
                <a:spcPts val="0"/>
              </a:spcAft>
              <a:buClr>
                <a:schemeClr val="dk1"/>
              </a:buClr>
              <a:buSzPts val="1600"/>
              <a:buFont typeface="Trebuchet MS"/>
              <a:buChar char="●"/>
            </a:pPr>
            <a:r>
              <a:rPr lang="en" sz="1600">
                <a:solidFill>
                  <a:schemeClr val="dk1"/>
                </a:solidFill>
              </a:rPr>
              <a:t>TC12_Global_Limit_Rainy</a:t>
            </a:r>
            <a:endParaRPr sz="1600">
              <a:solidFill>
                <a:schemeClr val="dk1"/>
              </a:solidFill>
            </a:endParaRPr>
          </a:p>
          <a:p>
            <a:pPr marL="282575" lvl="0" indent="-269875" algn="l" rtl="0">
              <a:spcBef>
                <a:spcPts val="0"/>
              </a:spcBef>
              <a:spcAft>
                <a:spcPts val="0"/>
              </a:spcAft>
              <a:buClr>
                <a:schemeClr val="dk1"/>
              </a:buClr>
              <a:buSzPts val="1600"/>
              <a:buFont typeface="Trebuchet MS"/>
              <a:buChar char="●"/>
            </a:pPr>
            <a:r>
              <a:rPr lang="en" sz="1600">
                <a:solidFill>
                  <a:schemeClr val="dk1"/>
                </a:solidFill>
              </a:rPr>
              <a:t>TC13_Database_Local_Backup</a:t>
            </a:r>
            <a:endParaRPr sz="1600">
              <a:solidFill>
                <a:schemeClr val="dk1"/>
              </a:solidFill>
            </a:endParaRPr>
          </a:p>
          <a:p>
            <a:pPr marL="282575" lvl="0" indent="-269875" algn="l" rtl="0">
              <a:spcBef>
                <a:spcPts val="0"/>
              </a:spcBef>
              <a:spcAft>
                <a:spcPts val="0"/>
              </a:spcAft>
              <a:buClr>
                <a:schemeClr val="dk1"/>
              </a:buClr>
              <a:buSzPts val="1600"/>
              <a:buFont typeface="Trebuchet MS"/>
              <a:buChar char="●"/>
            </a:pPr>
            <a:r>
              <a:rPr lang="en" sz="1600">
                <a:solidFill>
                  <a:schemeClr val="dk1"/>
                </a:solidFill>
              </a:rPr>
              <a:t>TC14_Upload_and_Replace_Sunny</a:t>
            </a:r>
            <a:endParaRPr sz="1600">
              <a:solidFill>
                <a:schemeClr val="dk1"/>
              </a:solidFill>
            </a:endParaRPr>
          </a:p>
          <a:p>
            <a:pPr marL="282575" lvl="0" indent="-269875" algn="l" rtl="0">
              <a:spcBef>
                <a:spcPts val="0"/>
              </a:spcBef>
              <a:spcAft>
                <a:spcPts val="0"/>
              </a:spcAft>
              <a:buClr>
                <a:schemeClr val="dk1"/>
              </a:buClr>
              <a:buSzPts val="1600"/>
              <a:buFont typeface="Trebuchet MS"/>
              <a:buChar char="●"/>
            </a:pPr>
            <a:r>
              <a:rPr lang="en" sz="1600">
                <a:solidFill>
                  <a:schemeClr val="dk1"/>
                </a:solidFill>
              </a:rPr>
              <a:t>TC14_Upload_and_Replace_Rainy</a:t>
            </a:r>
            <a:endParaRPr sz="1600">
              <a:solidFill>
                <a:schemeClr val="dk1"/>
              </a:solidFill>
            </a:endParaRPr>
          </a:p>
          <a:p>
            <a:pPr marL="282575" lvl="0" indent="-269875" algn="l" rtl="0">
              <a:spcBef>
                <a:spcPts val="0"/>
              </a:spcBef>
              <a:spcAft>
                <a:spcPts val="0"/>
              </a:spcAft>
              <a:buClr>
                <a:schemeClr val="dk1"/>
              </a:buClr>
              <a:buSzPts val="1600"/>
              <a:buFont typeface="Trebuchet MS"/>
              <a:buChar char="●"/>
            </a:pPr>
            <a:r>
              <a:rPr lang="en" sz="1600">
                <a:solidFill>
                  <a:schemeClr val="dk1"/>
                </a:solidFill>
              </a:rPr>
              <a:t>TC15_Admin_Search_Sunny</a:t>
            </a:r>
            <a:endParaRPr sz="1600">
              <a:solidFill>
                <a:schemeClr val="dk1"/>
              </a:solidFill>
            </a:endParaRPr>
          </a:p>
          <a:p>
            <a:pPr marL="282575" lvl="0" indent="-269875" algn="l" rtl="0">
              <a:spcBef>
                <a:spcPts val="0"/>
              </a:spcBef>
              <a:spcAft>
                <a:spcPts val="0"/>
              </a:spcAft>
              <a:buClr>
                <a:schemeClr val="dk1"/>
              </a:buClr>
              <a:buSzPts val="1600"/>
              <a:buFont typeface="Trebuchet MS"/>
              <a:buChar char="●"/>
            </a:pPr>
            <a:r>
              <a:rPr lang="en" sz="1600">
                <a:solidFill>
                  <a:schemeClr val="dk1"/>
                </a:solidFill>
              </a:rPr>
              <a:t>TC15_Admin_Search_Rainy</a:t>
            </a:r>
            <a:endParaRPr sz="1600">
              <a:solidFill>
                <a:schemeClr val="dk1"/>
              </a:solidFill>
            </a:endParaRPr>
          </a:p>
          <a:p>
            <a:pPr marL="282575"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7"/>
          <p:cNvSpPr txBox="1">
            <a:spLocks noGrp="1"/>
          </p:cNvSpPr>
          <p:nvPr>
            <p:ph type="title"/>
          </p:nvPr>
        </p:nvSpPr>
        <p:spPr>
          <a:xfrm>
            <a:off x="779463" y="285750"/>
            <a:ext cx="7583400" cy="783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a:t>Test Cases for Image Upload OCR</a:t>
            </a:r>
            <a:endParaRPr/>
          </a:p>
        </p:txBody>
      </p:sp>
      <p:pic>
        <p:nvPicPr>
          <p:cNvPr id="314" name="Google Shape;314;p47"/>
          <p:cNvPicPr preferRelativeResize="0"/>
          <p:nvPr/>
        </p:nvPicPr>
        <p:blipFill>
          <a:blip r:embed="rId3">
            <a:alphaModFix/>
          </a:blip>
          <a:stretch>
            <a:fillRect/>
          </a:stretch>
        </p:blipFill>
        <p:spPr>
          <a:xfrm>
            <a:off x="1587375" y="1108400"/>
            <a:ext cx="5386147" cy="1929750"/>
          </a:xfrm>
          <a:prstGeom prst="rect">
            <a:avLst/>
          </a:prstGeom>
          <a:noFill/>
          <a:ln>
            <a:noFill/>
          </a:ln>
        </p:spPr>
      </p:pic>
      <p:pic>
        <p:nvPicPr>
          <p:cNvPr id="315" name="Google Shape;315;p47"/>
          <p:cNvPicPr preferRelativeResize="0"/>
          <p:nvPr/>
        </p:nvPicPr>
        <p:blipFill>
          <a:blip r:embed="rId4">
            <a:alphaModFix/>
          </a:blip>
          <a:stretch>
            <a:fillRect/>
          </a:stretch>
        </p:blipFill>
        <p:spPr>
          <a:xfrm>
            <a:off x="1587375" y="2778625"/>
            <a:ext cx="5386150" cy="177677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8"/>
          <p:cNvSpPr txBox="1">
            <a:spLocks noGrp="1"/>
          </p:cNvSpPr>
          <p:nvPr>
            <p:ph type="title"/>
          </p:nvPr>
        </p:nvSpPr>
        <p:spPr>
          <a:xfrm>
            <a:off x="779463" y="285750"/>
            <a:ext cx="7583400" cy="783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a:t>Test Cases for Bulk Word Upload</a:t>
            </a:r>
            <a:endParaRPr/>
          </a:p>
        </p:txBody>
      </p:sp>
      <p:pic>
        <p:nvPicPr>
          <p:cNvPr id="321" name="Google Shape;321;p48"/>
          <p:cNvPicPr preferRelativeResize="0"/>
          <p:nvPr/>
        </p:nvPicPr>
        <p:blipFill>
          <a:blip r:embed="rId3">
            <a:alphaModFix/>
          </a:blip>
          <a:stretch>
            <a:fillRect/>
          </a:stretch>
        </p:blipFill>
        <p:spPr>
          <a:xfrm>
            <a:off x="2214625" y="1069050"/>
            <a:ext cx="4713098" cy="1557300"/>
          </a:xfrm>
          <a:prstGeom prst="rect">
            <a:avLst/>
          </a:prstGeom>
          <a:noFill/>
          <a:ln>
            <a:noFill/>
          </a:ln>
        </p:spPr>
      </p:pic>
      <p:pic>
        <p:nvPicPr>
          <p:cNvPr id="322" name="Google Shape;322;p48"/>
          <p:cNvPicPr preferRelativeResize="0"/>
          <p:nvPr/>
        </p:nvPicPr>
        <p:blipFill>
          <a:blip r:embed="rId4">
            <a:alphaModFix/>
          </a:blip>
          <a:stretch>
            <a:fillRect/>
          </a:stretch>
        </p:blipFill>
        <p:spPr>
          <a:xfrm>
            <a:off x="2214625" y="2571750"/>
            <a:ext cx="4713100" cy="19447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xfrm>
            <a:off x="779463" y="285750"/>
            <a:ext cx="7583487" cy="78343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
              <a:t>Problem definition</a:t>
            </a:r>
            <a:endParaRPr/>
          </a:p>
        </p:txBody>
      </p:sp>
      <p:sp>
        <p:nvSpPr>
          <p:cNvPr id="199" name="Google Shape;199;p31"/>
          <p:cNvSpPr txBox="1">
            <a:spLocks noGrp="1"/>
          </p:cNvSpPr>
          <p:nvPr>
            <p:ph type="body" idx="1"/>
          </p:nvPr>
        </p:nvSpPr>
        <p:spPr>
          <a:xfrm>
            <a:off x="779463" y="1069175"/>
            <a:ext cx="7583400" cy="3156300"/>
          </a:xfrm>
          <a:prstGeom prst="rect">
            <a:avLst/>
          </a:prstGeom>
          <a:noFill/>
          <a:ln>
            <a:noFill/>
          </a:ln>
        </p:spPr>
        <p:txBody>
          <a:bodyPr spcFirstLastPara="1" wrap="square" lIns="91425" tIns="45700" rIns="91425" bIns="45700" anchor="t" anchorCtr="0">
            <a:noAutofit/>
          </a:bodyPr>
          <a:lstStyle/>
          <a:p>
            <a:pPr indent="-317500">
              <a:lnSpc>
                <a:spcPct val="120000"/>
              </a:lnSpc>
              <a:spcBef>
                <a:spcPts val="1000"/>
              </a:spcBef>
              <a:buClr>
                <a:schemeClr val="dk1"/>
              </a:buClr>
              <a:buSzPts val="1400"/>
              <a:buFont typeface="Arial"/>
              <a:buChar char="●"/>
            </a:pPr>
            <a:r>
              <a:rPr lang="en" sz="1400" dirty="0">
                <a:solidFill>
                  <a:schemeClr val="dk1"/>
                </a:solidFill>
                <a:latin typeface="Arial"/>
                <a:ea typeface="Arial"/>
                <a:cs typeface="Arial"/>
                <a:sym typeface="Arial"/>
              </a:rPr>
              <a:t>One of the major problems that ESOL, as well as regular students face is the lack of a reliable source to acquire and expand their vocabulary repertoire. If a student is reading a piece of text and does not know what the definition is, they find themselves stopping their reading and fetching for a dictionary. Making study sessions time consuming. There is also no easy way to validate the difficulty of text, which allows professors to select the correct and most adequate material for the targeted class.</a:t>
            </a:r>
            <a:r>
              <a:rPr lang="en-US" sz="1400" dirty="0">
                <a:solidFill>
                  <a:schemeClr val="dk1"/>
                </a:solidFill>
                <a:latin typeface="Arial"/>
                <a:ea typeface="Arial"/>
                <a:cs typeface="Arial"/>
                <a:sym typeface="Arial"/>
              </a:rPr>
              <a:t> The Purpose of the VIRS project is to provide a tool to evaluate the difficulty of text for new language learners.</a:t>
            </a:r>
            <a:endParaRPr sz="1400" dirty="0">
              <a:solidFill>
                <a:schemeClr val="dk1"/>
              </a:solidFill>
              <a:latin typeface="Arial"/>
              <a:ea typeface="Arial"/>
              <a:cs typeface="Arial"/>
              <a:sym typeface="Arial"/>
            </a:endParaRPr>
          </a:p>
          <a:p>
            <a:pPr marL="457200" lvl="0" indent="-317500" algn="l" rtl="0">
              <a:lnSpc>
                <a:spcPct val="120000"/>
              </a:lnSpc>
              <a:spcBef>
                <a:spcPts val="0"/>
              </a:spcBef>
              <a:spcAft>
                <a:spcPts val="0"/>
              </a:spcAft>
              <a:buClr>
                <a:schemeClr val="dk1"/>
              </a:buClr>
              <a:buSzPts val="1400"/>
              <a:buFont typeface="Arial"/>
              <a:buChar char="●"/>
            </a:pPr>
            <a:r>
              <a:rPr lang="en" sz="1400" dirty="0">
                <a:solidFill>
                  <a:schemeClr val="dk1"/>
                </a:solidFill>
                <a:latin typeface="Arial"/>
                <a:ea typeface="Arial"/>
                <a:cs typeface="Arial"/>
                <a:sym typeface="Arial"/>
              </a:rPr>
              <a:t>VIRS 4.0 had a rudimentary optical character recognition which could not accurately recognize scanned documents or most images of text and there was no way for administrators to upload words to the database in bulk. Additionally, at the start of the project both the local and AWS hosted versions of the project were non-functional. These were the primary problems tackled during the implementation of VIRS 5.0</a:t>
            </a:r>
            <a:endParaRPr sz="1400" dirty="0">
              <a:solidFill>
                <a:schemeClr val="dk1"/>
              </a:solidFill>
              <a:latin typeface="Arial"/>
              <a:ea typeface="Arial"/>
              <a:cs typeface="Arial"/>
              <a:sym typeface="Arial"/>
            </a:endParaRPr>
          </a:p>
          <a:p>
            <a:pPr marL="0" lvl="0" indent="0" algn="l" rtl="0">
              <a:spcBef>
                <a:spcPts val="0"/>
              </a:spcBef>
              <a:spcAft>
                <a:spcPts val="0"/>
              </a:spcAft>
              <a:buNone/>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9"/>
          <p:cNvSpPr txBox="1">
            <a:spLocks noGrp="1"/>
          </p:cNvSpPr>
          <p:nvPr>
            <p:ph type="title"/>
          </p:nvPr>
        </p:nvSpPr>
        <p:spPr>
          <a:xfrm>
            <a:off x="779463" y="285750"/>
            <a:ext cx="7583487" cy="78343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
              <a:t>Summary</a:t>
            </a:r>
            <a:endParaRPr/>
          </a:p>
        </p:txBody>
      </p:sp>
      <p:sp>
        <p:nvSpPr>
          <p:cNvPr id="329" name="Google Shape;329;p49"/>
          <p:cNvSpPr txBox="1">
            <a:spLocks noGrp="1"/>
          </p:cNvSpPr>
          <p:nvPr>
            <p:ph type="body" idx="1"/>
          </p:nvPr>
        </p:nvSpPr>
        <p:spPr>
          <a:xfrm>
            <a:off x="779463" y="1371600"/>
            <a:ext cx="7583487" cy="3156347"/>
          </a:xfrm>
          <a:prstGeom prst="rect">
            <a:avLst/>
          </a:prstGeom>
          <a:noFill/>
          <a:ln>
            <a:noFill/>
          </a:ln>
        </p:spPr>
        <p:txBody>
          <a:bodyPr spcFirstLastPara="1" wrap="square" lIns="91425" tIns="45700" rIns="91425" bIns="45700" anchor="t" anchorCtr="0">
            <a:noAutofit/>
          </a:bodyPr>
          <a:lstStyle/>
          <a:p>
            <a:pPr marL="342900">
              <a:spcBef>
                <a:spcPts val="0"/>
              </a:spcBef>
              <a:buSzPts val="2200"/>
              <a:buFont typeface="Arial" panose="020B0604020202020204" pitchFamily="34" charset="0"/>
              <a:buChar char="•"/>
            </a:pPr>
            <a:r>
              <a:rPr lang="en" dirty="0"/>
              <a:t>The local version of the application is now fully functional</a:t>
            </a:r>
            <a:endParaRPr dirty="0"/>
          </a:p>
          <a:p>
            <a:pPr marL="368300">
              <a:spcBef>
                <a:spcPts val="0"/>
              </a:spcBef>
              <a:buFont typeface="Arial" panose="020B0604020202020204" pitchFamily="34" charset="0"/>
              <a:buChar char="•"/>
            </a:pPr>
            <a:r>
              <a:rPr lang="en" dirty="0"/>
              <a:t>The AWS hosted version of the app is fully functional and can be accessed at www.myvirs.com</a:t>
            </a:r>
            <a:endParaRPr dirty="0"/>
          </a:p>
          <a:p>
            <a:pPr marL="368300">
              <a:spcBef>
                <a:spcPts val="0"/>
              </a:spcBef>
              <a:buFont typeface="Arial" panose="020B0604020202020204" pitchFamily="34" charset="0"/>
              <a:buChar char="•"/>
            </a:pPr>
            <a:r>
              <a:rPr lang="en" dirty="0"/>
              <a:t>Users can now upload scans of images and they will be transcribed with high accuracy</a:t>
            </a:r>
            <a:endParaRPr dirty="0"/>
          </a:p>
          <a:p>
            <a:pPr marL="368300">
              <a:spcBef>
                <a:spcPts val="0"/>
              </a:spcBef>
              <a:buFont typeface="Arial" panose="020B0604020202020204" pitchFamily="34" charset="0"/>
              <a:buChar char="•"/>
            </a:pPr>
            <a:r>
              <a:rPr lang="en" dirty="0"/>
              <a:t>Administrative users can now add categories of words in bulk and replace entire categories if needed</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0"/>
          <p:cNvSpPr txBox="1">
            <a:spLocks noGrp="1"/>
          </p:cNvSpPr>
          <p:nvPr>
            <p:ph type="title"/>
          </p:nvPr>
        </p:nvSpPr>
        <p:spPr>
          <a:xfrm>
            <a:off x="779463" y="285750"/>
            <a:ext cx="7583400" cy="783300"/>
          </a:xfrm>
          <a:prstGeom prst="rect">
            <a:avLst/>
          </a:prstGeom>
        </p:spPr>
        <p:txBody>
          <a:bodyPr spcFirstLastPara="1" wrap="square" lIns="91425" tIns="45700" rIns="91425" bIns="45700" anchor="b" anchorCtr="0">
            <a:noAutofit/>
          </a:bodyPr>
          <a:lstStyle/>
          <a:p>
            <a:pPr marL="571500" lvl="0" indent="-571500" algn="l" rtl="0">
              <a:spcBef>
                <a:spcPts val="0"/>
              </a:spcBef>
              <a:spcAft>
                <a:spcPts val="0"/>
              </a:spcAft>
              <a:buFont typeface="Arial" panose="020B0604020202020204" pitchFamily="34" charset="0"/>
              <a:buChar char="•"/>
            </a:pPr>
            <a:r>
              <a:rPr lang="en"/>
              <a:t>Contact info</a:t>
            </a:r>
            <a:endParaRPr/>
          </a:p>
        </p:txBody>
      </p:sp>
      <p:sp>
        <p:nvSpPr>
          <p:cNvPr id="335" name="Google Shape;335;p50"/>
          <p:cNvSpPr txBox="1">
            <a:spLocks noGrp="1"/>
          </p:cNvSpPr>
          <p:nvPr>
            <p:ph type="body" idx="1"/>
          </p:nvPr>
        </p:nvSpPr>
        <p:spPr>
          <a:xfrm>
            <a:off x="779463" y="1371600"/>
            <a:ext cx="7583400" cy="3156300"/>
          </a:xfrm>
          <a:prstGeom prst="rect">
            <a:avLst/>
          </a:prstGeom>
        </p:spPr>
        <p:txBody>
          <a:bodyPr spcFirstLastPara="1" wrap="square" lIns="91425" tIns="45700" rIns="91425" bIns="45700" anchor="t" anchorCtr="0">
            <a:noAutofit/>
          </a:bodyPr>
          <a:lstStyle/>
          <a:p>
            <a:pPr lvl="0" algn="l" rtl="0">
              <a:spcBef>
                <a:spcPts val="2000"/>
              </a:spcBef>
              <a:spcAft>
                <a:spcPts val="0"/>
              </a:spcAft>
              <a:buSzPts val="1800"/>
              <a:buFont typeface="Arial" panose="020B0604020202020204" pitchFamily="34" charset="0"/>
              <a:buChar char="•"/>
            </a:pPr>
            <a:r>
              <a:rPr lang="en"/>
              <a:t>Jorge: Jcost035@fiu.edu</a:t>
            </a:r>
            <a:endParaRPr/>
          </a:p>
          <a:p>
            <a:pPr marL="800100" lvl="0" algn="l" rtl="0">
              <a:spcBef>
                <a:spcPts val="2000"/>
              </a:spcBef>
              <a:spcAft>
                <a:spcPts val="0"/>
              </a:spcAft>
              <a:buFont typeface="Arial" panose="020B0604020202020204" pitchFamily="34" charset="0"/>
              <a:buChar char="•"/>
            </a:pPr>
            <a:endParaRPr/>
          </a:p>
          <a:p>
            <a:pPr lvl="0" algn="l" rtl="0">
              <a:spcBef>
                <a:spcPts val="2000"/>
              </a:spcBef>
              <a:spcAft>
                <a:spcPts val="0"/>
              </a:spcAft>
              <a:buSzPts val="1800"/>
              <a:buFont typeface="Arial" panose="020B0604020202020204" pitchFamily="34" charset="0"/>
              <a:buChar char="•"/>
            </a:pPr>
            <a:r>
              <a:rPr lang="en"/>
              <a:t>Julian: Jpine084@fiu.edu</a:t>
            </a:r>
            <a:endParaRPr/>
          </a:p>
          <a:p>
            <a:pPr marL="800100" lvl="0" algn="l" rtl="0">
              <a:spcBef>
                <a:spcPts val="2000"/>
              </a:spcBef>
              <a:spcAft>
                <a:spcPts val="0"/>
              </a:spcAft>
              <a:buFont typeface="Arial" panose="020B0604020202020204" pitchFamily="34" charset="0"/>
              <a:buChar char="•"/>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1"/>
          <p:cNvSpPr txBox="1">
            <a:spLocks noGrp="1"/>
          </p:cNvSpPr>
          <p:nvPr>
            <p:ph type="title"/>
          </p:nvPr>
        </p:nvSpPr>
        <p:spPr>
          <a:xfrm>
            <a:off x="779463" y="2180100"/>
            <a:ext cx="7583400" cy="7833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
              <a:t>Questions?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2"/>
          <p:cNvSpPr txBox="1">
            <a:spLocks noGrp="1"/>
          </p:cNvSpPr>
          <p:nvPr>
            <p:ph type="title"/>
          </p:nvPr>
        </p:nvSpPr>
        <p:spPr>
          <a:xfrm>
            <a:off x="779463" y="2154950"/>
            <a:ext cx="7583400" cy="7833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 sz="4800"/>
              <a:t>Thank you!</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title"/>
          </p:nvPr>
        </p:nvSpPr>
        <p:spPr>
          <a:xfrm>
            <a:off x="779463" y="285750"/>
            <a:ext cx="7583487" cy="78343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
              <a:t>Gantt Chart</a:t>
            </a:r>
            <a:endParaRPr/>
          </a:p>
        </p:txBody>
      </p:sp>
      <p:pic>
        <p:nvPicPr>
          <p:cNvPr id="206" name="Google Shape;206;p32"/>
          <p:cNvPicPr preferRelativeResize="0"/>
          <p:nvPr/>
        </p:nvPicPr>
        <p:blipFill>
          <a:blip r:embed="rId3">
            <a:alphaModFix/>
          </a:blip>
          <a:stretch>
            <a:fillRect/>
          </a:stretch>
        </p:blipFill>
        <p:spPr>
          <a:xfrm>
            <a:off x="876425" y="1027725"/>
            <a:ext cx="5180150" cy="34696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779463" y="285750"/>
            <a:ext cx="7583487" cy="78343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 sz="3600"/>
              <a:t>User Stories</a:t>
            </a:r>
            <a:endParaRPr sz="3600"/>
          </a:p>
        </p:txBody>
      </p:sp>
      <p:sp>
        <p:nvSpPr>
          <p:cNvPr id="213" name="Google Shape;213;p33"/>
          <p:cNvSpPr txBox="1">
            <a:spLocks noGrp="1"/>
          </p:cNvSpPr>
          <p:nvPr>
            <p:ph type="body" idx="1"/>
          </p:nvPr>
        </p:nvSpPr>
        <p:spPr>
          <a:xfrm>
            <a:off x="779469" y="1120700"/>
            <a:ext cx="3792600" cy="3156300"/>
          </a:xfrm>
          <a:prstGeom prst="rect">
            <a:avLst/>
          </a:prstGeom>
          <a:noFill/>
          <a:ln>
            <a:noFill/>
          </a:ln>
        </p:spPr>
        <p:txBody>
          <a:bodyPr spcFirstLastPara="1" wrap="square" lIns="91425" tIns="45700" rIns="91425" bIns="45700" anchor="t" anchorCtr="0">
            <a:noAutofit/>
          </a:bodyPr>
          <a:lstStyle/>
          <a:p>
            <a:pPr marL="282575" lvl="0" indent="-238125"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U01_Install_Frontend</a:t>
            </a:r>
            <a:endParaRPr sz="1100">
              <a:solidFill>
                <a:schemeClr val="dk1"/>
              </a:solidFill>
              <a:latin typeface="Arial"/>
              <a:ea typeface="Arial"/>
              <a:cs typeface="Arial"/>
              <a:sym typeface="Arial"/>
            </a:endParaRPr>
          </a:p>
          <a:p>
            <a:pPr marL="282575" lvl="0" indent="-238125"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U02_Investigate_Structure</a:t>
            </a:r>
            <a:endParaRPr sz="1100">
              <a:solidFill>
                <a:schemeClr val="dk1"/>
              </a:solidFill>
              <a:latin typeface="Arial"/>
              <a:ea typeface="Arial"/>
              <a:cs typeface="Arial"/>
              <a:sym typeface="Arial"/>
            </a:endParaRPr>
          </a:p>
          <a:p>
            <a:pPr marL="282575" lvl="0" indent="-238125"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U03_Install_Backend</a:t>
            </a:r>
            <a:endParaRPr sz="1100">
              <a:solidFill>
                <a:schemeClr val="dk1"/>
              </a:solidFill>
              <a:latin typeface="Arial"/>
              <a:ea typeface="Arial"/>
              <a:cs typeface="Arial"/>
              <a:sym typeface="Arial"/>
            </a:endParaRPr>
          </a:p>
          <a:p>
            <a:pPr marL="282575" lvl="0" indent="-238125"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U04_Investigate_Hosting</a:t>
            </a:r>
            <a:endParaRPr sz="1100">
              <a:solidFill>
                <a:schemeClr val="dk1"/>
              </a:solidFill>
              <a:latin typeface="Arial"/>
              <a:ea typeface="Arial"/>
              <a:cs typeface="Arial"/>
              <a:sym typeface="Arial"/>
            </a:endParaRPr>
          </a:p>
          <a:p>
            <a:pPr marL="282575" lvl="0" indent="-238125"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U05_Create_IAM</a:t>
            </a:r>
            <a:endParaRPr sz="1100">
              <a:solidFill>
                <a:schemeClr val="dk1"/>
              </a:solidFill>
              <a:latin typeface="Arial"/>
              <a:ea typeface="Arial"/>
              <a:cs typeface="Arial"/>
              <a:sym typeface="Arial"/>
            </a:endParaRPr>
          </a:p>
          <a:p>
            <a:pPr marL="282575" lvl="0" indent="-238125"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U06_Meeting_dates</a:t>
            </a:r>
            <a:endParaRPr sz="1100">
              <a:solidFill>
                <a:schemeClr val="dk1"/>
              </a:solidFill>
              <a:latin typeface="Arial"/>
              <a:ea typeface="Arial"/>
              <a:cs typeface="Arial"/>
              <a:sym typeface="Arial"/>
            </a:endParaRPr>
          </a:p>
          <a:p>
            <a:pPr marL="282575" lvl="0" indent="-238125"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U07_Run_Local</a:t>
            </a:r>
            <a:endParaRPr sz="1100">
              <a:solidFill>
                <a:schemeClr val="dk1"/>
              </a:solidFill>
              <a:latin typeface="Arial"/>
              <a:ea typeface="Arial"/>
              <a:cs typeface="Arial"/>
              <a:sym typeface="Arial"/>
            </a:endParaRPr>
          </a:p>
          <a:p>
            <a:pPr marL="282575" lvl="0" indent="-238125"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U08_Local_Features</a:t>
            </a:r>
            <a:endParaRPr sz="1100">
              <a:solidFill>
                <a:schemeClr val="dk1"/>
              </a:solidFill>
              <a:latin typeface="Arial"/>
              <a:ea typeface="Arial"/>
              <a:cs typeface="Arial"/>
              <a:sym typeface="Arial"/>
            </a:endParaRPr>
          </a:p>
          <a:p>
            <a:pPr marL="282575" lvl="0" indent="-238125"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U09_Encryption</a:t>
            </a:r>
            <a:endParaRPr sz="1100">
              <a:solidFill>
                <a:schemeClr val="dk1"/>
              </a:solidFill>
              <a:latin typeface="Arial"/>
              <a:ea typeface="Arial"/>
              <a:cs typeface="Arial"/>
              <a:sym typeface="Arial"/>
            </a:endParaRPr>
          </a:p>
          <a:p>
            <a:pPr marL="282575" lvl="0" indent="-238125"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U10_AWS_Billing</a:t>
            </a:r>
            <a:endParaRPr sz="1100">
              <a:solidFill>
                <a:schemeClr val="dk1"/>
              </a:solidFill>
              <a:latin typeface="Arial"/>
              <a:ea typeface="Arial"/>
              <a:cs typeface="Arial"/>
              <a:sym typeface="Arial"/>
            </a:endParaRPr>
          </a:p>
          <a:p>
            <a:pPr marL="282575" lvl="0" indent="-238125"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U11_Continous_Integration</a:t>
            </a:r>
            <a:endParaRPr sz="1100">
              <a:solidFill>
                <a:schemeClr val="dk1"/>
              </a:solidFill>
              <a:latin typeface="Arial"/>
              <a:ea typeface="Arial"/>
              <a:cs typeface="Arial"/>
              <a:sym typeface="Arial"/>
            </a:endParaRPr>
          </a:p>
          <a:p>
            <a:pPr marL="282575" lvl="0" indent="-238125"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U12_Database_Errors</a:t>
            </a:r>
            <a:endParaRPr sz="1100">
              <a:solidFill>
                <a:schemeClr val="dk1"/>
              </a:solidFill>
              <a:latin typeface="Arial"/>
              <a:ea typeface="Arial"/>
              <a:cs typeface="Arial"/>
              <a:sym typeface="Arial"/>
            </a:endParaRPr>
          </a:p>
          <a:p>
            <a:pPr marL="282575" lvl="0" indent="-238125"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U13_Port_Communication</a:t>
            </a:r>
            <a:endParaRPr sz="1100">
              <a:solidFill>
                <a:schemeClr val="dk1"/>
              </a:solidFill>
              <a:latin typeface="Arial"/>
              <a:ea typeface="Arial"/>
              <a:cs typeface="Arial"/>
              <a:sym typeface="Arial"/>
            </a:endParaRPr>
          </a:p>
          <a:p>
            <a:pPr marL="282575" lvl="0" indent="-238125"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U14_Beanstalk_Bundling</a:t>
            </a:r>
            <a:endParaRPr sz="1100">
              <a:solidFill>
                <a:schemeClr val="dk1"/>
              </a:solidFill>
              <a:latin typeface="Arial"/>
              <a:ea typeface="Arial"/>
              <a:cs typeface="Arial"/>
              <a:sym typeface="Arial"/>
            </a:endParaRPr>
          </a:p>
          <a:p>
            <a:pPr marL="282575" lvl="0" indent="-238125"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U15_Investigate_OCR</a:t>
            </a:r>
            <a:endParaRPr sz="1100">
              <a:solidFill>
                <a:schemeClr val="dk1"/>
              </a:solidFill>
              <a:latin typeface="Arial"/>
              <a:ea typeface="Arial"/>
              <a:cs typeface="Arial"/>
              <a:sym typeface="Arial"/>
            </a:endParaRPr>
          </a:p>
          <a:p>
            <a:pPr marL="282575" lvl="0" indent="-238125"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U16_Investigate_CSV</a:t>
            </a:r>
            <a:endParaRPr sz="1100">
              <a:solidFill>
                <a:schemeClr val="dk1"/>
              </a:solidFill>
              <a:latin typeface="Arial"/>
              <a:ea typeface="Arial"/>
              <a:cs typeface="Arial"/>
              <a:sym typeface="Arial"/>
            </a:endParaRPr>
          </a:p>
          <a:p>
            <a:pPr marL="282575" lvl="0" indent="-238125"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U17_Implement_OCR</a:t>
            </a:r>
            <a:endParaRPr sz="1100">
              <a:solidFill>
                <a:schemeClr val="dk1"/>
              </a:solidFill>
              <a:latin typeface="Arial"/>
              <a:ea typeface="Arial"/>
              <a:cs typeface="Arial"/>
              <a:sym typeface="Arial"/>
            </a:endParaRPr>
          </a:p>
          <a:p>
            <a:pPr marL="282575" lvl="0" indent="-238125"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U18_Dictionary_Header</a:t>
            </a:r>
            <a:endParaRPr sz="1100">
              <a:solidFill>
                <a:schemeClr val="dk1"/>
              </a:solidFill>
              <a:latin typeface="Arial"/>
              <a:ea typeface="Arial"/>
              <a:cs typeface="Arial"/>
              <a:sym typeface="Arial"/>
            </a:endParaRPr>
          </a:p>
          <a:p>
            <a:pPr marL="282575" lvl="0" indent="-238125"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U19_Secure_Server_Communications</a:t>
            </a:r>
            <a:endParaRPr/>
          </a:p>
        </p:txBody>
      </p:sp>
      <p:sp>
        <p:nvSpPr>
          <p:cNvPr id="214" name="Google Shape;214;p33"/>
          <p:cNvSpPr txBox="1">
            <a:spLocks noGrp="1"/>
          </p:cNvSpPr>
          <p:nvPr>
            <p:ph type="body" idx="1"/>
          </p:nvPr>
        </p:nvSpPr>
        <p:spPr>
          <a:xfrm>
            <a:off x="4385944" y="1069175"/>
            <a:ext cx="3792600" cy="3156300"/>
          </a:xfrm>
          <a:prstGeom prst="rect">
            <a:avLst/>
          </a:prstGeom>
          <a:noFill/>
          <a:ln>
            <a:noFill/>
          </a:ln>
        </p:spPr>
        <p:txBody>
          <a:bodyPr spcFirstLastPara="1" wrap="square" lIns="91425" tIns="45700" rIns="91425" bIns="45700" anchor="t" anchorCtr="0">
            <a:noAutofit/>
          </a:bodyPr>
          <a:lstStyle/>
          <a:p>
            <a:pPr marL="457200" lvl="0" indent="-298450"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U20_RDS_Pricing</a:t>
            </a:r>
            <a:endParaRPr sz="1100">
              <a:solidFill>
                <a:schemeClr val="dk1"/>
              </a:solidFill>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U21_Repository</a:t>
            </a:r>
            <a:endParaRPr sz="1100">
              <a:solidFill>
                <a:schemeClr val="dk1"/>
              </a:solidFill>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U22_Bulk_Word_Upload</a:t>
            </a:r>
            <a:endParaRPr sz="1100">
              <a:solidFill>
                <a:schemeClr val="dk1"/>
              </a:solidFill>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U23_K1_K2_Update</a:t>
            </a:r>
            <a:endParaRPr sz="1100">
              <a:solidFill>
                <a:schemeClr val="dk1"/>
              </a:solidFill>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U24_K3_Category</a:t>
            </a:r>
            <a:endParaRPr sz="1100">
              <a:solidFill>
                <a:schemeClr val="dk1"/>
              </a:solidFill>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U25_Repair_Tests</a:t>
            </a:r>
            <a:endParaRPr sz="1100">
              <a:solidFill>
                <a:schemeClr val="dk1"/>
              </a:solidFill>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U26_OCR_Global_Limit</a:t>
            </a:r>
            <a:endParaRPr sz="1100">
              <a:solidFill>
                <a:schemeClr val="dk1"/>
              </a:solidFill>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U27_Backup_Host_research</a:t>
            </a:r>
            <a:endParaRPr sz="1100">
              <a:solidFill>
                <a:schemeClr val="dk1"/>
              </a:solidFill>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U28_Local_Backup</a:t>
            </a:r>
            <a:endParaRPr sz="1100">
              <a:solidFill>
                <a:schemeClr val="dk1"/>
              </a:solidFill>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U29_Category_Coloring</a:t>
            </a:r>
            <a:endParaRPr sz="1100">
              <a:solidFill>
                <a:schemeClr val="dk1"/>
              </a:solidFill>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U30_Category_replace</a:t>
            </a:r>
            <a:endParaRPr sz="1100">
              <a:solidFill>
                <a:schemeClr val="dk1"/>
              </a:solidFill>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U31_Upgrade_Admin_Panel_UI</a:t>
            </a:r>
            <a:endParaRPr sz="1100">
              <a:solidFill>
                <a:schemeClr val="dk1"/>
              </a:solidFill>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U32_EC2_Billing</a:t>
            </a:r>
            <a:endParaRPr sz="1100">
              <a:solidFill>
                <a:schemeClr val="dk1"/>
              </a:solidFill>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U33_Merge_branches</a:t>
            </a:r>
            <a:endParaRPr sz="1100">
              <a:solidFill>
                <a:schemeClr val="dk1"/>
              </a:solidFill>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U34_Code_Refactor</a:t>
            </a:r>
            <a:endParaRPr sz="1100">
              <a:solidFill>
                <a:schemeClr val="dk1"/>
              </a:solidFill>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U35_Admin_Search</a:t>
            </a:r>
            <a:endParaRPr sz="1100">
              <a:solidFill>
                <a:schemeClr val="dk1"/>
              </a:solidFill>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U36_Category_Replace_Bugfix</a:t>
            </a:r>
            <a:endParaRPr sz="1100">
              <a:solidFill>
                <a:schemeClr val="dk1"/>
              </a:solidFill>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U37_Dictionary_Frontend_Changes</a:t>
            </a:r>
            <a:endParaRPr sz="1100">
              <a:solidFill>
                <a:schemeClr val="dk1"/>
              </a:solidFill>
              <a:latin typeface="Arial"/>
              <a:ea typeface="Arial"/>
              <a:cs typeface="Arial"/>
              <a:sym typeface="Arial"/>
            </a:endParaRPr>
          </a:p>
          <a:p>
            <a:pPr marL="457200" lvl="0" indent="0" algn="l" rtl="0">
              <a:lnSpc>
                <a:spcPct val="115000"/>
              </a:lnSpc>
              <a:spcBef>
                <a:spcPts val="0"/>
              </a:spcBef>
              <a:spcAft>
                <a:spcPts val="0"/>
              </a:spcAft>
              <a:buNone/>
            </a:pPr>
            <a:endParaRPr sz="11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779463" y="285750"/>
            <a:ext cx="7583400" cy="783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a:t>Use Case: Bulk Word Upload </a:t>
            </a:r>
            <a:r>
              <a:rPr lang="en" sz="2700"/>
              <a:t>(Julian)</a:t>
            </a:r>
            <a:endParaRPr sz="2700"/>
          </a:p>
        </p:txBody>
      </p:sp>
      <p:sp>
        <p:nvSpPr>
          <p:cNvPr id="220" name="Google Shape;220;p34"/>
          <p:cNvSpPr txBox="1">
            <a:spLocks noGrp="1"/>
          </p:cNvSpPr>
          <p:nvPr>
            <p:ph type="body" idx="1"/>
          </p:nvPr>
        </p:nvSpPr>
        <p:spPr>
          <a:xfrm>
            <a:off x="753538" y="1157825"/>
            <a:ext cx="7583400" cy="3156300"/>
          </a:xfrm>
          <a:prstGeom prst="rect">
            <a:avLst/>
          </a:prstGeom>
        </p:spPr>
        <p:txBody>
          <a:bodyPr spcFirstLastPara="1" wrap="square" lIns="91425" tIns="45700" rIns="91425" bIns="45700" anchor="t" anchorCtr="0">
            <a:noAutofit/>
          </a:bodyPr>
          <a:lstStyle/>
          <a:p>
            <a:pPr marL="457200" lvl="3" indent="-298450" algn="l" rtl="0">
              <a:spcBef>
                <a:spcPts val="0"/>
              </a:spcBef>
              <a:spcAft>
                <a:spcPts val="0"/>
              </a:spcAft>
              <a:buClr>
                <a:schemeClr val="dk1"/>
              </a:buClr>
              <a:buSzPts val="1100"/>
              <a:buFont typeface="Arial"/>
              <a:buChar char="▪"/>
            </a:pPr>
            <a:r>
              <a:rPr lang="en" sz="1100" b="1">
                <a:solidFill>
                  <a:schemeClr val="dk1"/>
                </a:solidFill>
                <a:latin typeface="Arial"/>
                <a:ea typeface="Arial"/>
                <a:cs typeface="Arial"/>
                <a:sym typeface="Arial"/>
              </a:rPr>
              <a:t>Name</a:t>
            </a:r>
            <a:r>
              <a:rPr lang="en" sz="1100">
                <a:solidFill>
                  <a:schemeClr val="dk1"/>
                </a:solidFill>
                <a:latin typeface="Arial"/>
                <a:ea typeface="Arial"/>
                <a:cs typeface="Arial"/>
                <a:sym typeface="Arial"/>
              </a:rPr>
              <a:t>: Implement bulk word upload to the DB by admin via CSV</a:t>
            </a:r>
            <a:endParaRPr sz="1100">
              <a:solidFill>
                <a:schemeClr val="dk1"/>
              </a:solidFill>
              <a:latin typeface="Arial"/>
              <a:ea typeface="Arial"/>
              <a:cs typeface="Arial"/>
              <a:sym typeface="Arial"/>
            </a:endParaRPr>
          </a:p>
          <a:p>
            <a:pPr marL="457200" lvl="3" indent="-298450" algn="l" rtl="0">
              <a:spcBef>
                <a:spcPts val="0"/>
              </a:spcBef>
              <a:spcAft>
                <a:spcPts val="0"/>
              </a:spcAft>
              <a:buClr>
                <a:schemeClr val="dk1"/>
              </a:buClr>
              <a:buSzPts val="1100"/>
              <a:buFont typeface="Arial"/>
              <a:buChar char="▪"/>
            </a:pPr>
            <a:r>
              <a:rPr lang="en" sz="1100" b="1">
                <a:solidFill>
                  <a:schemeClr val="dk1"/>
                </a:solidFill>
                <a:latin typeface="Arial"/>
                <a:ea typeface="Arial"/>
                <a:cs typeface="Arial"/>
                <a:sym typeface="Arial"/>
              </a:rPr>
              <a:t>ID</a:t>
            </a:r>
            <a:r>
              <a:rPr lang="en" sz="1100">
                <a:solidFill>
                  <a:schemeClr val="dk1"/>
                </a:solidFill>
                <a:latin typeface="Arial"/>
                <a:ea typeface="Arial"/>
                <a:cs typeface="Arial"/>
                <a:sym typeface="Arial"/>
              </a:rPr>
              <a:t>: U22</a:t>
            </a:r>
            <a:endParaRPr sz="1100">
              <a:solidFill>
                <a:schemeClr val="dk1"/>
              </a:solidFill>
              <a:latin typeface="Arial"/>
              <a:ea typeface="Arial"/>
              <a:cs typeface="Arial"/>
              <a:sym typeface="Arial"/>
            </a:endParaRPr>
          </a:p>
          <a:p>
            <a:pPr marL="457200" lvl="3" indent="-298450" algn="l" rtl="0">
              <a:spcBef>
                <a:spcPts val="0"/>
              </a:spcBef>
              <a:spcAft>
                <a:spcPts val="0"/>
              </a:spcAft>
              <a:buClr>
                <a:schemeClr val="dk1"/>
              </a:buClr>
              <a:buSzPts val="1100"/>
              <a:buFont typeface="Arial"/>
              <a:buChar char="▪"/>
            </a:pPr>
            <a:r>
              <a:rPr lang="en" sz="1100" b="1">
                <a:solidFill>
                  <a:schemeClr val="dk1"/>
                </a:solidFill>
                <a:latin typeface="Arial"/>
                <a:ea typeface="Arial"/>
                <a:cs typeface="Arial"/>
                <a:sym typeface="Arial"/>
              </a:rPr>
              <a:t>Actor</a:t>
            </a:r>
            <a:r>
              <a:rPr lang="en" sz="1100">
                <a:solidFill>
                  <a:schemeClr val="dk1"/>
                </a:solidFill>
                <a:latin typeface="Arial"/>
                <a:ea typeface="Arial"/>
                <a:cs typeface="Arial"/>
                <a:sym typeface="Arial"/>
              </a:rPr>
              <a:t>: Admin User</a:t>
            </a:r>
            <a:endParaRPr sz="1100">
              <a:solidFill>
                <a:schemeClr val="dk1"/>
              </a:solidFill>
              <a:latin typeface="Arial"/>
              <a:ea typeface="Arial"/>
              <a:cs typeface="Arial"/>
              <a:sym typeface="Arial"/>
            </a:endParaRPr>
          </a:p>
          <a:p>
            <a:pPr marL="457200" lvl="3" indent="-298450" algn="l" rtl="0">
              <a:spcBef>
                <a:spcPts val="0"/>
              </a:spcBef>
              <a:spcAft>
                <a:spcPts val="0"/>
              </a:spcAft>
              <a:buClr>
                <a:schemeClr val="dk1"/>
              </a:buClr>
              <a:buSzPts val="1100"/>
              <a:buFont typeface="Arial"/>
              <a:buChar char="▪"/>
            </a:pPr>
            <a:r>
              <a:rPr lang="en" sz="1100" b="1">
                <a:solidFill>
                  <a:schemeClr val="dk1"/>
                </a:solidFill>
                <a:latin typeface="Arial"/>
                <a:ea typeface="Arial"/>
                <a:cs typeface="Arial"/>
                <a:sym typeface="Arial"/>
              </a:rPr>
              <a:t>Preconditions</a:t>
            </a:r>
            <a:r>
              <a:rPr lang="en" sz="1100">
                <a:solidFill>
                  <a:schemeClr val="dk1"/>
                </a:solidFill>
                <a:latin typeface="Arial"/>
                <a:ea typeface="Arial"/>
                <a:cs typeface="Arial"/>
                <a:sym typeface="Arial"/>
              </a:rPr>
              <a:t>:</a:t>
            </a:r>
            <a:endParaRPr sz="1100">
              <a:solidFill>
                <a:schemeClr val="dk1"/>
              </a:solidFill>
              <a:latin typeface="Arial"/>
              <a:ea typeface="Arial"/>
              <a:cs typeface="Arial"/>
              <a:sym typeface="Arial"/>
            </a:endParaRPr>
          </a:p>
          <a:p>
            <a:pPr marL="914400" lvl="4" indent="-298450" algn="l" rtl="0">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1. The system must be up and running</a:t>
            </a:r>
            <a:endParaRPr sz="1100">
              <a:solidFill>
                <a:schemeClr val="dk1"/>
              </a:solidFill>
              <a:latin typeface="Arial"/>
              <a:ea typeface="Arial"/>
              <a:cs typeface="Arial"/>
              <a:sym typeface="Arial"/>
            </a:endParaRPr>
          </a:p>
          <a:p>
            <a:pPr marL="914400" lvl="4" indent="-298450" algn="l" rtl="0">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2. The user has navigated to the admin panel</a:t>
            </a:r>
            <a:endParaRPr sz="1100">
              <a:solidFill>
                <a:schemeClr val="dk1"/>
              </a:solidFill>
              <a:latin typeface="Arial"/>
              <a:ea typeface="Arial"/>
              <a:cs typeface="Arial"/>
              <a:sym typeface="Arial"/>
            </a:endParaRPr>
          </a:p>
          <a:p>
            <a:pPr marL="914400" lvl="4" indent="-298450" algn="l" rtl="0">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3. The user has logged in as an admin</a:t>
            </a:r>
            <a:endParaRPr sz="1100">
              <a:solidFill>
                <a:schemeClr val="dk1"/>
              </a:solidFill>
              <a:latin typeface="Arial"/>
              <a:ea typeface="Arial"/>
              <a:cs typeface="Arial"/>
              <a:sym typeface="Arial"/>
            </a:endParaRPr>
          </a:p>
          <a:p>
            <a:pPr marL="914400" lvl="4" indent="-298450" algn="l" rtl="0">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4. The user has a list of words organized as a column in a csv</a:t>
            </a:r>
            <a:endParaRPr sz="1100">
              <a:solidFill>
                <a:schemeClr val="dk1"/>
              </a:solidFill>
              <a:latin typeface="Arial"/>
              <a:ea typeface="Arial"/>
              <a:cs typeface="Arial"/>
              <a:sym typeface="Arial"/>
            </a:endParaRPr>
          </a:p>
          <a:p>
            <a:pPr marL="457200" lvl="3" indent="-298450" algn="l" rtl="0">
              <a:spcBef>
                <a:spcPts val="0"/>
              </a:spcBef>
              <a:spcAft>
                <a:spcPts val="0"/>
              </a:spcAft>
              <a:buClr>
                <a:schemeClr val="dk1"/>
              </a:buClr>
              <a:buSzPts val="1100"/>
              <a:buFont typeface="Arial"/>
              <a:buChar char="▪"/>
            </a:pPr>
            <a:r>
              <a:rPr lang="en" sz="1100" b="1">
                <a:solidFill>
                  <a:schemeClr val="dk1"/>
                </a:solidFill>
                <a:latin typeface="Arial"/>
                <a:ea typeface="Arial"/>
                <a:cs typeface="Arial"/>
                <a:sym typeface="Arial"/>
              </a:rPr>
              <a:t>Description</a:t>
            </a:r>
            <a:r>
              <a:rPr lang="en" sz="1100">
                <a:solidFill>
                  <a:schemeClr val="dk1"/>
                </a:solidFill>
                <a:latin typeface="Arial"/>
                <a:ea typeface="Arial"/>
                <a:cs typeface="Arial"/>
                <a:sym typeface="Arial"/>
              </a:rPr>
              <a:t>:</a:t>
            </a:r>
            <a:endParaRPr sz="1100">
              <a:solidFill>
                <a:schemeClr val="dk1"/>
              </a:solidFill>
              <a:latin typeface="Arial"/>
              <a:ea typeface="Arial"/>
              <a:cs typeface="Arial"/>
              <a:sym typeface="Arial"/>
            </a:endParaRPr>
          </a:p>
          <a:p>
            <a:pPr marL="914400" lvl="4" indent="-298450" algn="l" rtl="0">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1. The user clicks the ‘Browse..’ button and uploads a csv file to the application</a:t>
            </a:r>
            <a:endParaRPr sz="1100">
              <a:solidFill>
                <a:schemeClr val="dk1"/>
              </a:solidFill>
              <a:latin typeface="Arial"/>
              <a:ea typeface="Arial"/>
              <a:cs typeface="Arial"/>
              <a:sym typeface="Arial"/>
            </a:endParaRPr>
          </a:p>
          <a:p>
            <a:pPr marL="914400" lvl="4" indent="-298450" algn="l" rtl="0">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2. The user selects a category via dropdown to upload the words contained in the csv to</a:t>
            </a:r>
            <a:endParaRPr sz="1100">
              <a:solidFill>
                <a:schemeClr val="dk1"/>
              </a:solidFill>
              <a:latin typeface="Arial"/>
              <a:ea typeface="Arial"/>
              <a:cs typeface="Arial"/>
              <a:sym typeface="Arial"/>
            </a:endParaRPr>
          </a:p>
          <a:p>
            <a:pPr marL="914400" lvl="4" indent="-298450" algn="l" rtl="0">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3. The user presses the upload button</a:t>
            </a:r>
            <a:endParaRPr sz="1100">
              <a:solidFill>
                <a:schemeClr val="dk1"/>
              </a:solidFill>
              <a:latin typeface="Arial"/>
              <a:ea typeface="Arial"/>
              <a:cs typeface="Arial"/>
              <a:sym typeface="Arial"/>
            </a:endParaRPr>
          </a:p>
          <a:p>
            <a:pPr marL="1371600" lvl="5" indent="-298450" algn="l" rtl="0">
              <a:spcBef>
                <a:spcPts val="0"/>
              </a:spcBef>
              <a:spcAft>
                <a:spcPts val="0"/>
              </a:spcAft>
              <a:buSzPts val="1100"/>
              <a:buFont typeface="Arial"/>
              <a:buChar char="▪"/>
            </a:pPr>
            <a:r>
              <a:rPr lang="en" sz="1100">
                <a:latin typeface="Arial"/>
                <a:ea typeface="Arial"/>
                <a:cs typeface="Arial"/>
                <a:sym typeface="Arial"/>
              </a:rPr>
              <a:t>3.1. If no file was uploaded, display an error message</a:t>
            </a:r>
            <a:endParaRPr sz="1100">
              <a:latin typeface="Arial"/>
              <a:ea typeface="Arial"/>
              <a:cs typeface="Arial"/>
              <a:sym typeface="Arial"/>
            </a:endParaRPr>
          </a:p>
          <a:p>
            <a:pPr marL="1371600" lvl="5" indent="-298450" algn="l" rtl="0">
              <a:spcBef>
                <a:spcPts val="0"/>
              </a:spcBef>
              <a:spcAft>
                <a:spcPts val="0"/>
              </a:spcAft>
              <a:buSzPts val="1100"/>
              <a:buFont typeface="Arial"/>
              <a:buChar char="▪"/>
            </a:pPr>
            <a:r>
              <a:rPr lang="en" sz="1100">
                <a:latin typeface="Arial"/>
                <a:ea typeface="Arial"/>
                <a:cs typeface="Arial"/>
                <a:sym typeface="Arial"/>
              </a:rPr>
              <a:t>3.2 If the file is not of the type csv, display an error message</a:t>
            </a:r>
            <a:endParaRPr sz="1100">
              <a:latin typeface="Arial"/>
              <a:ea typeface="Arial"/>
              <a:cs typeface="Arial"/>
              <a:sym typeface="Arial"/>
            </a:endParaRPr>
          </a:p>
          <a:p>
            <a:pPr marL="914400" lvl="4" indent="-298450" algn="l" rtl="0">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4. The words from the csv are uploaded to the database under the selected category</a:t>
            </a:r>
            <a:endParaRPr sz="1100">
              <a:solidFill>
                <a:schemeClr val="dk1"/>
              </a:solidFill>
              <a:latin typeface="Arial"/>
              <a:ea typeface="Arial"/>
              <a:cs typeface="Arial"/>
              <a:sym typeface="Arial"/>
            </a:endParaRPr>
          </a:p>
          <a:p>
            <a:pPr marL="457200" lvl="3" indent="-298450" algn="l" rtl="0">
              <a:spcBef>
                <a:spcPts val="0"/>
              </a:spcBef>
              <a:spcAft>
                <a:spcPts val="0"/>
              </a:spcAft>
              <a:buClr>
                <a:schemeClr val="dk1"/>
              </a:buClr>
              <a:buSzPts val="1100"/>
              <a:buFont typeface="Arial"/>
              <a:buChar char="▪"/>
            </a:pPr>
            <a:r>
              <a:rPr lang="en" sz="1100" b="1">
                <a:solidFill>
                  <a:schemeClr val="dk1"/>
                </a:solidFill>
                <a:latin typeface="Arial"/>
                <a:ea typeface="Arial"/>
                <a:cs typeface="Arial"/>
                <a:sym typeface="Arial"/>
              </a:rPr>
              <a:t>Postconditions</a:t>
            </a:r>
            <a:r>
              <a:rPr lang="en" sz="1100">
                <a:solidFill>
                  <a:schemeClr val="dk1"/>
                </a:solidFill>
                <a:latin typeface="Arial"/>
                <a:ea typeface="Arial"/>
                <a:cs typeface="Arial"/>
                <a:sym typeface="Arial"/>
              </a:rPr>
              <a:t>:</a:t>
            </a:r>
            <a:endParaRPr sz="1100">
              <a:solidFill>
                <a:schemeClr val="dk1"/>
              </a:solidFill>
              <a:latin typeface="Arial"/>
              <a:ea typeface="Arial"/>
              <a:cs typeface="Arial"/>
              <a:sym typeface="Arial"/>
            </a:endParaRPr>
          </a:p>
          <a:p>
            <a:pPr marL="914400" lvl="4" indent="-298450" algn="l" rtl="0">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1. The database contains the words from the csv, associated with their respective categories</a:t>
            </a:r>
            <a:endParaRPr sz="1100">
              <a:solidFill>
                <a:schemeClr val="dk1"/>
              </a:solidFill>
              <a:latin typeface="Arial"/>
              <a:ea typeface="Arial"/>
              <a:cs typeface="Arial"/>
              <a:sym typeface="Arial"/>
            </a:endParaRPr>
          </a:p>
          <a:p>
            <a:pPr marL="0" lvl="0" indent="0" algn="l" rtl="0">
              <a:spcBef>
                <a:spcPts val="2000"/>
              </a:spcBef>
              <a:spcAft>
                <a:spcPts val="0"/>
              </a:spcAft>
              <a:buNone/>
            </a:pP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779463" y="285750"/>
            <a:ext cx="7583400" cy="7833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 sz="3600"/>
              <a:t>Use Case: Image Upload OCR </a:t>
            </a:r>
            <a:r>
              <a:rPr lang="en" sz="3000"/>
              <a:t>(Jorge)</a:t>
            </a:r>
            <a:endParaRPr sz="3000"/>
          </a:p>
        </p:txBody>
      </p:sp>
      <p:sp>
        <p:nvSpPr>
          <p:cNvPr id="227" name="Google Shape;227;p35"/>
          <p:cNvSpPr txBox="1">
            <a:spLocks noGrp="1"/>
          </p:cNvSpPr>
          <p:nvPr>
            <p:ph type="body" idx="1"/>
          </p:nvPr>
        </p:nvSpPr>
        <p:spPr>
          <a:xfrm>
            <a:off x="779463" y="1133000"/>
            <a:ext cx="7583400" cy="3156300"/>
          </a:xfrm>
          <a:prstGeom prst="rect">
            <a:avLst/>
          </a:prstGeom>
          <a:noFill/>
          <a:ln>
            <a:noFill/>
          </a:ln>
        </p:spPr>
        <p:txBody>
          <a:bodyPr spcFirstLastPara="1" wrap="square" lIns="91425" tIns="45700" rIns="91425" bIns="45700" anchor="t" anchorCtr="0">
            <a:noAutofit/>
          </a:bodyPr>
          <a:lstStyle/>
          <a:p>
            <a:pPr marL="282575" lvl="0" indent="-244475" algn="l" rtl="0">
              <a:spcBef>
                <a:spcPts val="0"/>
              </a:spcBef>
              <a:spcAft>
                <a:spcPts val="0"/>
              </a:spcAft>
              <a:buClr>
                <a:schemeClr val="dk1"/>
              </a:buClr>
              <a:buSzPts val="1200"/>
              <a:buFont typeface="Arial"/>
              <a:buChar char="●"/>
            </a:pPr>
            <a:r>
              <a:rPr lang="en" sz="1200" b="1">
                <a:solidFill>
                  <a:schemeClr val="dk1"/>
                </a:solidFill>
                <a:latin typeface="Arial"/>
                <a:ea typeface="Arial"/>
                <a:cs typeface="Arial"/>
                <a:sym typeface="Arial"/>
              </a:rPr>
              <a:t>Name</a:t>
            </a:r>
            <a:r>
              <a:rPr lang="en" sz="1200">
                <a:solidFill>
                  <a:schemeClr val="dk1"/>
                </a:solidFill>
                <a:latin typeface="Arial"/>
                <a:ea typeface="Arial"/>
                <a:cs typeface="Arial"/>
                <a:sym typeface="Arial"/>
              </a:rPr>
              <a:t>: Implement optical character recognition with minimal inaccuracies </a:t>
            </a:r>
            <a:endParaRPr sz="1200">
              <a:solidFill>
                <a:schemeClr val="dk1"/>
              </a:solidFill>
              <a:latin typeface="Arial"/>
              <a:ea typeface="Arial"/>
              <a:cs typeface="Arial"/>
              <a:sym typeface="Arial"/>
            </a:endParaRPr>
          </a:p>
          <a:p>
            <a:pPr marL="282575" lvl="0" indent="-244475" algn="l" rtl="0">
              <a:spcBef>
                <a:spcPts val="0"/>
              </a:spcBef>
              <a:spcAft>
                <a:spcPts val="0"/>
              </a:spcAft>
              <a:buClr>
                <a:schemeClr val="dk1"/>
              </a:buClr>
              <a:buSzPts val="1200"/>
              <a:buFont typeface="Arial"/>
              <a:buChar char="●"/>
            </a:pPr>
            <a:r>
              <a:rPr lang="en" sz="1200" b="1">
                <a:solidFill>
                  <a:schemeClr val="dk1"/>
                </a:solidFill>
                <a:latin typeface="Arial"/>
                <a:ea typeface="Arial"/>
                <a:cs typeface="Arial"/>
                <a:sym typeface="Arial"/>
              </a:rPr>
              <a:t>ID</a:t>
            </a:r>
            <a:r>
              <a:rPr lang="en" sz="1200">
                <a:solidFill>
                  <a:schemeClr val="dk1"/>
                </a:solidFill>
                <a:latin typeface="Arial"/>
                <a:ea typeface="Arial"/>
                <a:cs typeface="Arial"/>
                <a:sym typeface="Arial"/>
              </a:rPr>
              <a:t>: U17</a:t>
            </a:r>
            <a:endParaRPr sz="1200">
              <a:solidFill>
                <a:schemeClr val="dk1"/>
              </a:solidFill>
              <a:latin typeface="Arial"/>
              <a:ea typeface="Arial"/>
              <a:cs typeface="Arial"/>
              <a:sym typeface="Arial"/>
            </a:endParaRPr>
          </a:p>
          <a:p>
            <a:pPr marL="282575" lvl="0" indent="-244475" algn="l" rtl="0">
              <a:spcBef>
                <a:spcPts val="0"/>
              </a:spcBef>
              <a:spcAft>
                <a:spcPts val="0"/>
              </a:spcAft>
              <a:buClr>
                <a:schemeClr val="dk1"/>
              </a:buClr>
              <a:buSzPts val="1200"/>
              <a:buFont typeface="Arial"/>
              <a:buChar char="●"/>
            </a:pPr>
            <a:r>
              <a:rPr lang="en" sz="1200" b="1">
                <a:solidFill>
                  <a:schemeClr val="dk1"/>
                </a:solidFill>
                <a:latin typeface="Arial"/>
                <a:ea typeface="Arial"/>
                <a:cs typeface="Arial"/>
                <a:sym typeface="Arial"/>
              </a:rPr>
              <a:t>Actor</a:t>
            </a:r>
            <a:r>
              <a:rPr lang="en" sz="1200">
                <a:solidFill>
                  <a:schemeClr val="dk1"/>
                </a:solidFill>
                <a:latin typeface="Arial"/>
                <a:ea typeface="Arial"/>
                <a:cs typeface="Arial"/>
                <a:sym typeface="Arial"/>
              </a:rPr>
              <a:t>: Web User</a:t>
            </a:r>
            <a:endParaRPr sz="1200">
              <a:solidFill>
                <a:schemeClr val="dk1"/>
              </a:solidFill>
              <a:latin typeface="Arial"/>
              <a:ea typeface="Arial"/>
              <a:cs typeface="Arial"/>
              <a:sym typeface="Arial"/>
            </a:endParaRPr>
          </a:p>
          <a:p>
            <a:pPr marL="282575" lvl="0" indent="-244475" algn="l" rtl="0">
              <a:spcBef>
                <a:spcPts val="0"/>
              </a:spcBef>
              <a:spcAft>
                <a:spcPts val="0"/>
              </a:spcAft>
              <a:buClr>
                <a:schemeClr val="dk1"/>
              </a:buClr>
              <a:buSzPts val="1200"/>
              <a:buFont typeface="Arial"/>
              <a:buChar char="●"/>
            </a:pPr>
            <a:r>
              <a:rPr lang="en" sz="1200" b="1">
                <a:solidFill>
                  <a:schemeClr val="dk1"/>
                </a:solidFill>
                <a:latin typeface="Arial"/>
                <a:ea typeface="Arial"/>
                <a:cs typeface="Arial"/>
                <a:sym typeface="Arial"/>
              </a:rPr>
              <a:t>Preconditions</a:t>
            </a:r>
            <a:r>
              <a:rPr lang="en"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marL="577850" lvl="1" indent="-244475" algn="l" rtl="0">
              <a:spcBef>
                <a:spcPts val="0"/>
              </a:spcBef>
              <a:spcAft>
                <a:spcPts val="0"/>
              </a:spcAft>
              <a:buClr>
                <a:schemeClr val="dk1"/>
              </a:buClr>
              <a:buSzPts val="1000"/>
              <a:buFont typeface="Arial"/>
              <a:buChar char="○"/>
            </a:pPr>
            <a:r>
              <a:rPr lang="en" sz="1200">
                <a:solidFill>
                  <a:schemeClr val="dk1"/>
                </a:solidFill>
                <a:latin typeface="Arial"/>
                <a:ea typeface="Arial"/>
                <a:cs typeface="Arial"/>
                <a:sym typeface="Arial"/>
              </a:rPr>
              <a:t>1. System must be up and running</a:t>
            </a:r>
            <a:endParaRPr sz="1200">
              <a:solidFill>
                <a:schemeClr val="dk1"/>
              </a:solidFill>
              <a:latin typeface="Arial"/>
              <a:ea typeface="Arial"/>
              <a:cs typeface="Arial"/>
              <a:sym typeface="Arial"/>
            </a:endParaRPr>
          </a:p>
          <a:p>
            <a:pPr marL="577850" lvl="1" indent="-244475" algn="l" rtl="0">
              <a:spcBef>
                <a:spcPts val="0"/>
              </a:spcBef>
              <a:spcAft>
                <a:spcPts val="0"/>
              </a:spcAft>
              <a:buClr>
                <a:schemeClr val="dk1"/>
              </a:buClr>
              <a:buSzPts val="1000"/>
              <a:buFont typeface="Arial"/>
              <a:buChar char="○"/>
            </a:pPr>
            <a:r>
              <a:rPr lang="en" sz="1200">
                <a:solidFill>
                  <a:schemeClr val="dk1"/>
                </a:solidFill>
                <a:latin typeface="Arial"/>
                <a:ea typeface="Arial"/>
                <a:cs typeface="Arial"/>
                <a:sym typeface="Arial"/>
              </a:rPr>
              <a:t>2. The user must be on the dashboard</a:t>
            </a:r>
            <a:endParaRPr sz="1200">
              <a:solidFill>
                <a:schemeClr val="dk1"/>
              </a:solidFill>
              <a:latin typeface="Arial"/>
              <a:ea typeface="Arial"/>
              <a:cs typeface="Arial"/>
              <a:sym typeface="Arial"/>
            </a:endParaRPr>
          </a:p>
          <a:p>
            <a:pPr marL="282575" lvl="0" indent="-244475" algn="l" rtl="0">
              <a:spcBef>
                <a:spcPts val="0"/>
              </a:spcBef>
              <a:spcAft>
                <a:spcPts val="0"/>
              </a:spcAft>
              <a:buClr>
                <a:schemeClr val="dk1"/>
              </a:buClr>
              <a:buSzPts val="1200"/>
              <a:buFont typeface="Arial"/>
              <a:buChar char="●"/>
            </a:pPr>
            <a:r>
              <a:rPr lang="en" sz="1200" b="1">
                <a:solidFill>
                  <a:schemeClr val="dk1"/>
                </a:solidFill>
                <a:latin typeface="Arial"/>
                <a:ea typeface="Arial"/>
                <a:cs typeface="Arial"/>
                <a:sym typeface="Arial"/>
              </a:rPr>
              <a:t>Description</a:t>
            </a:r>
            <a:r>
              <a:rPr lang="en"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marL="577850" lvl="1" indent="-244475" algn="l" rtl="0">
              <a:spcBef>
                <a:spcPts val="0"/>
              </a:spcBef>
              <a:spcAft>
                <a:spcPts val="0"/>
              </a:spcAft>
              <a:buClr>
                <a:schemeClr val="dk1"/>
              </a:buClr>
              <a:buSzPts val="1000"/>
              <a:buFont typeface="Arial"/>
              <a:buChar char="○"/>
            </a:pPr>
            <a:r>
              <a:rPr lang="en" sz="1200">
                <a:solidFill>
                  <a:schemeClr val="dk1"/>
                </a:solidFill>
                <a:latin typeface="Arial"/>
                <a:ea typeface="Arial"/>
                <a:cs typeface="Arial"/>
                <a:sym typeface="Arial"/>
              </a:rPr>
              <a:t>1. Web user clicks on the ‘Upload Image’ Panel on the dashboard</a:t>
            </a:r>
            <a:endParaRPr sz="1200">
              <a:solidFill>
                <a:schemeClr val="dk1"/>
              </a:solidFill>
              <a:latin typeface="Arial"/>
              <a:ea typeface="Arial"/>
              <a:cs typeface="Arial"/>
              <a:sym typeface="Arial"/>
            </a:endParaRPr>
          </a:p>
          <a:p>
            <a:pPr marL="577850" lvl="1" indent="-244475" algn="l" rtl="0">
              <a:spcBef>
                <a:spcPts val="0"/>
              </a:spcBef>
              <a:spcAft>
                <a:spcPts val="0"/>
              </a:spcAft>
              <a:buClr>
                <a:schemeClr val="dk1"/>
              </a:buClr>
              <a:buSzPts val="1000"/>
              <a:buFont typeface="Arial"/>
              <a:buChar char="○"/>
            </a:pPr>
            <a:r>
              <a:rPr lang="en" sz="1200">
                <a:solidFill>
                  <a:schemeClr val="dk1"/>
                </a:solidFill>
                <a:latin typeface="Arial"/>
                <a:ea typeface="Arial"/>
                <a:cs typeface="Arial"/>
                <a:sym typeface="Arial"/>
              </a:rPr>
              <a:t>2. Site displays the image upload page </a:t>
            </a:r>
            <a:endParaRPr sz="1200">
              <a:solidFill>
                <a:schemeClr val="dk1"/>
              </a:solidFill>
              <a:latin typeface="Arial"/>
              <a:ea typeface="Arial"/>
              <a:cs typeface="Arial"/>
              <a:sym typeface="Arial"/>
            </a:endParaRPr>
          </a:p>
          <a:p>
            <a:pPr marL="577850" lvl="1" indent="-244475" algn="l" rtl="0">
              <a:spcBef>
                <a:spcPts val="0"/>
              </a:spcBef>
              <a:spcAft>
                <a:spcPts val="0"/>
              </a:spcAft>
              <a:buClr>
                <a:schemeClr val="dk1"/>
              </a:buClr>
              <a:buSzPts val="1000"/>
              <a:buFont typeface="Arial"/>
              <a:buChar char="○"/>
            </a:pPr>
            <a:r>
              <a:rPr lang="en" sz="1200">
                <a:solidFill>
                  <a:schemeClr val="dk1"/>
                </a:solidFill>
                <a:latin typeface="Arial"/>
                <a:ea typeface="Arial"/>
                <a:cs typeface="Arial"/>
                <a:sym typeface="Arial"/>
              </a:rPr>
              <a:t>3. Web user clicks the ‘Browse..’ button to browse for an image of text to upload</a:t>
            </a:r>
            <a:endParaRPr sz="1200">
              <a:solidFill>
                <a:schemeClr val="dk1"/>
              </a:solidFill>
              <a:latin typeface="Arial"/>
              <a:ea typeface="Arial"/>
              <a:cs typeface="Arial"/>
              <a:sym typeface="Arial"/>
            </a:endParaRPr>
          </a:p>
          <a:p>
            <a:pPr marL="577850" lvl="1" indent="-244475" algn="l" rtl="0">
              <a:spcBef>
                <a:spcPts val="0"/>
              </a:spcBef>
              <a:spcAft>
                <a:spcPts val="0"/>
              </a:spcAft>
              <a:buClr>
                <a:schemeClr val="dk1"/>
              </a:buClr>
              <a:buSzPts val="1000"/>
              <a:buFont typeface="Arial"/>
              <a:buChar char="○"/>
            </a:pPr>
            <a:r>
              <a:rPr lang="en" sz="1200">
                <a:solidFill>
                  <a:schemeClr val="dk1"/>
                </a:solidFill>
                <a:latin typeface="Arial"/>
                <a:ea typeface="Arial"/>
                <a:cs typeface="Arial"/>
                <a:sym typeface="Arial"/>
              </a:rPr>
              <a:t>4. Message displayed confirming file upload</a:t>
            </a:r>
            <a:endParaRPr sz="1200">
              <a:solidFill>
                <a:schemeClr val="dk1"/>
              </a:solidFill>
              <a:latin typeface="Arial"/>
              <a:ea typeface="Arial"/>
              <a:cs typeface="Arial"/>
              <a:sym typeface="Arial"/>
            </a:endParaRPr>
          </a:p>
          <a:p>
            <a:pPr marL="577850" lvl="1" indent="-244475" algn="l" rtl="0">
              <a:spcBef>
                <a:spcPts val="0"/>
              </a:spcBef>
              <a:spcAft>
                <a:spcPts val="0"/>
              </a:spcAft>
              <a:buClr>
                <a:schemeClr val="dk1"/>
              </a:buClr>
              <a:buSzPts val="1000"/>
              <a:buFont typeface="Arial"/>
              <a:buChar char="○"/>
            </a:pPr>
            <a:r>
              <a:rPr lang="en" sz="1200">
                <a:solidFill>
                  <a:schemeClr val="dk1"/>
                </a:solidFill>
                <a:latin typeface="Arial"/>
                <a:ea typeface="Arial"/>
                <a:cs typeface="Arial"/>
                <a:sym typeface="Arial"/>
              </a:rPr>
              <a:t>5. User clicks the enhanced text button</a:t>
            </a:r>
            <a:endParaRPr sz="1200">
              <a:solidFill>
                <a:schemeClr val="dk1"/>
              </a:solidFill>
              <a:latin typeface="Arial"/>
              <a:ea typeface="Arial"/>
              <a:cs typeface="Arial"/>
              <a:sym typeface="Arial"/>
            </a:endParaRPr>
          </a:p>
          <a:p>
            <a:pPr marL="860425" lvl="2" indent="-231775" algn="l" rtl="0">
              <a:spcBef>
                <a:spcPts val="0"/>
              </a:spcBef>
              <a:spcAft>
                <a:spcPts val="0"/>
              </a:spcAft>
              <a:buClr>
                <a:schemeClr val="dk1"/>
              </a:buClr>
              <a:buSzPts val="1000"/>
              <a:buFont typeface="Arial"/>
              <a:buChar char="■"/>
            </a:pPr>
            <a:r>
              <a:rPr lang="en" sz="1200">
                <a:solidFill>
                  <a:schemeClr val="dk1"/>
                </a:solidFill>
                <a:latin typeface="Arial"/>
                <a:ea typeface="Arial"/>
                <a:cs typeface="Arial"/>
                <a:sym typeface="Arial"/>
              </a:rPr>
              <a:t>5.1. If file type is not an image, error message displays, return to step 3</a:t>
            </a:r>
            <a:endParaRPr sz="1200">
              <a:solidFill>
                <a:schemeClr val="dk1"/>
              </a:solidFill>
              <a:latin typeface="Arial"/>
              <a:ea typeface="Arial"/>
              <a:cs typeface="Arial"/>
              <a:sym typeface="Arial"/>
            </a:endParaRPr>
          </a:p>
          <a:p>
            <a:pPr marL="860425" lvl="2" indent="-231775" algn="l" rtl="0">
              <a:spcBef>
                <a:spcPts val="0"/>
              </a:spcBef>
              <a:spcAft>
                <a:spcPts val="0"/>
              </a:spcAft>
              <a:buClr>
                <a:schemeClr val="dk1"/>
              </a:buClr>
              <a:buSzPts val="1000"/>
              <a:buFont typeface="Arial"/>
              <a:buChar char="■"/>
            </a:pPr>
            <a:r>
              <a:rPr lang="en" sz="1200">
                <a:solidFill>
                  <a:schemeClr val="dk1"/>
                </a:solidFill>
                <a:latin typeface="Arial"/>
                <a:ea typeface="Arial"/>
                <a:cs typeface="Arial"/>
                <a:sym typeface="Arial"/>
              </a:rPr>
              <a:t>5.2 If there is no file uploaded, display an error message, return to step 3</a:t>
            </a:r>
            <a:endParaRPr sz="1200">
              <a:solidFill>
                <a:schemeClr val="dk1"/>
              </a:solidFill>
              <a:latin typeface="Arial"/>
              <a:ea typeface="Arial"/>
              <a:cs typeface="Arial"/>
              <a:sym typeface="Arial"/>
            </a:endParaRPr>
          </a:p>
          <a:p>
            <a:pPr marL="577850" lvl="1" indent="-244475" algn="l" rtl="0">
              <a:spcBef>
                <a:spcPts val="0"/>
              </a:spcBef>
              <a:spcAft>
                <a:spcPts val="0"/>
              </a:spcAft>
              <a:buClr>
                <a:schemeClr val="dk1"/>
              </a:buClr>
              <a:buSzPts val="1000"/>
              <a:buFont typeface="Arial"/>
              <a:buChar char="○"/>
            </a:pPr>
            <a:r>
              <a:rPr lang="en" sz="1200">
                <a:solidFill>
                  <a:schemeClr val="dk1"/>
                </a:solidFill>
                <a:latin typeface="Arial"/>
                <a:ea typeface="Arial"/>
                <a:cs typeface="Arial"/>
                <a:sym typeface="Arial"/>
              </a:rPr>
              <a:t>6. Application navigates to enhanced text page, displaying text from the image as plain text, highlighted by word category</a:t>
            </a:r>
            <a:endParaRPr sz="1200">
              <a:solidFill>
                <a:schemeClr val="dk1"/>
              </a:solidFill>
              <a:latin typeface="Arial"/>
              <a:ea typeface="Arial"/>
              <a:cs typeface="Arial"/>
              <a:sym typeface="Arial"/>
            </a:endParaRPr>
          </a:p>
          <a:p>
            <a:pPr marL="282575" lvl="0" indent="-244475" algn="l" rtl="0">
              <a:spcBef>
                <a:spcPts val="0"/>
              </a:spcBef>
              <a:spcAft>
                <a:spcPts val="0"/>
              </a:spcAft>
              <a:buClr>
                <a:schemeClr val="dk1"/>
              </a:buClr>
              <a:buSzPts val="1200"/>
              <a:buFont typeface="Arial"/>
              <a:buChar char="●"/>
            </a:pPr>
            <a:r>
              <a:rPr lang="en" sz="1200" b="1">
                <a:solidFill>
                  <a:schemeClr val="dk1"/>
                </a:solidFill>
                <a:latin typeface="Arial"/>
                <a:ea typeface="Arial"/>
                <a:cs typeface="Arial"/>
                <a:sym typeface="Arial"/>
              </a:rPr>
              <a:t>Postconditions</a:t>
            </a:r>
            <a:r>
              <a:rPr lang="en"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marL="577850" lvl="1" indent="-244475" algn="l" rtl="0">
              <a:spcBef>
                <a:spcPts val="0"/>
              </a:spcBef>
              <a:spcAft>
                <a:spcPts val="0"/>
              </a:spcAft>
              <a:buClr>
                <a:schemeClr val="dk1"/>
              </a:buClr>
              <a:buSzPts val="1000"/>
              <a:buFont typeface="Arial"/>
              <a:buChar char="○"/>
            </a:pPr>
            <a:r>
              <a:rPr lang="en" sz="1200">
                <a:solidFill>
                  <a:schemeClr val="dk1"/>
                </a:solidFill>
                <a:latin typeface="Arial"/>
                <a:ea typeface="Arial"/>
                <a:cs typeface="Arial"/>
                <a:sym typeface="Arial"/>
              </a:rPr>
              <a:t>1. The text displayed must be at least 90% accurate to the images uploaded</a:t>
            </a:r>
            <a:endParaRPr sz="1200">
              <a:solidFill>
                <a:schemeClr val="dk1"/>
              </a:solidFill>
              <a:latin typeface="Arial"/>
              <a:ea typeface="Arial"/>
              <a:cs typeface="Arial"/>
              <a:sym typeface="Arial"/>
            </a:endParaRPr>
          </a:p>
          <a:p>
            <a:pPr marL="0" lvl="0" indent="0" algn="l" rtl="0">
              <a:spcBef>
                <a:spcPts val="200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6"/>
          <p:cNvSpPr txBox="1">
            <a:spLocks noGrp="1"/>
          </p:cNvSpPr>
          <p:nvPr>
            <p:ph type="title"/>
          </p:nvPr>
        </p:nvSpPr>
        <p:spPr>
          <a:xfrm>
            <a:off x="779463" y="285750"/>
            <a:ext cx="7583400" cy="783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a:t>Use Case Diagrams</a:t>
            </a:r>
            <a:endParaRPr/>
          </a:p>
        </p:txBody>
      </p:sp>
      <p:pic>
        <p:nvPicPr>
          <p:cNvPr id="233" name="Google Shape;233;p36"/>
          <p:cNvPicPr preferRelativeResize="0"/>
          <p:nvPr/>
        </p:nvPicPr>
        <p:blipFill>
          <a:blip r:embed="rId3">
            <a:alphaModFix/>
          </a:blip>
          <a:stretch>
            <a:fillRect/>
          </a:stretch>
        </p:blipFill>
        <p:spPr>
          <a:xfrm>
            <a:off x="827175" y="1532075"/>
            <a:ext cx="3389974" cy="2995825"/>
          </a:xfrm>
          <a:prstGeom prst="rect">
            <a:avLst/>
          </a:prstGeom>
          <a:noFill/>
          <a:ln>
            <a:noFill/>
          </a:ln>
        </p:spPr>
      </p:pic>
      <p:pic>
        <p:nvPicPr>
          <p:cNvPr id="234" name="Google Shape;234;p36"/>
          <p:cNvPicPr preferRelativeResize="0"/>
          <p:nvPr/>
        </p:nvPicPr>
        <p:blipFill>
          <a:blip r:embed="rId4">
            <a:alphaModFix/>
          </a:blip>
          <a:stretch>
            <a:fillRect/>
          </a:stretch>
        </p:blipFill>
        <p:spPr>
          <a:xfrm>
            <a:off x="4870450" y="1532075"/>
            <a:ext cx="2948687" cy="2995825"/>
          </a:xfrm>
          <a:prstGeom prst="rect">
            <a:avLst/>
          </a:prstGeom>
          <a:noFill/>
          <a:ln>
            <a:noFill/>
          </a:ln>
        </p:spPr>
      </p:pic>
      <p:sp>
        <p:nvSpPr>
          <p:cNvPr id="235" name="Google Shape;235;p36"/>
          <p:cNvSpPr txBox="1"/>
          <p:nvPr/>
        </p:nvSpPr>
        <p:spPr>
          <a:xfrm>
            <a:off x="1211375" y="1049425"/>
            <a:ext cx="2805000" cy="40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rebuchet MS"/>
                <a:ea typeface="Trebuchet MS"/>
                <a:cs typeface="Trebuchet MS"/>
                <a:sym typeface="Trebuchet MS"/>
              </a:rPr>
              <a:t>Use Case: OCR image upload</a:t>
            </a:r>
            <a:endParaRPr>
              <a:latin typeface="Trebuchet MS"/>
              <a:ea typeface="Trebuchet MS"/>
              <a:cs typeface="Trebuchet MS"/>
              <a:sym typeface="Trebuchet MS"/>
            </a:endParaRPr>
          </a:p>
        </p:txBody>
      </p:sp>
      <p:sp>
        <p:nvSpPr>
          <p:cNvPr id="236" name="Google Shape;236;p36"/>
          <p:cNvSpPr txBox="1"/>
          <p:nvPr/>
        </p:nvSpPr>
        <p:spPr>
          <a:xfrm>
            <a:off x="5457850" y="1049425"/>
            <a:ext cx="2805000" cy="40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rebuchet MS"/>
                <a:ea typeface="Trebuchet MS"/>
                <a:cs typeface="Trebuchet MS"/>
                <a:sym typeface="Trebuchet MS"/>
              </a:rPr>
              <a:t>Use Case: Bulk Word Upload</a:t>
            </a:r>
            <a:endParaRPr>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7"/>
          <p:cNvSpPr txBox="1">
            <a:spLocks noGrp="1"/>
          </p:cNvSpPr>
          <p:nvPr>
            <p:ph type="title"/>
          </p:nvPr>
        </p:nvSpPr>
        <p:spPr>
          <a:xfrm>
            <a:off x="779463" y="285750"/>
            <a:ext cx="7583400" cy="783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sz="3400"/>
              <a:t>Sequence Diagram: Bulk Word Upload</a:t>
            </a:r>
            <a:endParaRPr sz="3400"/>
          </a:p>
        </p:txBody>
      </p:sp>
      <p:pic>
        <p:nvPicPr>
          <p:cNvPr id="242" name="Google Shape;242;p37"/>
          <p:cNvPicPr preferRelativeResize="0"/>
          <p:nvPr/>
        </p:nvPicPr>
        <p:blipFill>
          <a:blip r:embed="rId3">
            <a:alphaModFix/>
          </a:blip>
          <a:stretch>
            <a:fillRect/>
          </a:stretch>
        </p:blipFill>
        <p:spPr>
          <a:xfrm>
            <a:off x="1580600" y="1131400"/>
            <a:ext cx="4696450" cy="3843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8"/>
          <p:cNvSpPr txBox="1">
            <a:spLocks noGrp="1"/>
          </p:cNvSpPr>
          <p:nvPr>
            <p:ph type="title"/>
          </p:nvPr>
        </p:nvSpPr>
        <p:spPr>
          <a:xfrm>
            <a:off x="384425" y="285750"/>
            <a:ext cx="8629800" cy="7833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
              <a:t>Sequence Diagram: Image Upload OCR</a:t>
            </a:r>
            <a:endParaRPr/>
          </a:p>
        </p:txBody>
      </p:sp>
      <p:pic>
        <p:nvPicPr>
          <p:cNvPr id="249" name="Google Shape;249;p38"/>
          <p:cNvPicPr preferRelativeResize="0"/>
          <p:nvPr/>
        </p:nvPicPr>
        <p:blipFill>
          <a:blip r:embed="rId3">
            <a:alphaModFix/>
          </a:blip>
          <a:stretch>
            <a:fillRect/>
          </a:stretch>
        </p:blipFill>
        <p:spPr>
          <a:xfrm>
            <a:off x="1616400" y="1020650"/>
            <a:ext cx="4822676" cy="39164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1981</Words>
  <Application>Microsoft Office PowerPoint</Application>
  <PresentationFormat>On-screen Show (16:9)</PresentationFormat>
  <Paragraphs>249</Paragraphs>
  <Slides>23</Slides>
  <Notes>23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Noto Sans Symbols</vt:lpstr>
      <vt:lpstr>Times New Roman</vt:lpstr>
      <vt:lpstr>Trebuchet MS</vt:lpstr>
      <vt:lpstr>Simple Light</vt:lpstr>
      <vt:lpstr>gold</vt:lpstr>
      <vt:lpstr>&lt;VIRS 5.0&gt; Team Member(s): &lt;Julian Pineiro, Jorge Costa&gt; Product Owner(s): &lt;Eric Dweyer, Seyedjafar Ehsanzadehsorati&gt; Professor: Masoud Sadjadi School of Computing and Information Sciences Florida International University</vt:lpstr>
      <vt:lpstr>Problem definition</vt:lpstr>
      <vt:lpstr>Gantt Chart</vt:lpstr>
      <vt:lpstr>User Stories</vt:lpstr>
      <vt:lpstr>Use Case: Bulk Word Upload (Julian)</vt:lpstr>
      <vt:lpstr>Use Case: Image Upload OCR (Jorge)</vt:lpstr>
      <vt:lpstr>Use Case Diagrams</vt:lpstr>
      <vt:lpstr>Sequence Diagram: Bulk Word Upload</vt:lpstr>
      <vt:lpstr>Sequence Diagram: Image Upload OCR</vt:lpstr>
      <vt:lpstr>System Design: Architecture</vt:lpstr>
      <vt:lpstr>System Design: Deployment Requirements</vt:lpstr>
      <vt:lpstr>System Design: Deployment Diagram</vt:lpstr>
      <vt:lpstr>System Design</vt:lpstr>
      <vt:lpstr>Minimal Class Diagram: OCR</vt:lpstr>
      <vt:lpstr>Minimal Class Diagram: Bulk Word Upload</vt:lpstr>
      <vt:lpstr>Main algorithm: Optical Character Recognition </vt:lpstr>
      <vt:lpstr>Test Suites</vt:lpstr>
      <vt:lpstr>Test Cases for Image Upload OCR</vt:lpstr>
      <vt:lpstr>Test Cases for Bulk Word Upload</vt:lpstr>
      <vt:lpstr>Summary</vt:lpstr>
      <vt:lpstr>Contact info</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&lt;VIRS 5.0&gt; Team Member(s): &lt;Julian Pineiro, Jorge Costa&gt; Product Owner(s): &lt;Eric Dweyer, Seyedjafar Ehsanzadehsorati&gt; Professor: Masoud Sadjadi School of Computing and Information Sciences Florida International University</dc:title>
  <cp:lastModifiedBy>Jorge Costa</cp:lastModifiedBy>
  <cp:revision>2</cp:revision>
  <dcterms:modified xsi:type="dcterms:W3CDTF">2020-04-28T00:02:39Z</dcterms:modified>
</cp:coreProperties>
</file>