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9"/>
  </p:notesMasterIdLst>
  <p:sldIdLst>
    <p:sldId id="312" r:id="rId2"/>
    <p:sldId id="319" r:id="rId3"/>
    <p:sldId id="317" r:id="rId4"/>
    <p:sldId id="314" r:id="rId5"/>
    <p:sldId id="313" r:id="rId6"/>
    <p:sldId id="315" r:id="rId7"/>
    <p:sldId id="316" r:id="rId8"/>
  </p:sldIdLst>
  <p:sldSz cx="9144000" cy="5143500" type="screen16x9"/>
  <p:notesSz cx="6858000" cy="9144000"/>
  <p:embeddedFontLst>
    <p:embeddedFont>
      <p:font typeface="Archivo Medium" panose="020B060402020202020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F97CCC-C001-4EDE-BBF4-8DCF43511566}" v="27" dt="2023-07-09T18:05:25.330"/>
  </p1510:revLst>
</p1510:revInfo>
</file>

<file path=ppt/tableStyles.xml><?xml version="1.0" encoding="utf-8"?>
<a:tblStyleLst xmlns:a="http://schemas.openxmlformats.org/drawingml/2006/main" def="{89FC2EF6-D111-4843-BFCD-03A38EE99506}">
  <a:tblStyle styleId="{89FC2EF6-D111-4843-BFCD-03A38EE995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315" y="-34"/>
      </p:cViewPr>
      <p:guideLst>
        <p:guide orient="horz" pos="3240"/>
        <p:guide pos="288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font" Target="fonts/font4.fntdata" Id="rId13" /><Relationship Type="http://schemas.openxmlformats.org/officeDocument/2006/relationships/font" Target="fonts/font9.fntdata" Id="rId18" /><Relationship Type="http://schemas.openxmlformats.org/officeDocument/2006/relationships/slide" Target="slides/slide2.xml" Id="rId3" /><Relationship Type="http://schemas.openxmlformats.org/officeDocument/2006/relationships/font" Target="fonts/font12.fntdata" Id="rId21" /><Relationship Type="http://schemas.openxmlformats.org/officeDocument/2006/relationships/slide" Target="slides/slide6.xml" Id="rId7" /><Relationship Type="http://schemas.openxmlformats.org/officeDocument/2006/relationships/font" Target="fonts/font3.fntdata" Id="rId12" /><Relationship Type="http://schemas.openxmlformats.org/officeDocument/2006/relationships/font" Target="fonts/font8.fntdata" Id="rId17" /><Relationship Type="http://schemas.openxmlformats.org/officeDocument/2006/relationships/tableStyles" Target="tableStyles.xml" Id="rId25" /><Relationship Type="http://schemas.openxmlformats.org/officeDocument/2006/relationships/slide" Target="slides/slide1.xml" Id="rId2" /><Relationship Type="http://schemas.openxmlformats.org/officeDocument/2006/relationships/font" Target="fonts/font7.fntdata" Id="rId16" /><Relationship Type="http://schemas.openxmlformats.org/officeDocument/2006/relationships/font" Target="fonts/font11.fntdata"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font" Target="fonts/font2.fntdata" Id="rId11" /><Relationship Type="http://schemas.openxmlformats.org/officeDocument/2006/relationships/theme" Target="theme/theme1.xml" Id="rId24" /><Relationship Type="http://schemas.openxmlformats.org/officeDocument/2006/relationships/slide" Target="slides/slide4.xml" Id="rId5" /><Relationship Type="http://schemas.openxmlformats.org/officeDocument/2006/relationships/font" Target="fonts/font6.fntdata" Id="rId15" /><Relationship Type="http://schemas.openxmlformats.org/officeDocument/2006/relationships/viewProps" Target="viewProps.xml" Id="rId23" /><Relationship Type="http://schemas.openxmlformats.org/officeDocument/2006/relationships/font" Target="fonts/font1.fntdata" Id="rId10" /><Relationship Type="http://schemas.openxmlformats.org/officeDocument/2006/relationships/font" Target="fonts/font10.fntdata" Id="rId19" /><Relationship Type="http://schemas.openxmlformats.org/officeDocument/2006/relationships/slide" Target="slides/slide3.xml" Id="rId4" /><Relationship Type="http://schemas.openxmlformats.org/officeDocument/2006/relationships/notesMaster" Target="notesMasters/notesMaster1.xml" Id="rId9" /><Relationship Type="http://schemas.openxmlformats.org/officeDocument/2006/relationships/font" Target="fonts/font5.fntdata" Id="rId14" /><Relationship Type="http://schemas.openxmlformats.org/officeDocument/2006/relationships/presProps" Target="presProps.xml" Id="rId22" /><Relationship Type="http://schemas.microsoft.com/office/2015/10/relationships/revisionInfo" Target="revisionInfo.xml" Id="rId27"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713100" y="2412450"/>
            <a:ext cx="444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329100" y="1599425"/>
            <a:ext cx="120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713100" y="3165175"/>
            <a:ext cx="4440600" cy="3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1600"/>
              </a:spcBef>
              <a:spcAft>
                <a:spcPts val="0"/>
              </a:spcAft>
              <a:buClr>
                <a:schemeClr val="dk1"/>
              </a:buClr>
              <a:buSzPts val="1600"/>
              <a:buNone/>
              <a:defRPr sz="1600">
                <a:solidFill>
                  <a:schemeClr val="dk1"/>
                </a:solidFill>
              </a:defRPr>
            </a:lvl2pPr>
            <a:lvl3pPr lvl="2" algn="ctr" rtl="0">
              <a:lnSpc>
                <a:spcPct val="100000"/>
              </a:lnSpc>
              <a:spcBef>
                <a:spcPts val="1600"/>
              </a:spcBef>
              <a:spcAft>
                <a:spcPts val="0"/>
              </a:spcAft>
              <a:buClr>
                <a:schemeClr val="dk1"/>
              </a:buClr>
              <a:buSzPts val="1600"/>
              <a:buNone/>
              <a:defRPr sz="1600">
                <a:solidFill>
                  <a:schemeClr val="dk1"/>
                </a:solidFill>
              </a:defRPr>
            </a:lvl3pPr>
            <a:lvl4pPr lvl="3" algn="ctr" rtl="0">
              <a:lnSpc>
                <a:spcPct val="100000"/>
              </a:lnSpc>
              <a:spcBef>
                <a:spcPts val="1600"/>
              </a:spcBef>
              <a:spcAft>
                <a:spcPts val="0"/>
              </a:spcAft>
              <a:buClr>
                <a:schemeClr val="dk1"/>
              </a:buClr>
              <a:buSzPts val="1600"/>
              <a:buNone/>
              <a:defRPr sz="1600">
                <a:solidFill>
                  <a:schemeClr val="dk1"/>
                </a:solidFill>
              </a:defRPr>
            </a:lvl4pPr>
            <a:lvl5pPr lvl="4" algn="ctr" rtl="0">
              <a:lnSpc>
                <a:spcPct val="100000"/>
              </a:lnSpc>
              <a:spcBef>
                <a:spcPts val="1600"/>
              </a:spcBef>
              <a:spcAft>
                <a:spcPts val="0"/>
              </a:spcAft>
              <a:buClr>
                <a:schemeClr val="dk1"/>
              </a:buClr>
              <a:buSzPts val="1600"/>
              <a:buNone/>
              <a:defRPr sz="1600">
                <a:solidFill>
                  <a:schemeClr val="dk1"/>
                </a:solidFill>
              </a:defRPr>
            </a:lvl5pPr>
            <a:lvl6pPr lvl="5" algn="ctr" rtl="0">
              <a:lnSpc>
                <a:spcPct val="100000"/>
              </a:lnSpc>
              <a:spcBef>
                <a:spcPts val="1600"/>
              </a:spcBef>
              <a:spcAft>
                <a:spcPts val="0"/>
              </a:spcAft>
              <a:buClr>
                <a:schemeClr val="dk1"/>
              </a:buClr>
              <a:buSzPts val="1600"/>
              <a:buNone/>
              <a:defRPr sz="1600">
                <a:solidFill>
                  <a:schemeClr val="dk1"/>
                </a:solidFill>
              </a:defRPr>
            </a:lvl6pPr>
            <a:lvl7pPr lvl="6" algn="ctr" rtl="0">
              <a:lnSpc>
                <a:spcPct val="100000"/>
              </a:lnSpc>
              <a:spcBef>
                <a:spcPts val="1600"/>
              </a:spcBef>
              <a:spcAft>
                <a:spcPts val="0"/>
              </a:spcAft>
              <a:buClr>
                <a:schemeClr val="dk1"/>
              </a:buClr>
              <a:buSzPts val="1600"/>
              <a:buNone/>
              <a:defRPr sz="1600">
                <a:solidFill>
                  <a:schemeClr val="dk1"/>
                </a:solidFill>
              </a:defRPr>
            </a:lvl7pPr>
            <a:lvl8pPr lvl="7" algn="ctr" rtl="0">
              <a:lnSpc>
                <a:spcPct val="100000"/>
              </a:lnSpc>
              <a:spcBef>
                <a:spcPts val="1600"/>
              </a:spcBef>
              <a:spcAft>
                <a:spcPts val="0"/>
              </a:spcAft>
              <a:buClr>
                <a:schemeClr val="dk1"/>
              </a:buClr>
              <a:buSzPts val="1600"/>
              <a:buNone/>
              <a:defRPr sz="1600">
                <a:solidFill>
                  <a:schemeClr val="dk1"/>
                </a:solidFill>
              </a:defRPr>
            </a:lvl8pPr>
            <a:lvl9pPr lvl="8" algn="ctr" rtl="0">
              <a:lnSpc>
                <a:spcPct val="100000"/>
              </a:lnSpc>
              <a:spcBef>
                <a:spcPts val="1600"/>
              </a:spcBef>
              <a:spcAft>
                <a:spcPts val="1600"/>
              </a:spcAft>
              <a:buClr>
                <a:schemeClr val="dk1"/>
              </a:buClr>
              <a:buSzPts val="1600"/>
              <a:buNone/>
              <a:defRPr sz="1600">
                <a:solidFill>
                  <a:schemeClr val="dk1"/>
                </a:solidFill>
              </a:defRPr>
            </a:lvl9pPr>
          </a:lstStyle>
          <a:p>
            <a:endParaRPr/>
          </a:p>
        </p:txBody>
      </p:sp>
      <p:grpSp>
        <p:nvGrpSpPr>
          <p:cNvPr id="19" name="Google Shape;19;p3"/>
          <p:cNvGrpSpPr/>
          <p:nvPr/>
        </p:nvGrpSpPr>
        <p:grpSpPr>
          <a:xfrm>
            <a:off x="3753575" y="4502125"/>
            <a:ext cx="6196200" cy="2307425"/>
            <a:chOff x="3885450" y="4696500"/>
            <a:chExt cx="6196200" cy="2307425"/>
          </a:xfrm>
        </p:grpSpPr>
        <p:sp>
          <p:nvSpPr>
            <p:cNvPr id="20" name="Google Shape;20;p3"/>
            <p:cNvSpPr/>
            <p:nvPr/>
          </p:nvSpPr>
          <p:spPr>
            <a:xfrm rot="10800000">
              <a:off x="3885450" y="4696500"/>
              <a:ext cx="6024000" cy="2150700"/>
            </a:xfrm>
            <a:prstGeom prst="round2DiagRect">
              <a:avLst>
                <a:gd name="adj1" fmla="val 50000"/>
                <a:gd name="adj2" fmla="val 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4057650" y="4853225"/>
              <a:ext cx="6024000" cy="2150700"/>
            </a:xfrm>
            <a:prstGeom prst="round2DiagRect">
              <a:avLst>
                <a:gd name="adj1" fmla="val 50000"/>
                <a:gd name="adj2" fmla="val 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a:off x="-1537800" y="-501625"/>
            <a:ext cx="4694600" cy="1493700"/>
            <a:chOff x="-2141700" y="-805350"/>
            <a:chExt cx="4694600" cy="1493700"/>
          </a:xfrm>
        </p:grpSpPr>
        <p:sp>
          <p:nvSpPr>
            <p:cNvPr id="23" name="Google Shape;23;p3"/>
            <p:cNvSpPr/>
            <p:nvPr/>
          </p:nvSpPr>
          <p:spPr>
            <a:xfrm>
              <a:off x="-1917100" y="-688350"/>
              <a:ext cx="4470000" cy="1376700"/>
            </a:xfrm>
            <a:prstGeom prst="round2DiagRect">
              <a:avLst>
                <a:gd name="adj1" fmla="val 50000"/>
                <a:gd name="adj2" fmla="val 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141700" y="-805350"/>
              <a:ext cx="4470000" cy="1376700"/>
            </a:xfrm>
            <a:prstGeom prst="round2DiagRect">
              <a:avLst>
                <a:gd name="adj1" fmla="val 50000"/>
                <a:gd name="adj2" fmla="val 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6929150" y="-501628"/>
            <a:ext cx="4309628" cy="1419053"/>
            <a:chOff x="7366450" y="-730703"/>
            <a:chExt cx="4309628" cy="1419053"/>
          </a:xfrm>
        </p:grpSpPr>
        <p:sp>
          <p:nvSpPr>
            <p:cNvPr id="26" name="Google Shape;26;p3"/>
            <p:cNvSpPr/>
            <p:nvPr/>
          </p:nvSpPr>
          <p:spPr>
            <a:xfrm flipH="1">
              <a:off x="7366450" y="-666150"/>
              <a:ext cx="4114200" cy="13545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7561878" y="-730703"/>
              <a:ext cx="4114200" cy="13545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a:off x="-2334250" y="4604098"/>
            <a:ext cx="4262022" cy="1570864"/>
            <a:chOff x="-2480025" y="4779723"/>
            <a:chExt cx="4262022" cy="1570864"/>
          </a:xfrm>
        </p:grpSpPr>
        <p:sp>
          <p:nvSpPr>
            <p:cNvPr id="29" name="Google Shape;29;p3"/>
            <p:cNvSpPr/>
            <p:nvPr/>
          </p:nvSpPr>
          <p:spPr>
            <a:xfrm rot="10800000" flipH="1">
              <a:off x="-2332203" y="4779723"/>
              <a:ext cx="4114200" cy="13716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2480025" y="4978988"/>
              <a:ext cx="4114200" cy="13716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2" name="Google Shape;92;p8"/>
          <p:cNvGrpSpPr/>
          <p:nvPr/>
        </p:nvGrpSpPr>
        <p:grpSpPr>
          <a:xfrm>
            <a:off x="-2224515" y="-323862"/>
            <a:ext cx="4446484" cy="1430113"/>
            <a:chOff x="-2224515" y="-323862"/>
            <a:chExt cx="4446484" cy="1430113"/>
          </a:xfrm>
        </p:grpSpPr>
        <p:sp>
          <p:nvSpPr>
            <p:cNvPr id="93" name="Google Shape;93;p8"/>
            <p:cNvSpPr/>
            <p:nvPr/>
          </p:nvSpPr>
          <p:spPr>
            <a:xfrm>
              <a:off x="-1474031" y="-323850"/>
              <a:ext cx="3696000" cy="14301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10800000">
              <a:off x="-2224515" y="-323862"/>
              <a:ext cx="4114200" cy="14301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8"/>
          <p:cNvGrpSpPr/>
          <p:nvPr/>
        </p:nvGrpSpPr>
        <p:grpSpPr>
          <a:xfrm>
            <a:off x="3420400" y="4210600"/>
            <a:ext cx="6196200" cy="2307425"/>
            <a:chOff x="3885450" y="4696500"/>
            <a:chExt cx="6196200" cy="2307425"/>
          </a:xfrm>
        </p:grpSpPr>
        <p:sp>
          <p:nvSpPr>
            <p:cNvPr id="96" name="Google Shape;96;p8"/>
            <p:cNvSpPr/>
            <p:nvPr/>
          </p:nvSpPr>
          <p:spPr>
            <a:xfrm rot="10800000">
              <a:off x="3885450" y="4696500"/>
              <a:ext cx="6024000" cy="2150700"/>
            </a:xfrm>
            <a:prstGeom prst="round2DiagRect">
              <a:avLst>
                <a:gd name="adj1" fmla="val 50000"/>
                <a:gd name="adj2" fmla="val 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10800000">
              <a:off x="4057650" y="4853225"/>
              <a:ext cx="6024000" cy="2150700"/>
            </a:xfrm>
            <a:prstGeom prst="round2DiagRect">
              <a:avLst>
                <a:gd name="adj1" fmla="val 50000"/>
                <a:gd name="adj2" fmla="val 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07" name="Google Shape;107;p10"/>
          <p:cNvGrpSpPr/>
          <p:nvPr/>
        </p:nvGrpSpPr>
        <p:grpSpPr>
          <a:xfrm>
            <a:off x="3885450" y="4696500"/>
            <a:ext cx="6196200" cy="2307425"/>
            <a:chOff x="3885450" y="4696500"/>
            <a:chExt cx="6196200" cy="2307425"/>
          </a:xfrm>
        </p:grpSpPr>
        <p:sp>
          <p:nvSpPr>
            <p:cNvPr id="108" name="Google Shape;108;p10"/>
            <p:cNvSpPr/>
            <p:nvPr/>
          </p:nvSpPr>
          <p:spPr>
            <a:xfrm rot="10800000">
              <a:off x="3885450" y="4696500"/>
              <a:ext cx="6024000" cy="2150700"/>
            </a:xfrm>
            <a:prstGeom prst="round2DiagRect">
              <a:avLst>
                <a:gd name="adj1" fmla="val 50000"/>
                <a:gd name="adj2" fmla="val 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rot="10800000">
              <a:off x="4057650" y="4853225"/>
              <a:ext cx="6024000" cy="2150700"/>
            </a:xfrm>
            <a:prstGeom prst="round2DiagRect">
              <a:avLst>
                <a:gd name="adj1" fmla="val 50000"/>
                <a:gd name="adj2" fmla="val 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0"/>
          <p:cNvGrpSpPr/>
          <p:nvPr/>
        </p:nvGrpSpPr>
        <p:grpSpPr>
          <a:xfrm>
            <a:off x="-2141700" y="-805350"/>
            <a:ext cx="4694600" cy="1493700"/>
            <a:chOff x="-2141700" y="-805350"/>
            <a:chExt cx="4694600" cy="1493700"/>
          </a:xfrm>
        </p:grpSpPr>
        <p:sp>
          <p:nvSpPr>
            <p:cNvPr id="111" name="Google Shape;111;p10"/>
            <p:cNvSpPr/>
            <p:nvPr/>
          </p:nvSpPr>
          <p:spPr>
            <a:xfrm>
              <a:off x="-1917100" y="-688350"/>
              <a:ext cx="4470000" cy="1376700"/>
            </a:xfrm>
            <a:prstGeom prst="round2DiagRect">
              <a:avLst>
                <a:gd name="adj1" fmla="val 50000"/>
                <a:gd name="adj2" fmla="val 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2141700" y="-805350"/>
              <a:ext cx="4470000" cy="1376700"/>
            </a:xfrm>
            <a:prstGeom prst="round2DiagRect">
              <a:avLst>
                <a:gd name="adj1" fmla="val 50000"/>
                <a:gd name="adj2" fmla="val 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0"/>
          <p:cNvGrpSpPr/>
          <p:nvPr/>
        </p:nvGrpSpPr>
        <p:grpSpPr>
          <a:xfrm>
            <a:off x="7366450" y="-730703"/>
            <a:ext cx="4309628" cy="1419053"/>
            <a:chOff x="7366450" y="-730703"/>
            <a:chExt cx="4309628" cy="1419053"/>
          </a:xfrm>
        </p:grpSpPr>
        <p:sp>
          <p:nvSpPr>
            <p:cNvPr id="114" name="Google Shape;114;p10"/>
            <p:cNvSpPr/>
            <p:nvPr/>
          </p:nvSpPr>
          <p:spPr>
            <a:xfrm flipH="1">
              <a:off x="7366450" y="-666150"/>
              <a:ext cx="4114200" cy="13545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rot="10800000" flipH="1">
              <a:off x="7561878" y="-730703"/>
              <a:ext cx="4114200" cy="13545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0"/>
          <p:cNvGrpSpPr/>
          <p:nvPr/>
        </p:nvGrpSpPr>
        <p:grpSpPr>
          <a:xfrm>
            <a:off x="-2480025" y="4779723"/>
            <a:ext cx="4262022" cy="1570864"/>
            <a:chOff x="-2480025" y="4779723"/>
            <a:chExt cx="4262022" cy="1570864"/>
          </a:xfrm>
        </p:grpSpPr>
        <p:sp>
          <p:nvSpPr>
            <p:cNvPr id="117" name="Google Shape;117;p10"/>
            <p:cNvSpPr/>
            <p:nvPr/>
          </p:nvSpPr>
          <p:spPr>
            <a:xfrm rot="10800000" flipH="1">
              <a:off x="-2332203" y="4779723"/>
              <a:ext cx="4114200" cy="13716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rot="10800000" flipH="1">
              <a:off x="-2480025" y="4978988"/>
              <a:ext cx="4114200" cy="13716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11"/>
          <p:cNvSpPr txBox="1">
            <a:spLocks noGrp="1"/>
          </p:cNvSpPr>
          <p:nvPr>
            <p:ph type="title" hasCustomPrompt="1"/>
          </p:nvPr>
        </p:nvSpPr>
        <p:spPr>
          <a:xfrm>
            <a:off x="2402400" y="1667763"/>
            <a:ext cx="4339200" cy="131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2402350" y="2978625"/>
            <a:ext cx="4339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1600"/>
              </a:spcBef>
              <a:spcAft>
                <a:spcPts val="0"/>
              </a:spcAft>
              <a:buClr>
                <a:schemeClr val="dk1"/>
              </a:buClr>
              <a:buSzPts val="1600"/>
              <a:buNone/>
              <a:defRPr sz="1600">
                <a:solidFill>
                  <a:schemeClr val="dk1"/>
                </a:solidFill>
              </a:defRPr>
            </a:lvl3pPr>
            <a:lvl4pPr lvl="3" algn="ctr" rtl="0">
              <a:lnSpc>
                <a:spcPct val="100000"/>
              </a:lnSpc>
              <a:spcBef>
                <a:spcPts val="1600"/>
              </a:spcBef>
              <a:spcAft>
                <a:spcPts val="0"/>
              </a:spcAft>
              <a:buClr>
                <a:schemeClr val="dk1"/>
              </a:buClr>
              <a:buSzPts val="1600"/>
              <a:buNone/>
              <a:defRPr sz="1600">
                <a:solidFill>
                  <a:schemeClr val="dk1"/>
                </a:solidFill>
              </a:defRPr>
            </a:lvl4pPr>
            <a:lvl5pPr lvl="4" algn="ctr" rtl="0">
              <a:lnSpc>
                <a:spcPct val="100000"/>
              </a:lnSpc>
              <a:spcBef>
                <a:spcPts val="1600"/>
              </a:spcBef>
              <a:spcAft>
                <a:spcPts val="0"/>
              </a:spcAft>
              <a:buClr>
                <a:schemeClr val="dk1"/>
              </a:buClr>
              <a:buSzPts val="1600"/>
              <a:buNone/>
              <a:defRPr sz="1600">
                <a:solidFill>
                  <a:schemeClr val="dk1"/>
                </a:solidFill>
              </a:defRPr>
            </a:lvl5pPr>
            <a:lvl6pPr lvl="5" algn="ctr" rtl="0">
              <a:lnSpc>
                <a:spcPct val="100000"/>
              </a:lnSpc>
              <a:spcBef>
                <a:spcPts val="1600"/>
              </a:spcBef>
              <a:spcAft>
                <a:spcPts val="0"/>
              </a:spcAft>
              <a:buClr>
                <a:schemeClr val="dk1"/>
              </a:buClr>
              <a:buSzPts val="1600"/>
              <a:buNone/>
              <a:defRPr sz="1600">
                <a:solidFill>
                  <a:schemeClr val="dk1"/>
                </a:solidFill>
              </a:defRPr>
            </a:lvl6pPr>
            <a:lvl7pPr lvl="6" algn="ctr" rtl="0">
              <a:lnSpc>
                <a:spcPct val="100000"/>
              </a:lnSpc>
              <a:spcBef>
                <a:spcPts val="1600"/>
              </a:spcBef>
              <a:spcAft>
                <a:spcPts val="0"/>
              </a:spcAft>
              <a:buClr>
                <a:schemeClr val="dk1"/>
              </a:buClr>
              <a:buSzPts val="1600"/>
              <a:buNone/>
              <a:defRPr sz="1600">
                <a:solidFill>
                  <a:schemeClr val="dk1"/>
                </a:solidFill>
              </a:defRPr>
            </a:lvl7pPr>
            <a:lvl8pPr lvl="7" algn="ctr" rtl="0">
              <a:lnSpc>
                <a:spcPct val="100000"/>
              </a:lnSpc>
              <a:spcBef>
                <a:spcPts val="1600"/>
              </a:spcBef>
              <a:spcAft>
                <a:spcPts val="0"/>
              </a:spcAft>
              <a:buClr>
                <a:schemeClr val="dk1"/>
              </a:buClr>
              <a:buSzPts val="1600"/>
              <a:buNone/>
              <a:defRPr sz="1600">
                <a:solidFill>
                  <a:schemeClr val="dk1"/>
                </a:solidFill>
              </a:defRPr>
            </a:lvl8pPr>
            <a:lvl9pPr lvl="8" algn="ctr" rtl="0">
              <a:lnSpc>
                <a:spcPct val="100000"/>
              </a:lnSpc>
              <a:spcBef>
                <a:spcPts val="1600"/>
              </a:spcBef>
              <a:spcAft>
                <a:spcPts val="1600"/>
              </a:spcAft>
              <a:buClr>
                <a:schemeClr val="dk1"/>
              </a:buClr>
              <a:buSzPts val="1600"/>
              <a:buNone/>
              <a:defRPr sz="1600">
                <a:solidFill>
                  <a:schemeClr val="dk1"/>
                </a:solidFill>
              </a:defRPr>
            </a:lvl9pPr>
          </a:lstStyle>
          <a:p>
            <a:endParaRPr/>
          </a:p>
        </p:txBody>
      </p:sp>
      <p:grpSp>
        <p:nvGrpSpPr>
          <p:cNvPr id="122" name="Google Shape;122;p11"/>
          <p:cNvGrpSpPr/>
          <p:nvPr/>
        </p:nvGrpSpPr>
        <p:grpSpPr>
          <a:xfrm>
            <a:off x="5691839" y="-559862"/>
            <a:ext cx="4412157" cy="1430125"/>
            <a:chOff x="5691839" y="-559862"/>
            <a:chExt cx="4412157" cy="1430125"/>
          </a:xfrm>
        </p:grpSpPr>
        <p:sp>
          <p:nvSpPr>
            <p:cNvPr id="123" name="Google Shape;123;p11"/>
            <p:cNvSpPr/>
            <p:nvPr/>
          </p:nvSpPr>
          <p:spPr>
            <a:xfrm flipH="1">
              <a:off x="5691839" y="-559837"/>
              <a:ext cx="3667500" cy="14301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10800000" flipH="1">
              <a:off x="6021597" y="-559862"/>
              <a:ext cx="4082400" cy="14301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1"/>
          <p:cNvGrpSpPr/>
          <p:nvPr/>
        </p:nvGrpSpPr>
        <p:grpSpPr>
          <a:xfrm>
            <a:off x="-807054" y="4413600"/>
            <a:ext cx="7002000" cy="2899800"/>
            <a:chOff x="1004621" y="4413600"/>
            <a:chExt cx="7002000" cy="2899800"/>
          </a:xfrm>
        </p:grpSpPr>
        <p:sp>
          <p:nvSpPr>
            <p:cNvPr id="126" name="Google Shape;126;p11"/>
            <p:cNvSpPr/>
            <p:nvPr/>
          </p:nvSpPr>
          <p:spPr>
            <a:xfrm flipH="1">
              <a:off x="1004621" y="4413600"/>
              <a:ext cx="7002000" cy="2709300"/>
            </a:xfrm>
            <a:prstGeom prst="round2DiagRect">
              <a:avLst>
                <a:gd name="adj1" fmla="val 50000"/>
                <a:gd name="adj2" fmla="val 5000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1004621" y="4604100"/>
              <a:ext cx="7002000" cy="2709300"/>
            </a:xfrm>
            <a:prstGeom prst="round2DiagRect">
              <a:avLst>
                <a:gd name="adj1" fmla="val 50000"/>
                <a:gd name="adj2" fmla="val 5000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23" name="Google Shape;223;p18"/>
          <p:cNvGrpSpPr/>
          <p:nvPr/>
        </p:nvGrpSpPr>
        <p:grpSpPr>
          <a:xfrm>
            <a:off x="-859679" y="4682200"/>
            <a:ext cx="7002000" cy="2861700"/>
            <a:chOff x="-859679" y="4682200"/>
            <a:chExt cx="7002000" cy="2861700"/>
          </a:xfrm>
        </p:grpSpPr>
        <p:sp>
          <p:nvSpPr>
            <p:cNvPr id="224" name="Google Shape;224;p18"/>
            <p:cNvSpPr/>
            <p:nvPr/>
          </p:nvSpPr>
          <p:spPr>
            <a:xfrm flipH="1">
              <a:off x="-859679" y="4682200"/>
              <a:ext cx="7002000" cy="2709300"/>
            </a:xfrm>
            <a:prstGeom prst="round2DiagRect">
              <a:avLst>
                <a:gd name="adj1" fmla="val 50000"/>
                <a:gd name="adj2" fmla="val 5000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flipH="1">
              <a:off x="-859679" y="4834600"/>
              <a:ext cx="7002000" cy="2709300"/>
            </a:xfrm>
            <a:prstGeom prst="round2DiagRect">
              <a:avLst>
                <a:gd name="adj1" fmla="val 50000"/>
                <a:gd name="adj2" fmla="val 5000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8"/>
          <p:cNvGrpSpPr/>
          <p:nvPr/>
        </p:nvGrpSpPr>
        <p:grpSpPr>
          <a:xfrm>
            <a:off x="-3106129" y="-921400"/>
            <a:ext cx="4898493" cy="1570866"/>
            <a:chOff x="-3106129" y="-921400"/>
            <a:chExt cx="4898493" cy="1570866"/>
          </a:xfrm>
        </p:grpSpPr>
        <p:sp>
          <p:nvSpPr>
            <p:cNvPr id="227" name="Google Shape;227;p18"/>
            <p:cNvSpPr/>
            <p:nvPr/>
          </p:nvSpPr>
          <p:spPr>
            <a:xfrm>
              <a:off x="-2936235" y="-722134"/>
              <a:ext cx="4728600" cy="13716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3106129" y="-921400"/>
              <a:ext cx="4728600" cy="13716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8"/>
          <p:cNvGrpSpPr/>
          <p:nvPr/>
        </p:nvGrpSpPr>
        <p:grpSpPr>
          <a:xfrm>
            <a:off x="8517786" y="2473079"/>
            <a:ext cx="1447613" cy="4262021"/>
            <a:chOff x="8517786" y="2473079"/>
            <a:chExt cx="1447613" cy="4262021"/>
          </a:xfrm>
        </p:grpSpPr>
        <p:sp>
          <p:nvSpPr>
            <p:cNvPr id="230" name="Google Shape;230;p18"/>
            <p:cNvSpPr/>
            <p:nvPr/>
          </p:nvSpPr>
          <p:spPr>
            <a:xfrm rot="5400000" flipH="1">
              <a:off x="7125936" y="3864929"/>
              <a:ext cx="4114200" cy="13305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rot="5400000" flipH="1">
              <a:off x="7243049" y="4012750"/>
              <a:ext cx="4114200" cy="13305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0"/>
        <p:cNvGrpSpPr/>
        <p:nvPr/>
      </p:nvGrpSpPr>
      <p:grpSpPr>
        <a:xfrm>
          <a:off x="0" y="0"/>
          <a:ext cx="0" cy="0"/>
          <a:chOff x="0" y="0"/>
          <a:chExt cx="0" cy="0"/>
        </a:xfrm>
      </p:grpSpPr>
      <p:grpSp>
        <p:nvGrpSpPr>
          <p:cNvPr id="241" name="Google Shape;241;p20"/>
          <p:cNvGrpSpPr/>
          <p:nvPr/>
        </p:nvGrpSpPr>
        <p:grpSpPr>
          <a:xfrm rot="-5400000" flipH="1">
            <a:off x="-342999" y="-2353892"/>
            <a:ext cx="2112196" cy="4359337"/>
            <a:chOff x="-1483600" y="-1000444"/>
            <a:chExt cx="2112196" cy="3438776"/>
          </a:xfrm>
        </p:grpSpPr>
        <p:sp>
          <p:nvSpPr>
            <p:cNvPr id="242" name="Google Shape;242;p20"/>
            <p:cNvSpPr/>
            <p:nvPr/>
          </p:nvSpPr>
          <p:spPr>
            <a:xfrm>
              <a:off x="-1394604" y="-838268"/>
              <a:ext cx="2023200" cy="32766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p:nvPr/>
          </p:nvSpPr>
          <p:spPr>
            <a:xfrm>
              <a:off x="-1483600" y="-1000444"/>
              <a:ext cx="2023200" cy="32766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0"/>
          <p:cNvGrpSpPr/>
          <p:nvPr/>
        </p:nvGrpSpPr>
        <p:grpSpPr>
          <a:xfrm>
            <a:off x="6215096" y="4678550"/>
            <a:ext cx="4315429" cy="1591350"/>
            <a:chOff x="6215096" y="4699350"/>
            <a:chExt cx="4315429" cy="1591350"/>
          </a:xfrm>
        </p:grpSpPr>
        <p:sp>
          <p:nvSpPr>
            <p:cNvPr id="245" name="Google Shape;245;p20"/>
            <p:cNvSpPr/>
            <p:nvPr/>
          </p:nvSpPr>
          <p:spPr>
            <a:xfrm rot="10800000">
              <a:off x="6215096" y="4699350"/>
              <a:ext cx="4114200" cy="14301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p:nvPr/>
          </p:nvSpPr>
          <p:spPr>
            <a:xfrm>
              <a:off x="6416325" y="4860600"/>
              <a:ext cx="4114200" cy="14301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0"/>
          <p:cNvGrpSpPr/>
          <p:nvPr/>
        </p:nvGrpSpPr>
        <p:grpSpPr>
          <a:xfrm>
            <a:off x="6786550" y="-1616775"/>
            <a:ext cx="4713375" cy="2292925"/>
            <a:chOff x="6731025" y="-1811125"/>
            <a:chExt cx="4713375" cy="2292925"/>
          </a:xfrm>
        </p:grpSpPr>
        <p:sp>
          <p:nvSpPr>
            <p:cNvPr id="248" name="Google Shape;248;p20"/>
            <p:cNvSpPr/>
            <p:nvPr/>
          </p:nvSpPr>
          <p:spPr>
            <a:xfrm rot="10800000" flipH="1">
              <a:off x="6731025" y="-1668900"/>
              <a:ext cx="4470000" cy="2150700"/>
            </a:xfrm>
            <a:prstGeom prst="round2DiagRect">
              <a:avLst>
                <a:gd name="adj1" fmla="val 50000"/>
                <a:gd name="adj2" fmla="val 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p:nvPr/>
          </p:nvSpPr>
          <p:spPr>
            <a:xfrm rot="10800000" flipH="1">
              <a:off x="6974400" y="-1811125"/>
              <a:ext cx="4470000" cy="2150700"/>
            </a:xfrm>
            <a:prstGeom prst="round2DiagRect">
              <a:avLst>
                <a:gd name="adj1" fmla="val 50000"/>
                <a:gd name="adj2" fmla="val 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0"/>
          <p:cNvGrpSpPr/>
          <p:nvPr/>
        </p:nvGrpSpPr>
        <p:grpSpPr>
          <a:xfrm>
            <a:off x="-2452375" y="4574425"/>
            <a:ext cx="5948525" cy="2311950"/>
            <a:chOff x="-2667575" y="4699350"/>
            <a:chExt cx="5948525" cy="2311950"/>
          </a:xfrm>
        </p:grpSpPr>
        <p:sp>
          <p:nvSpPr>
            <p:cNvPr id="251" name="Google Shape;251;p20"/>
            <p:cNvSpPr/>
            <p:nvPr/>
          </p:nvSpPr>
          <p:spPr>
            <a:xfrm rot="10800000" flipH="1">
              <a:off x="-2277450" y="4699350"/>
              <a:ext cx="5558400" cy="2150700"/>
            </a:xfrm>
            <a:prstGeom prst="round2DiagRect">
              <a:avLst>
                <a:gd name="adj1" fmla="val 50000"/>
                <a:gd name="adj2" fmla="val 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p:nvPr/>
          </p:nvSpPr>
          <p:spPr>
            <a:xfrm rot="10800000" flipH="1">
              <a:off x="-2667575" y="4860600"/>
              <a:ext cx="5558400" cy="2150700"/>
            </a:xfrm>
            <a:prstGeom prst="round2DiagRect">
              <a:avLst>
                <a:gd name="adj1" fmla="val 50000"/>
                <a:gd name="adj2" fmla="val 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3"/>
        <p:cNvGrpSpPr/>
        <p:nvPr/>
      </p:nvGrpSpPr>
      <p:grpSpPr>
        <a:xfrm>
          <a:off x="0" y="0"/>
          <a:ext cx="0" cy="0"/>
          <a:chOff x="0" y="0"/>
          <a:chExt cx="0" cy="0"/>
        </a:xfrm>
      </p:grpSpPr>
      <p:grpSp>
        <p:nvGrpSpPr>
          <p:cNvPr id="254" name="Google Shape;254;p21"/>
          <p:cNvGrpSpPr/>
          <p:nvPr/>
        </p:nvGrpSpPr>
        <p:grpSpPr>
          <a:xfrm>
            <a:off x="3885450" y="4696500"/>
            <a:ext cx="6196200" cy="2307425"/>
            <a:chOff x="3885450" y="4696500"/>
            <a:chExt cx="6196200" cy="2307425"/>
          </a:xfrm>
        </p:grpSpPr>
        <p:sp>
          <p:nvSpPr>
            <p:cNvPr id="255" name="Google Shape;255;p21"/>
            <p:cNvSpPr/>
            <p:nvPr/>
          </p:nvSpPr>
          <p:spPr>
            <a:xfrm rot="10800000">
              <a:off x="3885450" y="4696500"/>
              <a:ext cx="6024000" cy="2150700"/>
            </a:xfrm>
            <a:prstGeom prst="round2DiagRect">
              <a:avLst>
                <a:gd name="adj1" fmla="val 50000"/>
                <a:gd name="adj2" fmla="val 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rot="10800000">
              <a:off x="4057650" y="4853225"/>
              <a:ext cx="6024000" cy="2150700"/>
            </a:xfrm>
            <a:prstGeom prst="round2DiagRect">
              <a:avLst>
                <a:gd name="adj1" fmla="val 50000"/>
                <a:gd name="adj2" fmla="val 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21"/>
          <p:cNvGrpSpPr/>
          <p:nvPr/>
        </p:nvGrpSpPr>
        <p:grpSpPr>
          <a:xfrm>
            <a:off x="-2141700" y="-805350"/>
            <a:ext cx="4694600" cy="1493700"/>
            <a:chOff x="-2141700" y="-805350"/>
            <a:chExt cx="4694600" cy="1493700"/>
          </a:xfrm>
        </p:grpSpPr>
        <p:sp>
          <p:nvSpPr>
            <p:cNvPr id="258" name="Google Shape;258;p21"/>
            <p:cNvSpPr/>
            <p:nvPr/>
          </p:nvSpPr>
          <p:spPr>
            <a:xfrm>
              <a:off x="-1917100" y="-688350"/>
              <a:ext cx="4470000" cy="1376700"/>
            </a:xfrm>
            <a:prstGeom prst="round2DiagRect">
              <a:avLst>
                <a:gd name="adj1" fmla="val 50000"/>
                <a:gd name="adj2" fmla="val 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141700" y="-805350"/>
              <a:ext cx="4470000" cy="1376700"/>
            </a:xfrm>
            <a:prstGeom prst="round2DiagRect">
              <a:avLst>
                <a:gd name="adj1" fmla="val 50000"/>
                <a:gd name="adj2" fmla="val 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21"/>
          <p:cNvGrpSpPr/>
          <p:nvPr/>
        </p:nvGrpSpPr>
        <p:grpSpPr>
          <a:xfrm>
            <a:off x="7366450" y="-730703"/>
            <a:ext cx="4309628" cy="1419053"/>
            <a:chOff x="7366450" y="-730703"/>
            <a:chExt cx="4309628" cy="1419053"/>
          </a:xfrm>
        </p:grpSpPr>
        <p:sp>
          <p:nvSpPr>
            <p:cNvPr id="261" name="Google Shape;261;p21"/>
            <p:cNvSpPr/>
            <p:nvPr/>
          </p:nvSpPr>
          <p:spPr>
            <a:xfrm flipH="1">
              <a:off x="7366450" y="-666150"/>
              <a:ext cx="4114200" cy="13545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rot="10800000" flipH="1">
              <a:off x="7561878" y="-730703"/>
              <a:ext cx="4114200" cy="13545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1"/>
          <p:cNvGrpSpPr/>
          <p:nvPr/>
        </p:nvGrpSpPr>
        <p:grpSpPr>
          <a:xfrm>
            <a:off x="-2480025" y="4779723"/>
            <a:ext cx="4262022" cy="1570864"/>
            <a:chOff x="-2480025" y="4779723"/>
            <a:chExt cx="4262022" cy="1570864"/>
          </a:xfrm>
        </p:grpSpPr>
        <p:sp>
          <p:nvSpPr>
            <p:cNvPr id="264" name="Google Shape;264;p21"/>
            <p:cNvSpPr/>
            <p:nvPr/>
          </p:nvSpPr>
          <p:spPr>
            <a:xfrm rot="10800000" flipH="1">
              <a:off x="-2332203" y="4779723"/>
              <a:ext cx="4114200" cy="13716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rot="10800000" flipH="1">
              <a:off x="-2480025" y="4978988"/>
              <a:ext cx="4114200" cy="13716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66"/>
        <p:cNvGrpSpPr/>
        <p:nvPr/>
      </p:nvGrpSpPr>
      <p:grpSpPr>
        <a:xfrm>
          <a:off x="0" y="0"/>
          <a:ext cx="0" cy="0"/>
          <a:chOff x="0" y="0"/>
          <a:chExt cx="0" cy="0"/>
        </a:xfrm>
      </p:grpSpPr>
      <p:grpSp>
        <p:nvGrpSpPr>
          <p:cNvPr id="267" name="Google Shape;267;p22"/>
          <p:cNvGrpSpPr/>
          <p:nvPr/>
        </p:nvGrpSpPr>
        <p:grpSpPr>
          <a:xfrm>
            <a:off x="-859679" y="4682200"/>
            <a:ext cx="7002000" cy="2861700"/>
            <a:chOff x="-859679" y="4682200"/>
            <a:chExt cx="7002000" cy="2861700"/>
          </a:xfrm>
        </p:grpSpPr>
        <p:sp>
          <p:nvSpPr>
            <p:cNvPr id="268" name="Google Shape;268;p22"/>
            <p:cNvSpPr/>
            <p:nvPr/>
          </p:nvSpPr>
          <p:spPr>
            <a:xfrm flipH="1">
              <a:off x="-859679" y="4682200"/>
              <a:ext cx="7002000" cy="2709300"/>
            </a:xfrm>
            <a:prstGeom prst="round2DiagRect">
              <a:avLst>
                <a:gd name="adj1" fmla="val 50000"/>
                <a:gd name="adj2" fmla="val 50000"/>
              </a:avLst>
            </a:prstGeom>
            <a:gradFill>
              <a:gsLst>
                <a:gs pos="0">
                  <a:schemeClr val="dk1"/>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flipH="1">
              <a:off x="-859679" y="4834600"/>
              <a:ext cx="7002000" cy="2709300"/>
            </a:xfrm>
            <a:prstGeom prst="round2DiagRect">
              <a:avLst>
                <a:gd name="adj1" fmla="val 50000"/>
                <a:gd name="adj2" fmla="val 50000"/>
              </a:avLst>
            </a:prstGeom>
            <a:gradFill>
              <a:gsLst>
                <a:gs pos="0">
                  <a:schemeClr val="dk2"/>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2"/>
          <p:cNvGrpSpPr/>
          <p:nvPr/>
        </p:nvGrpSpPr>
        <p:grpSpPr>
          <a:xfrm>
            <a:off x="-3106129" y="-921400"/>
            <a:ext cx="4898493" cy="1570866"/>
            <a:chOff x="-3106129" y="-921400"/>
            <a:chExt cx="4898493" cy="1570866"/>
          </a:xfrm>
        </p:grpSpPr>
        <p:sp>
          <p:nvSpPr>
            <p:cNvPr id="271" name="Google Shape;271;p22"/>
            <p:cNvSpPr/>
            <p:nvPr/>
          </p:nvSpPr>
          <p:spPr>
            <a:xfrm>
              <a:off x="-2936235" y="-722134"/>
              <a:ext cx="4728600" cy="13716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3106129" y="-921400"/>
              <a:ext cx="4728600" cy="13716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2"/>
          <p:cNvGrpSpPr/>
          <p:nvPr/>
        </p:nvGrpSpPr>
        <p:grpSpPr>
          <a:xfrm>
            <a:off x="8510836" y="2320379"/>
            <a:ext cx="1447613" cy="4262021"/>
            <a:chOff x="8517786" y="2473079"/>
            <a:chExt cx="1447613" cy="4262021"/>
          </a:xfrm>
        </p:grpSpPr>
        <p:sp>
          <p:nvSpPr>
            <p:cNvPr id="274" name="Google Shape;274;p22"/>
            <p:cNvSpPr/>
            <p:nvPr/>
          </p:nvSpPr>
          <p:spPr>
            <a:xfrm rot="5400000" flipH="1">
              <a:off x="7125936" y="3864929"/>
              <a:ext cx="4114200" cy="1330500"/>
            </a:xfrm>
            <a:prstGeom prst="round2DiagRect">
              <a:avLst>
                <a:gd name="adj1" fmla="val 50000"/>
                <a:gd name="adj2" fmla="val 0"/>
              </a:avLst>
            </a:prstGeom>
            <a:gradFill>
              <a:gsLst>
                <a:gs pos="0">
                  <a:srgbClr val="FFFFFF">
                    <a:alpha val="0"/>
                  </a:srgbClr>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rot="5400000" flipH="1">
              <a:off x="7243049" y="4012750"/>
              <a:ext cx="4114200" cy="1330500"/>
            </a:xfrm>
            <a:prstGeom prst="round2DiagRect">
              <a:avLst>
                <a:gd name="adj1" fmla="val 50000"/>
                <a:gd name="adj2" fmla="val 0"/>
              </a:avLst>
            </a:prstGeom>
            <a:gradFill>
              <a:gsLst>
                <a:gs pos="0">
                  <a:schemeClr val="accent1"/>
                </a:gs>
                <a:gs pos="100000">
                  <a:schemeClr val="l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1pPr>
            <a:lvl2pPr lvl="1"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2pPr>
            <a:lvl3pPr lvl="2"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3pPr>
            <a:lvl4pPr lvl="3"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4pPr>
            <a:lvl5pPr lvl="4"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5pPr>
            <a:lvl6pPr lvl="5"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6pPr>
            <a:lvl7pPr lvl="6"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7pPr>
            <a:lvl8pPr lvl="7"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8pPr>
            <a:lvl9pPr lvl="8" rtl="0">
              <a:spcBef>
                <a:spcPts val="0"/>
              </a:spcBef>
              <a:spcAft>
                <a:spcPts val="0"/>
              </a:spcAft>
              <a:buClr>
                <a:schemeClr val="dk1"/>
              </a:buClr>
              <a:buSzPts val="3000"/>
              <a:buFont typeface="Archivo Medium"/>
              <a:buNone/>
              <a:defRPr sz="3000">
                <a:solidFill>
                  <a:schemeClr val="dk1"/>
                </a:solidFill>
                <a:latin typeface="Archivo Medium"/>
                <a:ea typeface="Archivo Medium"/>
                <a:cs typeface="Archivo Medium"/>
                <a:sym typeface="Archivo Medi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8" r:id="rId5"/>
    <p:sldLayoutId id="2147483664" r:id="rId6"/>
    <p:sldLayoutId id="2147483666"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013E98-A4A8-761B-1DF5-A19A7C2B1FE2}"/>
              </a:ext>
            </a:extLst>
          </p:cNvPr>
          <p:cNvSpPr>
            <a:spLocks noGrp="1"/>
          </p:cNvSpPr>
          <p:nvPr>
            <p:ph type="title"/>
          </p:nvPr>
        </p:nvSpPr>
        <p:spPr>
          <a:xfrm>
            <a:off x="720000" y="72332"/>
            <a:ext cx="7704000" cy="572700"/>
          </a:xfrm>
        </p:spPr>
        <p:txBody>
          <a:bodyPr/>
          <a:lstStyle/>
          <a:p>
            <a:r>
              <a:rPr lang="ru-RU" dirty="0">
                <a:latin typeface="Roboto" panose="02000000000000000000" pitchFamily="2" charset="0"/>
                <a:ea typeface="Roboto" panose="02000000000000000000" pitchFamily="2" charset="0"/>
                <a:cs typeface="Roboto" panose="02000000000000000000" pitchFamily="2" charset="0"/>
              </a:rPr>
              <a:t>1. Выявление параметров</a:t>
            </a:r>
            <a:endParaRPr lang="LID4096"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6C8F7E8C-2F0D-E426-E754-BD40D7BA48C6}"/>
              </a:ext>
            </a:extLst>
          </p:cNvPr>
          <p:cNvSpPr txBox="1"/>
          <p:nvPr/>
        </p:nvSpPr>
        <p:spPr>
          <a:xfrm>
            <a:off x="429370" y="834887"/>
            <a:ext cx="8547652" cy="3754874"/>
          </a:xfrm>
          <a:prstGeom prst="rect">
            <a:avLst/>
          </a:prstGeom>
          <a:noFill/>
        </p:spPr>
        <p:txBody>
          <a:bodyPr wrap="square" lIns="91440" tIns="45720" rIns="91440" bIns="45720" rtlCol="0" anchor="t">
            <a:spAutoFit/>
          </a:bodyPr>
          <a:lstStyle/>
          <a:p>
            <a:r>
              <a:rPr lang="ru-RU" b="0" i="0" dirty="0">
                <a:solidFill>
                  <a:schemeClr val="bg2"/>
                </a:solidFill>
                <a:effectLst/>
                <a:latin typeface="Roboto" panose="02000000000000000000" pitchFamily="2" charset="0"/>
                <a:ea typeface="Roboto" panose="02000000000000000000" pitchFamily="2" charset="0"/>
                <a:cs typeface="Roboto" panose="02000000000000000000" pitchFamily="2" charset="0"/>
              </a:rPr>
              <a:t>Для создания визуального представления процесса необходимо выявить 3 главных параметра:</a:t>
            </a:r>
          </a:p>
          <a:p>
            <a:r>
              <a:rPr lang="ru-RU" b="0" i="0" dirty="0">
                <a:solidFill>
                  <a:schemeClr val="bg2"/>
                </a:solidFill>
                <a:effectLst/>
                <a:latin typeface="Roboto" panose="02000000000000000000" pitchFamily="2" charset="0"/>
                <a:ea typeface="Roboto" panose="02000000000000000000" pitchFamily="2" charset="0"/>
                <a:cs typeface="Roboto" panose="02000000000000000000" pitchFamily="2" charset="0"/>
              </a:rPr>
              <a:t>1)    Уникальный идентификатор кейса (пути процесса)</a:t>
            </a:r>
          </a:p>
          <a:p>
            <a:r>
              <a:rPr lang="ru-RU" b="0" i="0" dirty="0">
                <a:solidFill>
                  <a:schemeClr val="bg2"/>
                </a:solidFill>
                <a:effectLst/>
                <a:latin typeface="Roboto" panose="02000000000000000000" pitchFamily="2" charset="0"/>
                <a:ea typeface="Roboto" panose="02000000000000000000" pitchFamily="2" charset="0"/>
                <a:cs typeface="Roboto" panose="02000000000000000000" pitchFamily="2" charset="0"/>
              </a:rPr>
              <a:t>2)    События процесса – шаг процесса</a:t>
            </a:r>
          </a:p>
          <a:p>
            <a:pPr marL="342900" indent="-342900">
              <a:buAutoNum type="arabicParenR" startAt="3"/>
            </a:pPr>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Время события – когда был зафиксирован шаг процесса.</a:t>
            </a: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ru-RU" b="0" i="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События процесса – шаг процесса – очевидно, колонка </a:t>
            </a:r>
            <a:r>
              <a:rPr lang="en-150" dirty="0">
                <a:solidFill>
                  <a:schemeClr val="bg2"/>
                </a:solidFill>
                <a:latin typeface="Roboto" panose="02000000000000000000" pitchFamily="2" charset="0"/>
                <a:ea typeface="Roboto" panose="02000000000000000000" pitchFamily="2" charset="0"/>
                <a:cs typeface="Roboto" panose="02000000000000000000" pitchFamily="2" charset="0"/>
              </a:rPr>
              <a:t>J – </a:t>
            </a:r>
            <a:r>
              <a:rPr lang="ru-RU" dirty="0">
                <a:solidFill>
                  <a:schemeClr val="bg2"/>
                </a:solidFill>
                <a:latin typeface="Roboto" panose="02000000000000000000" pitchFamily="2" charset="0"/>
                <a:ea typeface="Roboto" panose="02000000000000000000" pitchFamily="2" charset="0"/>
                <a:cs typeface="Roboto" panose="02000000000000000000" pitchFamily="2" charset="0"/>
              </a:rPr>
              <a:t>«текст статуса»</a:t>
            </a:r>
          </a:p>
          <a:p>
            <a:r>
              <a:rPr lang="ru-RU" b="0" i="0" dirty="0">
                <a:solidFill>
                  <a:schemeClr val="bg2"/>
                </a:solidFill>
                <a:effectLst/>
                <a:latin typeface="Roboto" panose="02000000000000000000" pitchFamily="2" charset="0"/>
                <a:ea typeface="Roboto" panose="02000000000000000000" pitchFamily="2" charset="0"/>
                <a:cs typeface="Roboto" panose="02000000000000000000" pitchFamily="2" charset="0"/>
              </a:rPr>
              <a:t>Время события – очевидно, колонка </a:t>
            </a:r>
            <a:r>
              <a:rPr lang="en-150" b="0" i="0" dirty="0">
                <a:solidFill>
                  <a:schemeClr val="bg2"/>
                </a:solidFill>
                <a:effectLst/>
                <a:latin typeface="Roboto" panose="02000000000000000000" pitchFamily="2" charset="0"/>
                <a:ea typeface="Roboto" panose="02000000000000000000" pitchFamily="2" charset="0"/>
                <a:cs typeface="Roboto" panose="02000000000000000000" pitchFamily="2" charset="0"/>
              </a:rPr>
              <a:t>G – </a:t>
            </a:r>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«дата изменения».  «Дата загрузки логов джобом» - это всего лишь время время исполнения пакетной программы в </a:t>
            </a:r>
            <a:r>
              <a:rPr lang="en-150" dirty="0">
                <a:solidFill>
                  <a:schemeClr val="bg2"/>
                </a:solidFill>
                <a:latin typeface="Roboto" panose="02000000000000000000" pitchFamily="2" charset="0"/>
                <a:ea typeface="Roboto" panose="02000000000000000000" pitchFamily="2" charset="0"/>
                <a:cs typeface="Roboto" panose="02000000000000000000" pitchFamily="2" charset="0"/>
              </a:rPr>
              <a:t>SAP, </a:t>
            </a:r>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которая заносит данные в протокол</a:t>
            </a: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Под уникальный идентификатор кейса наилучшим образом подходит идентификатор проекта, колонка </a:t>
            </a: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B.</a:t>
            </a:r>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en-US" b="0" i="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342900" indent="-342900">
              <a:buAutoNum type="arabicParenR" startAt="3"/>
            </a:pP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 </a:t>
            </a:r>
            <a:endParaRPr lang="LID4096"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5619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013E98-A4A8-761B-1DF5-A19A7C2B1FE2}"/>
              </a:ext>
            </a:extLst>
          </p:cNvPr>
          <p:cNvSpPr>
            <a:spLocks noGrp="1"/>
          </p:cNvSpPr>
          <p:nvPr>
            <p:ph type="title"/>
          </p:nvPr>
        </p:nvSpPr>
        <p:spPr>
          <a:xfrm>
            <a:off x="720000" y="72332"/>
            <a:ext cx="7704000" cy="572700"/>
          </a:xfrm>
        </p:spPr>
        <p:txBody>
          <a:bodyPr/>
          <a:lstStyle/>
          <a:p>
            <a:r>
              <a:rPr lang="ru-RU" dirty="0">
                <a:latin typeface="Roboto" panose="02000000000000000000" pitchFamily="2" charset="0"/>
                <a:ea typeface="Roboto" panose="02000000000000000000" pitchFamily="2" charset="0"/>
                <a:cs typeface="Roboto" panose="02000000000000000000" pitchFamily="2" charset="0"/>
              </a:rPr>
              <a:t>1. Выявление параметров</a:t>
            </a:r>
            <a:endParaRPr lang="LID4096" dirty="0">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F13432FC-C458-A6B2-E196-375E6AB48C17}"/>
              </a:ext>
            </a:extLst>
          </p:cNvPr>
          <p:cNvPicPr>
            <a:picLocks noChangeAspect="1"/>
          </p:cNvPicPr>
          <p:nvPr/>
        </p:nvPicPr>
        <p:blipFill>
          <a:blip r:embed="rId2"/>
          <a:stretch>
            <a:fillRect/>
          </a:stretch>
        </p:blipFill>
        <p:spPr>
          <a:xfrm>
            <a:off x="1073426" y="834887"/>
            <a:ext cx="6520070" cy="3303019"/>
          </a:xfrm>
          <a:prstGeom prst="rect">
            <a:avLst/>
          </a:prstGeom>
        </p:spPr>
      </p:pic>
      <p:sp>
        <p:nvSpPr>
          <p:cNvPr id="4" name="TextBox 3">
            <a:extLst>
              <a:ext uri="{FF2B5EF4-FFF2-40B4-BE49-F238E27FC236}">
                <a16:creationId xmlns:a16="http://schemas.microsoft.com/office/drawing/2014/main" id="{02BB80FA-9F10-218A-A1F4-E9F14403D262}"/>
              </a:ext>
            </a:extLst>
          </p:cNvPr>
          <p:cNvSpPr txBox="1"/>
          <p:nvPr/>
        </p:nvSpPr>
        <p:spPr>
          <a:xfrm>
            <a:off x="3468723" y="4173872"/>
            <a:ext cx="2468946" cy="307777"/>
          </a:xfrm>
          <a:prstGeom prst="rect">
            <a:avLst/>
          </a:prstGeom>
          <a:noFill/>
        </p:spPr>
        <p:txBody>
          <a:bodyPr wrap="none" rtlCol="0">
            <a:spAutoFit/>
          </a:bodyPr>
          <a:lstStyle/>
          <a:p>
            <a:r>
              <a:rPr lang="ru-RU" dirty="0"/>
              <a:t>Примерная карта процесса</a:t>
            </a:r>
            <a:endParaRPr lang="LID4096" dirty="0"/>
          </a:p>
        </p:txBody>
      </p:sp>
    </p:spTree>
    <p:extLst>
      <p:ext uri="{BB962C8B-B14F-4D97-AF65-F5344CB8AC3E}">
        <p14:creationId xmlns:p14="http://schemas.microsoft.com/office/powerpoint/2010/main" val="129837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013E98-A4A8-761B-1DF5-A19A7C2B1FE2}"/>
              </a:ext>
            </a:extLst>
          </p:cNvPr>
          <p:cNvSpPr>
            <a:spLocks noGrp="1"/>
          </p:cNvSpPr>
          <p:nvPr>
            <p:ph type="title"/>
          </p:nvPr>
        </p:nvSpPr>
        <p:spPr>
          <a:xfrm>
            <a:off x="720000" y="72332"/>
            <a:ext cx="7704000" cy="572700"/>
          </a:xfrm>
        </p:spPr>
        <p:txBody>
          <a:bodyPr/>
          <a:lstStyle/>
          <a:p>
            <a:r>
              <a:rPr lang="ru-RU" dirty="0">
                <a:latin typeface="Roboto" panose="02000000000000000000" pitchFamily="2" charset="0"/>
                <a:ea typeface="Roboto" panose="02000000000000000000" pitchFamily="2" charset="0"/>
                <a:cs typeface="Roboto" panose="02000000000000000000" pitchFamily="2" charset="0"/>
              </a:rPr>
              <a:t>2. Поиск «бутылочного горлышка»</a:t>
            </a:r>
            <a:endParaRPr lang="LID4096"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6C8F7E8C-2F0D-E426-E754-BD40D7BA48C6}"/>
              </a:ext>
            </a:extLst>
          </p:cNvPr>
          <p:cNvSpPr txBox="1"/>
          <p:nvPr/>
        </p:nvSpPr>
        <p:spPr>
          <a:xfrm>
            <a:off x="429370" y="834887"/>
            <a:ext cx="8547652" cy="3323987"/>
          </a:xfrm>
          <a:prstGeom prst="rect">
            <a:avLst/>
          </a:prstGeom>
          <a:noFill/>
        </p:spPr>
        <p:txBody>
          <a:bodyPr wrap="square" rtlCol="0">
            <a:spAutoFit/>
          </a:bodyPr>
          <a:lstStyle/>
          <a:p>
            <a:r>
              <a:rPr lang="ru-RU" b="0" i="0" dirty="0">
                <a:solidFill>
                  <a:schemeClr val="bg2"/>
                </a:solidFill>
                <a:effectLst/>
                <a:latin typeface="Roboto" panose="02000000000000000000" pitchFamily="2" charset="0"/>
                <a:ea typeface="Roboto" panose="02000000000000000000" pitchFamily="2" charset="0"/>
                <a:cs typeface="Roboto" panose="02000000000000000000" pitchFamily="2" charset="0"/>
              </a:rPr>
              <a:t>В анализе процессов термин “бутылочное горлышко" или узкое место обозначает ограничение в процессе, которое препятствует его эффективной работе. </a:t>
            </a:r>
            <a:r>
              <a:rPr lang="ru-RU" dirty="0">
                <a:solidFill>
                  <a:schemeClr val="bg2"/>
                </a:solidFill>
                <a:latin typeface="Roboto" panose="02000000000000000000" pitchFamily="2" charset="0"/>
                <a:ea typeface="Roboto" panose="02000000000000000000" pitchFamily="2" charset="0"/>
                <a:cs typeface="Roboto" panose="02000000000000000000" pitchFamily="2" charset="0"/>
              </a:rPr>
              <a:t>Узкое место</a:t>
            </a:r>
            <a:r>
              <a:rPr lang="ru-RU" b="0" i="0" dirty="0">
                <a:solidFill>
                  <a:schemeClr val="bg2"/>
                </a:solidFill>
                <a:effectLst/>
                <a:latin typeface="Roboto" panose="02000000000000000000" pitchFamily="2" charset="0"/>
                <a:ea typeface="Roboto" panose="02000000000000000000" pitchFamily="2" charset="0"/>
                <a:cs typeface="Roboto" panose="02000000000000000000" pitchFamily="2" charset="0"/>
              </a:rPr>
              <a:t> может возникать в любом этапе процесса и приводить к задержкам, увеличению времени выполнения, избыточным затратам или низкому качеству работы.</a:t>
            </a: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Узкое место обычно связано с этапом или шагом процесса, который имеет самую низкую пропускную способность или самое медленное время выполнения.</a:t>
            </a: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Однако при анализе необходимо учитывать не только собственно время выполнения, но и частоту варианта исполнения процесса, в котором возникают задержки. Т.е. продолжительный по времени исполнения, но редкий по частоте вариант исполнения не является бутылочным горлышком. Верно и обратное, вполне может оказаться, что сама по себе быстрая операция является бутылочным горлышком за счет огромного количества таких операций.</a:t>
            </a: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 </a:t>
            </a:r>
            <a:endParaRPr lang="LID4096"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1883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013E98-A4A8-761B-1DF5-A19A7C2B1FE2}"/>
              </a:ext>
            </a:extLst>
          </p:cNvPr>
          <p:cNvSpPr>
            <a:spLocks noGrp="1"/>
          </p:cNvSpPr>
          <p:nvPr>
            <p:ph type="title"/>
          </p:nvPr>
        </p:nvSpPr>
        <p:spPr>
          <a:xfrm>
            <a:off x="720000" y="72332"/>
            <a:ext cx="7704000" cy="572700"/>
          </a:xfrm>
        </p:spPr>
        <p:txBody>
          <a:bodyPr/>
          <a:lstStyle/>
          <a:p>
            <a:r>
              <a:rPr lang="ru-RU" dirty="0">
                <a:latin typeface="Roboto" panose="02000000000000000000" pitchFamily="2" charset="0"/>
                <a:ea typeface="Roboto" panose="02000000000000000000" pitchFamily="2" charset="0"/>
                <a:cs typeface="Roboto" panose="02000000000000000000" pitchFamily="2" charset="0"/>
              </a:rPr>
              <a:t>2. Поиск «бутылочного горлышка»</a:t>
            </a:r>
            <a:endParaRPr lang="LID4096"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6C8F7E8C-2F0D-E426-E754-BD40D7BA48C6}"/>
              </a:ext>
            </a:extLst>
          </p:cNvPr>
          <p:cNvSpPr txBox="1"/>
          <p:nvPr/>
        </p:nvSpPr>
        <p:spPr>
          <a:xfrm>
            <a:off x="429370" y="834887"/>
            <a:ext cx="8484042" cy="1815882"/>
          </a:xfrm>
          <a:prstGeom prst="rect">
            <a:avLst/>
          </a:prstGeom>
          <a:noFill/>
        </p:spPr>
        <p:txBody>
          <a:bodyPr wrap="square" rtlCol="0">
            <a:spAutoFit/>
          </a:bodyPr>
          <a:lstStyle/>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Карта процесса по среднему времени указывает на среднее время, затрачиваемое на каждый шаг или этап процесса. Это позволяет увидеть, какие шаги процесса занимают больше всего времени и могут быть потенциальными узкими местами. </a:t>
            </a: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Карта процесса также позволяет выявить задержки и ожидания между шагами процесса. Если между некоторыми шагами происходят длительные задержки, это может указывать на проблемы в передаче информации, недостаток ресурсов или другие факторы, которые могут быть целью оптимизации.</a:t>
            </a:r>
            <a:endParaRPr lang="LID4096"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2985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013E98-A4A8-761B-1DF5-A19A7C2B1FE2}"/>
              </a:ext>
            </a:extLst>
          </p:cNvPr>
          <p:cNvSpPr>
            <a:spLocks noGrp="1"/>
          </p:cNvSpPr>
          <p:nvPr>
            <p:ph type="title"/>
          </p:nvPr>
        </p:nvSpPr>
        <p:spPr>
          <a:xfrm>
            <a:off x="720000" y="72332"/>
            <a:ext cx="7704000" cy="572700"/>
          </a:xfrm>
        </p:spPr>
        <p:txBody>
          <a:bodyPr/>
          <a:lstStyle/>
          <a:p>
            <a:r>
              <a:rPr lang="ru-RU" dirty="0">
                <a:latin typeface="Roboto" panose="02000000000000000000" pitchFamily="2" charset="0"/>
                <a:ea typeface="Roboto" panose="02000000000000000000" pitchFamily="2" charset="0"/>
                <a:cs typeface="Roboto" panose="02000000000000000000" pitchFamily="2" charset="0"/>
              </a:rPr>
              <a:t>2. Поиск «бутылочного горлышка»</a:t>
            </a:r>
            <a:endParaRPr lang="LID4096"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6C8F7E8C-2F0D-E426-E754-BD40D7BA48C6}"/>
              </a:ext>
            </a:extLst>
          </p:cNvPr>
          <p:cNvSpPr txBox="1"/>
          <p:nvPr/>
        </p:nvSpPr>
        <p:spPr>
          <a:xfrm>
            <a:off x="429370" y="834887"/>
            <a:ext cx="8547652" cy="3539430"/>
          </a:xfrm>
          <a:prstGeom prst="rect">
            <a:avLst/>
          </a:prstGeom>
          <a:noFill/>
        </p:spPr>
        <p:txBody>
          <a:bodyPr wrap="square" rtlCol="0">
            <a:spAutoFit/>
          </a:bodyPr>
          <a:lstStyle/>
          <a:p>
            <a:r>
              <a:rPr lang="ru-RU" b="0" i="0" dirty="0">
                <a:solidFill>
                  <a:schemeClr val="bg2"/>
                </a:solidFill>
                <a:effectLst/>
                <a:latin typeface="Roboto" panose="02000000000000000000" pitchFamily="2" charset="0"/>
                <a:ea typeface="Roboto" panose="02000000000000000000" pitchFamily="2" charset="0"/>
                <a:cs typeface="Roboto" panose="02000000000000000000" pitchFamily="2" charset="0"/>
              </a:rPr>
              <a:t>Карта процесса по кейсам и карта процесса представляют схематическое представление процесса, но существуют различия в их акценте и уровне детализации:</a:t>
            </a:r>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en-150"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Карта процесса по кейсам сосредотачивается на конкретных кейсах или индивидуальных процессах. Она отображает последовательность событий и действий, связанных с выполнением отдельных кейсов, и помогает понять, как конкретный кейс протекает через различные этапы процесса. Это может быть полезным при анализе и оптимизации процессов, связанных с отдельными кейсами, например, обслуживанием клиентов или обработкой заявок.</a:t>
            </a:r>
            <a:endParaRPr lang="en-150"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en-150"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Карта процесса обычно более абстрактна и сосредотачивается на общей структуре и потоках процесса. Она может быть полезна для общего понимания процесса и его ключевых этапов, но может не включать детальную информацию о конкретных кейсах.</a:t>
            </a:r>
            <a:endParaRPr lang="en-150"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Карта процесса по кейсам более подходит для детального изучения конкретных кейсов, в то время как карта процесса предоставляет общую картину и помогает идентифицировать общие тенденции и улучшения в процессе.</a:t>
            </a:r>
            <a:endParaRPr lang="LID4096"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2219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013E98-A4A8-761B-1DF5-A19A7C2B1FE2}"/>
              </a:ext>
            </a:extLst>
          </p:cNvPr>
          <p:cNvSpPr>
            <a:spLocks noGrp="1"/>
          </p:cNvSpPr>
          <p:nvPr>
            <p:ph type="title"/>
          </p:nvPr>
        </p:nvSpPr>
        <p:spPr>
          <a:xfrm>
            <a:off x="720000" y="72332"/>
            <a:ext cx="7704000" cy="572700"/>
          </a:xfrm>
        </p:spPr>
        <p:txBody>
          <a:bodyPr/>
          <a:lstStyle/>
          <a:p>
            <a:r>
              <a:rPr lang="ru-RU" dirty="0">
                <a:latin typeface="Roboto" panose="02000000000000000000" pitchFamily="2" charset="0"/>
                <a:ea typeface="Roboto" panose="02000000000000000000" pitchFamily="2" charset="0"/>
                <a:cs typeface="Roboto" panose="02000000000000000000" pitchFamily="2" charset="0"/>
              </a:rPr>
              <a:t>2. Поиск «бутылочного горлышка»</a:t>
            </a:r>
            <a:endParaRPr lang="LID4096"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6C8F7E8C-2F0D-E426-E754-BD40D7BA48C6}"/>
              </a:ext>
            </a:extLst>
          </p:cNvPr>
          <p:cNvSpPr txBox="1"/>
          <p:nvPr/>
        </p:nvSpPr>
        <p:spPr>
          <a:xfrm>
            <a:off x="104996" y="660935"/>
            <a:ext cx="5096785" cy="4616648"/>
          </a:xfrm>
          <a:prstGeom prst="rect">
            <a:avLst/>
          </a:prstGeom>
          <a:noFill/>
        </p:spPr>
        <p:txBody>
          <a:bodyPr wrap="square" rtlCol="0">
            <a:spAutoFit/>
          </a:bodyPr>
          <a:lstStyle/>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Исходя из карты процесса по среднему времени можно предположить, что узкими местами являются возврат с шага «Утверждено» на «Рассмотрение консолидированного плана ЦОУЗ». К сожалению на отрывке карты процесса этот переход не указан. Однако на карте процесса по кейсам указано, что «Рассмотрение плана ЦОУЗ» входит в 4234 кейса из 5555 возможных. Вместе с тем, что среднее время этого шага самое большое, можно предположить этот шаг (9*4234=38106 дней – оценка снизу) является бутылочным горлышком. Переход упомянут в 479 кейсах   (16*479 = 7664 дней – оценка снизу). Однако точное число исполнения этого шага нам не известно.</a:t>
            </a: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Другими кандидатами являются «Формирование плана» – исполняется 48319 раз, со среднем временем исполнения 3.83 дня, что дает общее время 185 606.16 дней – много больше, чем «Рассмотрение плана».</a:t>
            </a: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LID4096"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2D53D157-CF7F-1783-43B6-305E3BE5C47B}"/>
              </a:ext>
            </a:extLst>
          </p:cNvPr>
          <p:cNvPicPr>
            <a:picLocks noChangeAspect="1"/>
          </p:cNvPicPr>
          <p:nvPr/>
        </p:nvPicPr>
        <p:blipFill>
          <a:blip r:embed="rId2"/>
          <a:stretch>
            <a:fillRect/>
          </a:stretch>
        </p:blipFill>
        <p:spPr>
          <a:xfrm>
            <a:off x="5201781" y="834887"/>
            <a:ext cx="3222219" cy="3800216"/>
          </a:xfrm>
          <a:prstGeom prst="rect">
            <a:avLst/>
          </a:prstGeom>
        </p:spPr>
      </p:pic>
    </p:spTree>
    <p:extLst>
      <p:ext uri="{BB962C8B-B14F-4D97-AF65-F5344CB8AC3E}">
        <p14:creationId xmlns:p14="http://schemas.microsoft.com/office/powerpoint/2010/main" val="39453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013E98-A4A8-761B-1DF5-A19A7C2B1FE2}"/>
              </a:ext>
            </a:extLst>
          </p:cNvPr>
          <p:cNvSpPr>
            <a:spLocks noGrp="1"/>
          </p:cNvSpPr>
          <p:nvPr>
            <p:ph type="title"/>
          </p:nvPr>
        </p:nvSpPr>
        <p:spPr>
          <a:xfrm>
            <a:off x="720000" y="72332"/>
            <a:ext cx="7704000" cy="572700"/>
          </a:xfrm>
        </p:spPr>
        <p:txBody>
          <a:bodyPr/>
          <a:lstStyle/>
          <a:p>
            <a:r>
              <a:rPr lang="ru-RU" dirty="0">
                <a:latin typeface="Roboto" panose="02000000000000000000" pitchFamily="2" charset="0"/>
                <a:ea typeface="Roboto" panose="02000000000000000000" pitchFamily="2" charset="0"/>
                <a:cs typeface="Roboto" panose="02000000000000000000" pitchFamily="2" charset="0"/>
              </a:rPr>
              <a:t>2. Поиск «бутылочного горлышка»</a:t>
            </a:r>
            <a:endParaRPr lang="LID4096"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6C8F7E8C-2F0D-E426-E754-BD40D7BA48C6}"/>
              </a:ext>
            </a:extLst>
          </p:cNvPr>
          <p:cNvSpPr txBox="1"/>
          <p:nvPr/>
        </p:nvSpPr>
        <p:spPr>
          <a:xfrm>
            <a:off x="104996" y="660935"/>
            <a:ext cx="5096785" cy="738664"/>
          </a:xfrm>
          <a:prstGeom prst="rect">
            <a:avLst/>
          </a:prstGeom>
          <a:noFill/>
        </p:spPr>
        <p:txBody>
          <a:bodyPr wrap="square" rtlCol="0">
            <a:spAutoFit/>
          </a:bodyPr>
          <a:lstStyle/>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ru-RU" dirty="0">
              <a:solidFill>
                <a:schemeClr val="bg2"/>
              </a:solidFill>
              <a:latin typeface="Roboto" panose="02000000000000000000" pitchFamily="2" charset="0"/>
              <a:ea typeface="Roboto" panose="02000000000000000000" pitchFamily="2" charset="0"/>
              <a:cs typeface="Roboto" panose="02000000000000000000" pitchFamily="2" charset="0"/>
            </a:endParaRPr>
          </a:p>
          <a:p>
            <a:endParaRPr lang="LID4096"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2D53D157-CF7F-1783-43B6-305E3BE5C47B}"/>
              </a:ext>
            </a:extLst>
          </p:cNvPr>
          <p:cNvPicPr>
            <a:picLocks noChangeAspect="1"/>
          </p:cNvPicPr>
          <p:nvPr/>
        </p:nvPicPr>
        <p:blipFill>
          <a:blip r:embed="rId2"/>
          <a:stretch>
            <a:fillRect/>
          </a:stretch>
        </p:blipFill>
        <p:spPr>
          <a:xfrm>
            <a:off x="5201781" y="834887"/>
            <a:ext cx="3222219" cy="3800216"/>
          </a:xfrm>
          <a:prstGeom prst="rect">
            <a:avLst/>
          </a:prstGeom>
        </p:spPr>
      </p:pic>
      <p:graphicFrame>
        <p:nvGraphicFramePr>
          <p:cNvPr id="2" name="Table 1">
            <a:extLst>
              <a:ext uri="{FF2B5EF4-FFF2-40B4-BE49-F238E27FC236}">
                <a16:creationId xmlns:a16="http://schemas.microsoft.com/office/drawing/2014/main" id="{96212A1D-8B17-1E08-DDCC-EDB035B1B846}"/>
              </a:ext>
            </a:extLst>
          </p:cNvPr>
          <p:cNvGraphicFramePr>
            <a:graphicFrameLocks noGrp="1"/>
          </p:cNvGraphicFramePr>
          <p:nvPr>
            <p:extLst>
              <p:ext uri="{D42A27DB-BD31-4B8C-83A1-F6EECF244321}">
                <p14:modId xmlns:p14="http://schemas.microsoft.com/office/powerpoint/2010/main" val="3517923079"/>
              </p:ext>
            </p:extLst>
          </p:nvPr>
        </p:nvGraphicFramePr>
        <p:xfrm>
          <a:off x="104996" y="1008024"/>
          <a:ext cx="5039493" cy="1557020"/>
        </p:xfrm>
        <a:graphic>
          <a:graphicData uri="http://schemas.openxmlformats.org/drawingml/2006/table">
            <a:tbl>
              <a:tblPr>
                <a:tableStyleId>{89FC2EF6-D111-4843-BFCD-03A38EE99506}</a:tableStyleId>
              </a:tblPr>
              <a:tblGrid>
                <a:gridCol w="1739705">
                  <a:extLst>
                    <a:ext uri="{9D8B030D-6E8A-4147-A177-3AD203B41FA5}">
                      <a16:colId xmlns:a16="http://schemas.microsoft.com/office/drawing/2014/main" val="2123911123"/>
                    </a:ext>
                  </a:extLst>
                </a:gridCol>
                <a:gridCol w="38100">
                  <a:extLst>
                    <a:ext uri="{9D8B030D-6E8A-4147-A177-3AD203B41FA5}">
                      <a16:colId xmlns:a16="http://schemas.microsoft.com/office/drawing/2014/main" val="3926443213"/>
                    </a:ext>
                  </a:extLst>
                </a:gridCol>
                <a:gridCol w="791408">
                  <a:extLst>
                    <a:ext uri="{9D8B030D-6E8A-4147-A177-3AD203B41FA5}">
                      <a16:colId xmlns:a16="http://schemas.microsoft.com/office/drawing/2014/main" val="1705253934"/>
                    </a:ext>
                  </a:extLst>
                </a:gridCol>
                <a:gridCol w="833099">
                  <a:extLst>
                    <a:ext uri="{9D8B030D-6E8A-4147-A177-3AD203B41FA5}">
                      <a16:colId xmlns:a16="http://schemas.microsoft.com/office/drawing/2014/main" val="1344701817"/>
                    </a:ext>
                  </a:extLst>
                </a:gridCol>
                <a:gridCol w="1637181">
                  <a:extLst>
                    <a:ext uri="{9D8B030D-6E8A-4147-A177-3AD203B41FA5}">
                      <a16:colId xmlns:a16="http://schemas.microsoft.com/office/drawing/2014/main" val="3107850189"/>
                    </a:ext>
                  </a:extLst>
                </a:gridCol>
              </a:tblGrid>
              <a:tr h="190500">
                <a:tc>
                  <a:txBody>
                    <a:bodyPr/>
                    <a:lstStyle/>
                    <a:p>
                      <a:pPr algn="l" fontAlgn="b"/>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uk-UA" sz="1100" u="none" strike="noStrike" dirty="0">
                          <a:effectLst/>
                        </a:rPr>
                        <a:t>Число раз</a:t>
                      </a:r>
                      <a:endParaRPr lang="uk-UA"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uk-UA" sz="1100" u="none" strike="noStrike" dirty="0" err="1">
                          <a:effectLst/>
                        </a:rPr>
                        <a:t>Среднее</a:t>
                      </a:r>
                      <a:r>
                        <a:rPr lang="uk-UA" sz="1100" u="none" strike="noStrike" dirty="0">
                          <a:effectLst/>
                        </a:rPr>
                        <a:t> </a:t>
                      </a:r>
                      <a:r>
                        <a:rPr lang="uk-UA" sz="1100" u="none" strike="noStrike" dirty="0" err="1">
                          <a:effectLst/>
                        </a:rPr>
                        <a:t>время</a:t>
                      </a:r>
                      <a:endParaRPr lang="uk-UA" sz="1100" b="0" i="0" u="none" strike="noStrike" dirty="0" err="1">
                        <a:solidFill>
                          <a:srgbClr val="000000"/>
                        </a:solidFill>
                        <a:effectLst/>
                        <a:latin typeface="Calibri" panose="020F0502020204030204" pitchFamily="34" charset="0"/>
                      </a:endParaRPr>
                    </a:p>
                  </a:txBody>
                  <a:tcPr marL="6350" marR="6350" marT="6350" marB="0" anchor="b"/>
                </a:tc>
                <a:tc>
                  <a:txBody>
                    <a:bodyPr/>
                    <a:lstStyle/>
                    <a:p>
                      <a:pPr algn="l" fontAlgn="b"/>
                      <a:r>
                        <a:rPr lang="uk-UA" sz="1100" u="none" strike="noStrike" dirty="0">
                          <a:effectLst/>
                        </a:rPr>
                        <a:t>Суммарное</a:t>
                      </a:r>
                      <a:br>
                        <a:rPr lang="uk-UA" sz="1100" u="none" strike="noStrike" dirty="0">
                          <a:effectLst/>
                        </a:rPr>
                      </a:br>
                      <a:r>
                        <a:rPr lang="uk-UA" sz="1100" u="none" strike="noStrike" dirty="0">
                          <a:effectLst/>
                        </a:rPr>
                        <a:t>время</a:t>
                      </a:r>
                      <a:endParaRPr lang="uk-UA"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3977887"/>
                  </a:ext>
                </a:extLst>
              </a:tr>
              <a:tr h="190500">
                <a:tc>
                  <a:txBody>
                    <a:bodyPr/>
                    <a:lstStyle/>
                    <a:p>
                      <a:pPr algn="l" fontAlgn="b"/>
                      <a:r>
                        <a:rPr lang="uk-UA" sz="1100" u="none" strike="noStrike" dirty="0" err="1">
                          <a:effectLst/>
                        </a:rPr>
                        <a:t>Формирование</a:t>
                      </a:r>
                      <a:r>
                        <a:rPr lang="uk-UA" sz="1100" u="none" strike="noStrike" dirty="0">
                          <a:effectLst/>
                        </a:rPr>
                        <a:t> </a:t>
                      </a:r>
                      <a:r>
                        <a:rPr lang="uk-UA" sz="1100" u="none" strike="noStrike" dirty="0" err="1">
                          <a:effectLst/>
                        </a:rPr>
                        <a:t>плана</a:t>
                      </a:r>
                      <a:endParaRPr lang="uk-UA" sz="1100" b="0" i="0" u="none" strike="noStrike" dirty="0" err="1">
                        <a:solidFill>
                          <a:srgbClr val="000000"/>
                        </a:solidFill>
                        <a:effectLst/>
                        <a:latin typeface="Calibri" panose="020F0502020204030204" pitchFamily="34" charset="0"/>
                      </a:endParaRPr>
                    </a:p>
                  </a:txBody>
                  <a:tcPr marL="6350" marR="6350" marT="6350" marB="0" anchor="b"/>
                </a:tc>
                <a:tc>
                  <a:txBody>
                    <a:bodyPr/>
                    <a:lstStyle/>
                    <a:p>
                      <a:pPr algn="l" fontAlgn="b"/>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DE" sz="1100" u="none" strike="noStrike" dirty="0">
                          <a:effectLst/>
                        </a:rPr>
                        <a:t>48419</a:t>
                      </a:r>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DE" sz="1100" u="none" strike="noStrike" dirty="0">
                          <a:effectLst/>
                        </a:rPr>
                        <a:t>3.83</a:t>
                      </a:r>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DE" sz="1100" u="none" strike="noStrike" dirty="0">
                          <a:effectLst/>
                        </a:rPr>
                        <a:t>185606.1667</a:t>
                      </a:r>
                      <a:endParaRPr lang="en-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9607888"/>
                  </a:ext>
                </a:extLst>
              </a:tr>
              <a:tr h="190500">
                <a:tc>
                  <a:txBody>
                    <a:bodyPr/>
                    <a:lstStyle/>
                    <a:p>
                      <a:pPr algn="l" fontAlgn="b"/>
                      <a:r>
                        <a:rPr lang="ru-RU" sz="1100" u="none" strike="noStrike" dirty="0">
                          <a:effectLst/>
                        </a:rPr>
                        <a:t>Консолидация плана на уровне блока</a:t>
                      </a:r>
                      <a:endParaRPr lang="ru-RU" sz="11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l" fontAlgn="b"/>
                      <a:endParaRPr lang="en-DE" sz="11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r" fontAlgn="b"/>
                      <a:r>
                        <a:rPr lang="en-DE" sz="1100" u="none" strike="noStrike" dirty="0">
                          <a:effectLst/>
                        </a:rPr>
                        <a:t>41673</a:t>
                      </a:r>
                      <a:endParaRPr lang="en-DE" sz="11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r" fontAlgn="b"/>
                      <a:r>
                        <a:rPr lang="en-DE" sz="1100" u="none" strike="noStrike" dirty="0">
                          <a:effectLst/>
                        </a:rPr>
                        <a:t>4.96</a:t>
                      </a:r>
                      <a:endParaRPr lang="en-DE" sz="11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r" fontAlgn="b"/>
                      <a:r>
                        <a:rPr lang="en-DE" sz="1100" u="none" strike="noStrike" dirty="0">
                          <a:effectLst/>
                        </a:rPr>
                        <a:t>206628.6250</a:t>
                      </a:r>
                      <a:endParaRPr lang="en-DE" sz="11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extLst>
                  <a:ext uri="{0D108BD9-81ED-4DB2-BD59-A6C34878D82A}">
                    <a16:rowId xmlns:a16="http://schemas.microsoft.com/office/drawing/2014/main" val="872629705"/>
                  </a:ext>
                </a:extLst>
              </a:tr>
              <a:tr h="190500">
                <a:tc>
                  <a:txBody>
                    <a:bodyPr/>
                    <a:lstStyle/>
                    <a:p>
                      <a:pPr algn="l" fontAlgn="b"/>
                      <a:r>
                        <a:rPr lang="ru-RU" sz="1100" u="none" strike="noStrike" dirty="0">
                          <a:effectLst/>
                        </a:rPr>
                        <a:t>Консолидация плана на уровне ДО</a:t>
                      </a:r>
                      <a:endParaRPr lang="ru-RU"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DE" sz="1100" u="none" strike="noStrike" dirty="0">
                          <a:effectLst/>
                        </a:rPr>
                        <a:t>39591</a:t>
                      </a:r>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DE" sz="1100" u="none" strike="noStrike" dirty="0">
                          <a:effectLst/>
                        </a:rPr>
                        <a:t>1.13</a:t>
                      </a:r>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DE" sz="1100" u="none" strike="noStrike" dirty="0">
                          <a:effectLst/>
                        </a:rPr>
                        <a:t>44539.8750</a:t>
                      </a:r>
                      <a:endParaRPr lang="en-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54284094"/>
                  </a:ext>
                </a:extLst>
              </a:tr>
              <a:tr h="190500">
                <a:tc>
                  <a:txBody>
                    <a:bodyPr/>
                    <a:lstStyle/>
                    <a:p>
                      <a:pPr algn="l" fontAlgn="b"/>
                      <a:r>
                        <a:rPr lang="ru-RU" sz="1100" u="none" strike="noStrike" dirty="0">
                          <a:effectLst/>
                        </a:rPr>
                        <a:t>Согласование плана на уровне ДО</a:t>
                      </a:r>
                      <a:endParaRPr lang="ru-RU"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DE" sz="1100" u="none" strike="noStrike" dirty="0">
                          <a:effectLst/>
                        </a:rPr>
                        <a:t>42595</a:t>
                      </a:r>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DE" sz="1100" u="none" strike="noStrike" dirty="0">
                          <a:effectLst/>
                        </a:rPr>
                        <a:t>0.29</a:t>
                      </a:r>
                      <a:endParaRPr lang="en-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DE" sz="1100" u="none" strike="noStrike" dirty="0">
                          <a:effectLst/>
                        </a:rPr>
                        <a:t>12423.5417</a:t>
                      </a:r>
                      <a:endParaRPr lang="en-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30817432"/>
                  </a:ext>
                </a:extLst>
              </a:tr>
            </a:tbl>
          </a:graphicData>
        </a:graphic>
      </p:graphicFrame>
      <p:sp>
        <p:nvSpPr>
          <p:cNvPr id="4" name="TextBox 3">
            <a:extLst>
              <a:ext uri="{FF2B5EF4-FFF2-40B4-BE49-F238E27FC236}">
                <a16:creationId xmlns:a16="http://schemas.microsoft.com/office/drawing/2014/main" id="{2C141524-9EBD-B399-01DE-D4CF6BACD25E}"/>
              </a:ext>
            </a:extLst>
          </p:cNvPr>
          <p:cNvSpPr txBox="1"/>
          <p:nvPr/>
        </p:nvSpPr>
        <p:spPr>
          <a:xfrm>
            <a:off x="1" y="2709573"/>
            <a:ext cx="5144494" cy="1815882"/>
          </a:xfrm>
          <a:prstGeom prst="rect">
            <a:avLst/>
          </a:prstGeom>
          <a:noFill/>
        </p:spPr>
        <p:txBody>
          <a:bodyPr wrap="square" lIns="91440" tIns="45720" rIns="91440" bIns="45720" rtlCol="0" anchor="t">
            <a:spAutoFit/>
          </a:bodyPr>
          <a:lstStyle/>
          <a:p>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Перемножая число исполненных шагов на среднее время</a:t>
            </a:r>
            <a:br>
              <a:rPr lang="ru-RU" dirty="0">
                <a:solidFill>
                  <a:schemeClr val="bg2"/>
                </a:solidFill>
                <a:latin typeface="Roboto" panose="02000000000000000000" pitchFamily="2" charset="0"/>
                <a:ea typeface="Roboto" panose="02000000000000000000" pitchFamily="2" charset="0"/>
                <a:cs typeface="Roboto" panose="02000000000000000000" pitchFamily="2" charset="0"/>
              </a:rPr>
            </a:br>
            <a:r>
              <a:rPr lang="ru-RU" dirty="0">
                <a:solidFill>
                  <a:schemeClr val="bg2"/>
                </a:solidFill>
                <a:latin typeface="Roboto" panose="02000000000000000000" pitchFamily="2" charset="0"/>
                <a:ea typeface="Roboto" panose="02000000000000000000" pitchFamily="2" charset="0"/>
                <a:cs typeface="Roboto" panose="02000000000000000000" pitchFamily="2" charset="0"/>
              </a:rPr>
              <a:t>исполнения получаем, что самым главным узким местом является шаг «Консолидация на уровне блока». Однако следует учитывать, что среднее значение подвержено искажениям за счет возможного наличия экстремально больших значений. Для более точного анализа предпочтительно использовать медианное значение исполнения. </a:t>
            </a:r>
            <a:endParaRPr lang="LID4096"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19671166"/>
      </p:ext>
    </p:extLst>
  </p:cSld>
  <p:clrMapOvr>
    <a:masterClrMapping/>
  </p:clrMapOvr>
</p:sld>
</file>

<file path=ppt/theme/theme1.xml><?xml version="1.0" encoding="utf-8"?>
<a:theme xmlns:a="http://schemas.openxmlformats.org/drawingml/2006/main" name="Metalworking Job Description by Slidesgo">
  <a:themeElements>
    <a:clrScheme name="Simple Light">
      <a:dk1>
        <a:srgbClr val="25313A"/>
      </a:dk1>
      <a:lt1>
        <a:srgbClr val="FFFFFF"/>
      </a:lt1>
      <a:dk2>
        <a:srgbClr val="62727C"/>
      </a:dk2>
      <a:lt2>
        <a:srgbClr val="4FC7EC"/>
      </a:lt2>
      <a:accent1>
        <a:srgbClr val="98E2EE"/>
      </a:accent1>
      <a:accent2>
        <a:srgbClr val="FFFFFF"/>
      </a:accent2>
      <a:accent3>
        <a:srgbClr val="FFFFFF"/>
      </a:accent3>
      <a:accent4>
        <a:srgbClr val="FFFFFF"/>
      </a:accent4>
      <a:accent5>
        <a:srgbClr val="FFFFFF"/>
      </a:accent5>
      <a:accent6>
        <a:srgbClr val="FFFFFF"/>
      </a:accent6>
      <a:hlink>
        <a:srgbClr val="2531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3415</TotalTime>
  <Words>749</Words>
  <Application>Microsoft Office PowerPoint</Application>
  <PresentationFormat>Экран (16:9)</PresentationFormat>
  <Paragraphs>70</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Metalworking Job Description by Slidesgo</vt:lpstr>
      <vt:lpstr>1. Выявление параметров</vt:lpstr>
      <vt:lpstr>1. Выявление параметров</vt:lpstr>
      <vt:lpstr>2. Поиск «бутылочного горлышка»</vt:lpstr>
      <vt:lpstr>2. Поиск «бутылочного горлышка»</vt:lpstr>
      <vt:lpstr>2. Поиск «бутылочного горлышка»</vt:lpstr>
      <vt:lpstr>2. Поиск «бутылочного горлышка»</vt:lpstr>
      <vt:lpstr>2. Поиск «бутылочного горлышка»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Решение ТЗ</dc:title>
  <dc:subject>Газпромнефть</dc:subject>
  <dc:creator>artem_analyze@mail.ru</dc:creator>
  <cp:lastModifiedBy>artem_analyze@mail.ru</cp:lastModifiedBy>
  <cp:revision>1</cp:revision>
  <dcterms:modified xsi:type="dcterms:W3CDTF">2023-07-09T18:05:29Z</dcterms:modified>
</cp:coreProperties>
</file>