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AB06-3CA5-4008-BCAB-863BDE1E730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D5A9-C4EB-4EBD-B212-67AA881E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1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AB06-3CA5-4008-BCAB-863BDE1E730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D5A9-C4EB-4EBD-B212-67AA881E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1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AB06-3CA5-4008-BCAB-863BDE1E730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D5A9-C4EB-4EBD-B212-67AA881E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0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AB06-3CA5-4008-BCAB-863BDE1E730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D5A9-C4EB-4EBD-B212-67AA881E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6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AB06-3CA5-4008-BCAB-863BDE1E730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D5A9-C4EB-4EBD-B212-67AA881E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8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AB06-3CA5-4008-BCAB-863BDE1E730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D5A9-C4EB-4EBD-B212-67AA881E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5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AB06-3CA5-4008-BCAB-863BDE1E730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D5A9-C4EB-4EBD-B212-67AA881E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0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AB06-3CA5-4008-BCAB-863BDE1E730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D5A9-C4EB-4EBD-B212-67AA881E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9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AB06-3CA5-4008-BCAB-863BDE1E730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D5A9-C4EB-4EBD-B212-67AA881E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7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AB06-3CA5-4008-BCAB-863BDE1E730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D5A9-C4EB-4EBD-B212-67AA881E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8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AB06-3CA5-4008-BCAB-863BDE1E730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D5A9-C4EB-4EBD-B212-67AA881E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3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9AB06-3CA5-4008-BCAB-863BDE1E730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AD5A9-C4EB-4EBD-B212-67AA881E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36431"/>
          </a:xfrm>
        </p:spPr>
        <p:txBody>
          <a:bodyPr/>
          <a:lstStyle/>
          <a:p>
            <a:r>
              <a:rPr lang="en-US" b="1" dirty="0" smtClean="0"/>
              <a:t>Wallet Server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8074" y="3602038"/>
            <a:ext cx="3671668" cy="3255962"/>
          </a:xfrm>
        </p:spPr>
        <p:txBody>
          <a:bodyPr/>
          <a:lstStyle/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Love </a:t>
            </a:r>
            <a:r>
              <a:rPr lang="en-US" dirty="0" err="1" smtClean="0"/>
              <a:t>Kathod</a:t>
            </a:r>
            <a:endParaRPr lang="en-US" dirty="0" smtClean="0"/>
          </a:p>
          <a:p>
            <a:r>
              <a:rPr lang="en-US" dirty="0" err="1" smtClean="0"/>
              <a:t>Kriti</a:t>
            </a:r>
            <a:endParaRPr lang="en-US" dirty="0" smtClean="0"/>
          </a:p>
          <a:p>
            <a:r>
              <a:rPr lang="en-US" dirty="0" smtClean="0"/>
              <a:t>Harsha </a:t>
            </a:r>
          </a:p>
          <a:p>
            <a:r>
              <a:rPr lang="en-US" dirty="0" err="1" smtClean="0"/>
              <a:t>Gayatri</a:t>
            </a:r>
            <a:endParaRPr lang="en-US" dirty="0" smtClean="0"/>
          </a:p>
          <a:p>
            <a:r>
              <a:rPr lang="en-US" dirty="0" err="1" smtClean="0"/>
              <a:t>Divya</a:t>
            </a:r>
            <a:endParaRPr lang="en-US" dirty="0" smtClean="0"/>
          </a:p>
          <a:p>
            <a:r>
              <a:rPr lang="en-US" dirty="0" smtClean="0"/>
              <a:t>Puja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32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9816" y="1111348"/>
            <a:ext cx="8961120" cy="55708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53353" y="407963"/>
            <a:ext cx="2067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</a:t>
            </a:r>
            <a:r>
              <a:rPr lang="en-US" sz="3200" b="1" dirty="0" smtClean="0"/>
              <a:t>CLIENT</a:t>
            </a:r>
            <a:endParaRPr lang="en-US" sz="3200" b="1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039815" y="2096086"/>
            <a:ext cx="8961121" cy="70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039815" y="4375052"/>
            <a:ext cx="8961121" cy="28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51384" y="1419051"/>
            <a:ext cx="2120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WalletMain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2954215" y="2644726"/>
            <a:ext cx="6386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dirty="0" smtClean="0"/>
              <a:t>tatic     IWalletService   walletService = null;</a:t>
            </a:r>
          </a:p>
          <a:p>
            <a:r>
              <a:rPr lang="en-US" sz="2000" dirty="0"/>
              <a:t>s</a:t>
            </a:r>
            <a:r>
              <a:rPr lang="en-US" sz="2000" dirty="0" smtClean="0"/>
              <a:t>tatic  WalletServiceImpl  </a:t>
            </a:r>
            <a:r>
              <a:rPr lang="en-US" sz="2000" dirty="0" err="1" smtClean="0"/>
              <a:t>walletServiceImpl</a:t>
            </a:r>
            <a:r>
              <a:rPr lang="en-US" sz="2000" dirty="0" smtClean="0"/>
              <a:t> = null;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971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895" y="1547446"/>
            <a:ext cx="2363373" cy="45860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Customer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389120" y="225083"/>
            <a:ext cx="428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POJO LAYER</a:t>
            </a:r>
            <a:endParaRPr lang="en-US" sz="5400" b="1" dirty="0"/>
          </a:p>
        </p:txBody>
      </p:sp>
      <p:sp>
        <p:nvSpPr>
          <p:cNvPr id="4" name="Rectangle 3"/>
          <p:cNvSpPr/>
          <p:nvPr/>
        </p:nvSpPr>
        <p:spPr>
          <a:xfrm>
            <a:off x="4881489" y="1547446"/>
            <a:ext cx="2335237" cy="45860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Account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9495692" y="1547446"/>
            <a:ext cx="2475914" cy="45860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Transaction</a:t>
            </a:r>
            <a:endParaRPr lang="en-US" sz="3600" b="1" dirty="0"/>
          </a:p>
        </p:txBody>
      </p:sp>
      <p:sp>
        <p:nvSpPr>
          <p:cNvPr id="6" name="Diamond 5"/>
          <p:cNvSpPr/>
          <p:nvPr/>
        </p:nvSpPr>
        <p:spPr>
          <a:xfrm>
            <a:off x="2757268" y="3742006"/>
            <a:ext cx="450166" cy="28135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3"/>
          </p:cNvCxnSpPr>
          <p:nvPr/>
        </p:nvCxnSpPr>
        <p:spPr>
          <a:xfrm>
            <a:off x="3207434" y="3882683"/>
            <a:ext cx="16740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/>
          <p:cNvSpPr/>
          <p:nvPr/>
        </p:nvSpPr>
        <p:spPr>
          <a:xfrm>
            <a:off x="7216726" y="3742006"/>
            <a:ext cx="436099" cy="23211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9" idx="3"/>
            <a:endCxn id="5" idx="1"/>
          </p:cNvCxnSpPr>
          <p:nvPr/>
        </p:nvCxnSpPr>
        <p:spPr>
          <a:xfrm flipV="1">
            <a:off x="7652825" y="3840480"/>
            <a:ext cx="1842867" cy="17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63843" y="3441447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: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5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10155" y="1139483"/>
            <a:ext cx="7807568" cy="54160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10155" y="1350497"/>
            <a:ext cx="8503918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                                 Customer</a:t>
            </a:r>
            <a:endParaRPr lang="en-US" sz="2800" b="1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sz="2000" dirty="0" smtClean="0"/>
              <a:t>private String customerName</a:t>
            </a:r>
          </a:p>
          <a:p>
            <a:r>
              <a:rPr lang="en-US" sz="2000" dirty="0" smtClean="0"/>
              <a:t>private int customerMobileNumber</a:t>
            </a:r>
          </a:p>
          <a:p>
            <a:r>
              <a:rPr lang="en-US" sz="2000" dirty="0" smtClean="0"/>
              <a:t>private Accout account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 smtClean="0"/>
              <a:t>public String getCustomerName()</a:t>
            </a:r>
          </a:p>
          <a:p>
            <a:r>
              <a:rPr lang="en-US" sz="2000" dirty="0" smtClean="0"/>
              <a:t>public void setCustomerName(String customerName) </a:t>
            </a:r>
          </a:p>
          <a:p>
            <a:r>
              <a:rPr lang="en-US" sz="2000" dirty="0" smtClean="0"/>
              <a:t>public int getCustomerMobileNumber() </a:t>
            </a:r>
          </a:p>
          <a:p>
            <a:r>
              <a:rPr lang="en-US" sz="2000" dirty="0" smtClean="0"/>
              <a:t>public void setCustomerMobileNumber(int customerMobileNumber)</a:t>
            </a:r>
          </a:p>
          <a:p>
            <a:r>
              <a:rPr lang="en-US" sz="2000" dirty="0" smtClean="0"/>
              <a:t>public Account getAccount()</a:t>
            </a:r>
          </a:p>
          <a:p>
            <a:r>
              <a:rPr lang="en-US" sz="2000" dirty="0" smtClean="0"/>
              <a:t>public void setAccount(Account account)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8" name="Straight Connector 7"/>
          <p:cNvCxnSpPr>
            <a:stCxn id="3" idx="1"/>
            <a:endCxn id="3" idx="3"/>
          </p:cNvCxnSpPr>
          <p:nvPr/>
        </p:nvCxnSpPr>
        <p:spPr>
          <a:xfrm>
            <a:off x="2110155" y="3847514"/>
            <a:ext cx="78075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110155" y="2138289"/>
            <a:ext cx="7807568" cy="14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99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0825" y="534572"/>
            <a:ext cx="6935372" cy="51065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569" y="970671"/>
            <a:ext cx="649927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                           Account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2000" dirty="0" smtClean="0"/>
              <a:t>private double amount</a:t>
            </a:r>
          </a:p>
          <a:p>
            <a:r>
              <a:rPr lang="en-US" sz="2000" dirty="0" smtClean="0"/>
              <a:t>private Transaction </a:t>
            </a:r>
            <a:r>
              <a:rPr lang="en-US" sz="2000" dirty="0" smtClean="0"/>
              <a:t>transaction</a:t>
            </a:r>
            <a:endParaRPr lang="en-US" sz="20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000" dirty="0" smtClean="0"/>
              <a:t>public void setAmount(double amount)</a:t>
            </a:r>
          </a:p>
          <a:p>
            <a:r>
              <a:rPr lang="en-US" sz="2000" dirty="0" smtClean="0"/>
              <a:t>Public double getAmount()</a:t>
            </a:r>
          </a:p>
          <a:p>
            <a:r>
              <a:rPr lang="en-US" sz="2000" dirty="0" smtClean="0"/>
              <a:t>public void setTransaction(Transaction transaction)</a:t>
            </a:r>
          </a:p>
          <a:p>
            <a:r>
              <a:rPr lang="en-US" sz="2000" dirty="0" smtClean="0"/>
              <a:t>public Transaction getTransaction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80825" y="1533378"/>
            <a:ext cx="6935372" cy="14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80825" y="3207433"/>
            <a:ext cx="6935372" cy="28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81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24222" y="436099"/>
            <a:ext cx="7962313" cy="6035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33711" y="436099"/>
            <a:ext cx="7484013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Transaction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000" dirty="0" smtClean="0"/>
              <a:t>private</a:t>
            </a:r>
            <a:r>
              <a:rPr lang="en-US" sz="2000" dirty="0" smtClean="0"/>
              <a:t> Date transactionDate</a:t>
            </a:r>
          </a:p>
          <a:p>
            <a:r>
              <a:rPr lang="en-US" sz="2000" dirty="0" smtClean="0"/>
              <a:t>private</a:t>
            </a:r>
            <a:r>
              <a:rPr lang="en-US" sz="2000" dirty="0" smtClean="0"/>
              <a:t> int transactionId</a:t>
            </a:r>
          </a:p>
          <a:p>
            <a:r>
              <a:rPr lang="en-US" sz="2000" dirty="0" smtClean="0"/>
              <a:t>private</a:t>
            </a:r>
            <a:r>
              <a:rPr lang="en-US" sz="2000" dirty="0" smtClean="0"/>
              <a:t> String typeOfTransaction</a:t>
            </a:r>
          </a:p>
          <a:p>
            <a:r>
              <a:rPr lang="en-US" sz="2000" dirty="0" smtClean="0"/>
              <a:t>private</a:t>
            </a:r>
            <a:r>
              <a:rPr lang="en-US" sz="2000" dirty="0" smtClean="0"/>
              <a:t> double transactionAmount</a:t>
            </a:r>
          </a:p>
          <a:p>
            <a:r>
              <a:rPr lang="en-US" sz="2000" dirty="0" smtClean="0"/>
              <a:t>private double balanceAfterTransaction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public Date getTransactionDate()</a:t>
            </a:r>
          </a:p>
          <a:p>
            <a:r>
              <a:rPr lang="en-US" sz="2000" dirty="0" smtClean="0"/>
              <a:t>public void setTransactionDate(Date transactionDate)</a:t>
            </a:r>
          </a:p>
          <a:p>
            <a:r>
              <a:rPr lang="en-US" sz="2000" dirty="0" smtClean="0"/>
              <a:t>public int getTransactionId()</a:t>
            </a:r>
          </a:p>
          <a:p>
            <a:r>
              <a:rPr lang="en-US" sz="2000" dirty="0" smtClean="0"/>
              <a:t>public void setTransactionId(int </a:t>
            </a:r>
            <a:r>
              <a:rPr lang="en-US" sz="2000" dirty="0" smtClean="0"/>
              <a:t>transactionId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public String getTypeOfTransaction()</a:t>
            </a:r>
          </a:p>
          <a:p>
            <a:r>
              <a:rPr lang="en-US" sz="2000" dirty="0" smtClean="0"/>
              <a:t>public void setTypeOfTransaction(String typeOfTransaction)</a:t>
            </a:r>
          </a:p>
          <a:p>
            <a:r>
              <a:rPr lang="en-US" sz="2000" dirty="0" smtClean="0"/>
              <a:t>public double getTransactionAmount()</a:t>
            </a:r>
          </a:p>
          <a:p>
            <a:r>
              <a:rPr lang="en-US" sz="2000" dirty="0" smtClean="0"/>
              <a:t>public void setTransactionAmount(double transactionAmount)</a:t>
            </a:r>
          </a:p>
          <a:p>
            <a:r>
              <a:rPr lang="en-US" sz="2000" dirty="0" smtClean="0"/>
              <a:t>public int getBalanceAfterTransaction()</a:t>
            </a:r>
          </a:p>
          <a:p>
            <a:r>
              <a:rPr lang="en-US" sz="2000" dirty="0" smtClean="0"/>
              <a:t>public void setBalanceAfterTransaction(int balanceAfterTransaction)</a:t>
            </a:r>
          </a:p>
          <a:p>
            <a:endParaRPr lang="en-US" sz="2000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124222" y="1097279"/>
            <a:ext cx="796231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124222" y="3024554"/>
            <a:ext cx="7962313" cy="14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54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04050" y="337624"/>
            <a:ext cx="6780627" cy="54723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11526" y="1207477"/>
            <a:ext cx="5120640" cy="388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60322" y="658177"/>
            <a:ext cx="6668085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                      &lt;&lt;Interface&gt;&gt;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                   </a:t>
            </a:r>
            <a:r>
              <a:rPr lang="en-US" sz="2800" b="1" dirty="0" err="1" smtClean="0"/>
              <a:t>Wallet</a:t>
            </a:r>
            <a:r>
              <a:rPr lang="en-US" sz="2800" b="1" dirty="0" err="1" smtClean="0"/>
              <a:t>DAO</a:t>
            </a:r>
            <a:endParaRPr lang="en-US" sz="2800" b="1" dirty="0" smtClean="0"/>
          </a:p>
          <a:p>
            <a:pPr algn="ctr"/>
            <a:endParaRPr lang="en-US" sz="2800" b="1" dirty="0"/>
          </a:p>
          <a:p>
            <a:pPr algn="ctr"/>
            <a:endParaRPr lang="en-US" dirty="0" smtClean="0"/>
          </a:p>
          <a:p>
            <a:r>
              <a:rPr lang="en-US" sz="2000" dirty="0"/>
              <a:t>p</a:t>
            </a:r>
            <a:r>
              <a:rPr lang="en-US" sz="2000" dirty="0" smtClean="0"/>
              <a:t>ublic Customer save(Customer customer)</a:t>
            </a:r>
          </a:p>
          <a:p>
            <a:endParaRPr lang="en-US" sz="2000" dirty="0" smtClean="0"/>
          </a:p>
          <a:p>
            <a:r>
              <a:rPr lang="en-US" sz="2000" dirty="0"/>
              <a:t>p</a:t>
            </a:r>
            <a:r>
              <a:rPr lang="en-US" sz="2000" dirty="0" smtClean="0"/>
              <a:t>ublic Customer</a:t>
            </a:r>
            <a:r>
              <a:rPr lang="en-US" sz="2000" dirty="0" smtClean="0"/>
              <a:t> </a:t>
            </a:r>
            <a:r>
              <a:rPr lang="en-US" sz="2000" dirty="0" smtClean="0"/>
              <a:t>get</a:t>
            </a:r>
            <a:r>
              <a:rPr lang="en-US" sz="2000" dirty="0" smtClean="0"/>
              <a:t>Account(int customerMobileNumber)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r>
              <a:rPr lang="en-US" sz="2000" dirty="0"/>
              <a:t>p</a:t>
            </a:r>
            <a:r>
              <a:rPr lang="en-US" sz="2000" dirty="0" smtClean="0"/>
              <a:t>ublic int updateAccount(int mobileNo, double amount)</a:t>
            </a:r>
          </a:p>
          <a:p>
            <a:endParaRPr lang="en-US" sz="2000" dirty="0"/>
          </a:p>
          <a:p>
            <a:r>
              <a:rPr lang="en-US" sz="2000" dirty="0" smtClean="0"/>
              <a:t>Public List &lt;Transaction&gt;</a:t>
            </a:r>
            <a:r>
              <a:rPr lang="en-US" sz="2000" dirty="0"/>
              <a:t> </a:t>
            </a:r>
            <a:r>
              <a:rPr lang="en-US" sz="2000" dirty="0" err="1" smtClean="0"/>
              <a:t>getTransactions</a:t>
            </a:r>
            <a:r>
              <a:rPr lang="en-US" sz="2000" dirty="0" smtClean="0"/>
              <a:t>(int mobileNo)</a:t>
            </a:r>
            <a:endParaRPr lang="en-US" sz="2000" dirty="0"/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504050" y="1744394"/>
            <a:ext cx="6752492" cy="56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46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1348" y="2023963"/>
            <a:ext cx="3826413" cy="35450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IWalletService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7364318" y="1911421"/>
            <a:ext cx="4234376" cy="3657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WalletServiceImpl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642338" y="801858"/>
            <a:ext cx="37721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SERVICE LAYER </a:t>
            </a:r>
            <a:endParaRPr lang="en-US" sz="4400" b="1" dirty="0"/>
          </a:p>
        </p:txBody>
      </p:sp>
      <p:sp>
        <p:nvSpPr>
          <p:cNvPr id="5" name="Isosceles Triangle 4"/>
          <p:cNvSpPr/>
          <p:nvPr/>
        </p:nvSpPr>
        <p:spPr>
          <a:xfrm rot="5199303">
            <a:off x="6831781" y="3560670"/>
            <a:ext cx="561471" cy="471645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57761" y="3611826"/>
            <a:ext cx="193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 -- --- -- -- --- -- ---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56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9815" y="1153551"/>
            <a:ext cx="8285871" cy="52331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en-US" sz="2000" dirty="0" smtClean="0">
              <a:solidFill>
                <a:prstClr val="black"/>
              </a:solidFill>
            </a:endParaRPr>
          </a:p>
          <a:p>
            <a:pPr lvl="0"/>
            <a:endParaRPr lang="en-US" sz="2000" dirty="0">
              <a:solidFill>
                <a:prstClr val="black"/>
              </a:solidFill>
            </a:endParaRPr>
          </a:p>
          <a:p>
            <a:pPr lvl="0"/>
            <a:endParaRPr lang="en-US" sz="2000" dirty="0" smtClean="0">
              <a:solidFill>
                <a:prstClr val="black"/>
              </a:solidFill>
            </a:endParaRPr>
          </a:p>
          <a:p>
            <a:pPr lvl="0"/>
            <a:endParaRPr lang="en-US" sz="2000" dirty="0">
              <a:solidFill>
                <a:prstClr val="black"/>
              </a:solidFill>
            </a:endParaRPr>
          </a:p>
          <a:p>
            <a:pPr lvl="0"/>
            <a:endParaRPr lang="en-US" sz="2000" dirty="0" smtClean="0">
              <a:solidFill>
                <a:prstClr val="black"/>
              </a:solidFill>
            </a:endParaRPr>
          </a:p>
          <a:p>
            <a:pPr lvl="0"/>
            <a:r>
              <a:rPr lang="en-US" sz="2000" dirty="0" smtClean="0">
                <a:solidFill>
                  <a:prstClr val="black"/>
                </a:solidFill>
              </a:rPr>
              <a:t>public  </a:t>
            </a:r>
            <a:r>
              <a:rPr lang="en-US" sz="2000" dirty="0">
                <a:solidFill>
                  <a:prstClr val="black"/>
                </a:solidFill>
              </a:rPr>
              <a:t>Customer createAccount(Customer customer)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public   double showBalance(int mobileNumber) 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public Customer fundTransfer(int sourceMobileNumber, int targetMobileNumber, double amount)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public int depositAmount(int mobileNumber, double balance)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public double showBalance(int mobileNumber)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public List &lt;Transaction&gt;  getTransactions(int mobileNumber)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039815" y="2447778"/>
            <a:ext cx="8257736" cy="14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79961" y="1446722"/>
            <a:ext cx="398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IWalletService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0739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2362" y="393896"/>
            <a:ext cx="10677380" cy="64641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71599" y="655904"/>
            <a:ext cx="1057890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                                                         	                                </a:t>
            </a:r>
          </a:p>
          <a:p>
            <a:r>
              <a:rPr lang="en-US" dirty="0" smtClean="0"/>
              <a:t>                                                                   </a:t>
            </a:r>
            <a:r>
              <a:rPr lang="en-US" sz="2800" b="1" dirty="0" smtClean="0"/>
              <a:t>WalletService</a:t>
            </a:r>
            <a:r>
              <a:rPr lang="en-US" sz="2800" b="1" dirty="0" smtClean="0"/>
              <a:t>Impl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WalletDAO</a:t>
            </a:r>
            <a:r>
              <a:rPr lang="en-US" sz="2000" dirty="0" smtClean="0"/>
              <a:t>   </a:t>
            </a:r>
            <a:r>
              <a:rPr lang="en-US" sz="2000" dirty="0" err="1" smtClean="0"/>
              <a:t>walletDAO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p</a:t>
            </a:r>
            <a:r>
              <a:rPr lang="en-US" sz="2000" dirty="0" smtClean="0"/>
              <a:t>ublic  Customer createAccount(</a:t>
            </a:r>
            <a:r>
              <a:rPr lang="en-US" sz="2000" dirty="0" smtClean="0"/>
              <a:t>Customer customer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p</a:t>
            </a:r>
            <a:r>
              <a:rPr lang="en-US" sz="2000" dirty="0" smtClean="0"/>
              <a:t>ublic   double showBalance(int mobileNumber) </a:t>
            </a:r>
          </a:p>
          <a:p>
            <a:r>
              <a:rPr lang="en-US" sz="2000" dirty="0" smtClean="0"/>
              <a:t>public </a:t>
            </a:r>
            <a:r>
              <a:rPr lang="en-US" sz="2000" dirty="0" smtClean="0"/>
              <a:t>Customer</a:t>
            </a:r>
            <a:r>
              <a:rPr lang="en-US" sz="2000" dirty="0" smtClean="0"/>
              <a:t> fundTransfer(int sourceMobileNumber, int targetMobileNumber, double amount)</a:t>
            </a:r>
          </a:p>
          <a:p>
            <a:r>
              <a:rPr lang="en-US" sz="2000" dirty="0" smtClean="0"/>
              <a:t>public int depositAmount(int mobileNumber, double balance)</a:t>
            </a:r>
          </a:p>
          <a:p>
            <a:r>
              <a:rPr lang="en-US" sz="2000" dirty="0" smtClean="0"/>
              <a:t>public </a:t>
            </a:r>
            <a:r>
              <a:rPr lang="en-US" sz="2000" dirty="0" smtClean="0"/>
              <a:t>double</a:t>
            </a:r>
            <a:r>
              <a:rPr lang="en-US" sz="2000" dirty="0" smtClean="0"/>
              <a:t> showBalance(int mobileNumber)</a:t>
            </a:r>
          </a:p>
          <a:p>
            <a:r>
              <a:rPr lang="en-US" sz="2000" dirty="0" smtClean="0"/>
              <a:t>public List &lt;Transaction&gt;  </a:t>
            </a:r>
            <a:r>
              <a:rPr lang="en-US" sz="2000" dirty="0" smtClean="0"/>
              <a:t>get</a:t>
            </a:r>
            <a:r>
              <a:rPr lang="en-US" sz="2000" dirty="0" smtClean="0"/>
              <a:t>Transactions(int mobileNumber)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322362" y="1631852"/>
            <a:ext cx="10677380" cy="422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22362" y="3291840"/>
            <a:ext cx="10677380" cy="28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247</Words>
  <Application>Microsoft Office PowerPoint</Application>
  <PresentationFormat>Widescreen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Wallet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cheedella-pc</dc:creator>
  <cp:lastModifiedBy>cheedella-pc</cp:lastModifiedBy>
  <cp:revision>26</cp:revision>
  <dcterms:created xsi:type="dcterms:W3CDTF">2018-11-26T14:54:04Z</dcterms:created>
  <dcterms:modified xsi:type="dcterms:W3CDTF">2018-11-26T19:49:04Z</dcterms:modified>
</cp:coreProperties>
</file>