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259" r:id="rId3"/>
    <p:sldId id="339" r:id="rId4"/>
    <p:sldId id="331" r:id="rId5"/>
    <p:sldId id="338" r:id="rId6"/>
    <p:sldId id="340" r:id="rId7"/>
    <p:sldId id="341" r:id="rId8"/>
    <p:sldId id="335" r:id="rId9"/>
    <p:sldId id="333" r:id="rId10"/>
    <p:sldId id="336" r:id="rId11"/>
    <p:sldId id="330" r:id="rId12"/>
  </p:sldIdLst>
  <p:sldSz cx="9144000" cy="51450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00A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87" d="100"/>
          <a:sy n="87" d="100"/>
        </p:scale>
        <p:origin x="78" y="246"/>
      </p:cViewPr>
      <p:guideLst/>
    </p:cSldViewPr>
  </p:slideViewPr>
  <p:notesTextViewPr>
    <p:cViewPr>
      <p:scale>
        <a:sx n="1" d="1"/>
        <a:sy n="1" d="1"/>
      </p:scale>
      <p:origin x="0" y="0"/>
    </p:cViewPr>
  </p:notesTextViewPr>
  <p:sorterViewPr>
    <p:cViewPr>
      <p:scale>
        <a:sx n="23" d="100"/>
        <a:sy n="23"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4"/>
              </a:solidFill>
              <a:ln>
                <a:noFill/>
              </a:ln>
              <a:effectLst/>
            </c:spPr>
          </c:dPt>
          <c:dPt>
            <c:idx val="1"/>
            <c:bubble3D val="0"/>
            <c:spPr>
              <a:solidFill>
                <a:schemeClr val="accent1"/>
              </a:solidFill>
              <a:ln>
                <a:noFill/>
              </a:ln>
              <a:effectLst/>
            </c:spPr>
          </c:dPt>
          <c:dPt>
            <c:idx val="2"/>
            <c:bubble3D val="0"/>
            <c:spPr>
              <a:solidFill>
                <a:schemeClr val="accent2"/>
              </a:solidFill>
              <a:ln>
                <a:noFill/>
              </a:ln>
              <a:effectLst/>
            </c:spPr>
          </c:dPt>
          <c:dPt>
            <c:idx val="3"/>
            <c:bubble3D val="0"/>
            <c:spPr>
              <a:solidFill>
                <a:schemeClr val="accent3"/>
              </a:solidFill>
              <a:ln>
                <a:noFill/>
              </a:ln>
              <a:effectLst/>
            </c:spPr>
          </c:dPt>
          <c:cat>
            <c:numRef>
              <c:f>Sheet1!$A$2:$A$5</c:f>
              <c:numCache>
                <c:formatCode>General</c:formatCode>
                <c:ptCount val="4"/>
                <c:pt idx="0">
                  <c:v>1</c:v>
                </c:pt>
                <c:pt idx="1">
                  <c:v>2</c:v>
                </c:pt>
                <c:pt idx="2">
                  <c:v>3</c:v>
                </c:pt>
                <c:pt idx="3">
                  <c:v>4</c:v>
                </c:pt>
              </c:numCache>
            </c:numRef>
          </c:cat>
          <c:val>
            <c:numRef>
              <c:f>Sheet1!$B$2:$B$5</c:f>
              <c:numCache>
                <c:formatCode>General</c:formatCode>
                <c:ptCount val="4"/>
                <c:pt idx="0">
                  <c:v>25</c:v>
                </c:pt>
                <c:pt idx="1">
                  <c:v>40</c:v>
                </c:pt>
                <c:pt idx="2">
                  <c:v>15</c:v>
                </c:pt>
                <c:pt idx="3">
                  <c:v>20</c:v>
                </c:pt>
              </c:numCache>
            </c:numRef>
          </c:val>
        </c:ser>
        <c:dLbls>
          <c:showLegendKey val="0"/>
          <c:showVal val="0"/>
          <c:showCatName val="0"/>
          <c:showSerName val="0"/>
          <c:showPercent val="0"/>
          <c:showBubbleSize val="0"/>
          <c:showLeaderLines val="1"/>
        </c:dLbls>
        <c:firstSliceAng val="47"/>
        <c:holeSize val="90"/>
      </c:doughnutChart>
      <c:spPr>
        <a:noFill/>
        <a:ln>
          <a:noFill/>
        </a:ln>
        <a:effectLst/>
      </c:spPr>
    </c:plotArea>
    <c:plotVisOnly val="1"/>
    <c:dispBlanksAs val="zero"/>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0F7B8-3097-4669-8E62-5BE6BCD9FB55}" type="datetimeFigureOut">
              <a:rPr lang="zh-CN" altLang="en-US" smtClean="0"/>
              <a:t>2019-5-31</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E94B9-1F08-48DF-B7B6-E879767F1CA5}" type="slidenum">
              <a:rPr lang="zh-CN" altLang="en-US" smtClean="0"/>
              <a:t>‹#›</a:t>
            </a:fld>
            <a:endParaRPr lang="zh-CN" altLang="en-US"/>
          </a:p>
        </p:txBody>
      </p:sp>
    </p:spTree>
    <p:extLst>
      <p:ext uri="{BB962C8B-B14F-4D97-AF65-F5344CB8AC3E}">
        <p14:creationId xmlns:p14="http://schemas.microsoft.com/office/powerpoint/2010/main" val="48457999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1</a:t>
            </a:fld>
            <a:endParaRPr lang="zh-CN" altLang="en-US"/>
          </a:p>
        </p:txBody>
      </p:sp>
    </p:spTree>
    <p:extLst>
      <p:ext uri="{BB962C8B-B14F-4D97-AF65-F5344CB8AC3E}">
        <p14:creationId xmlns:p14="http://schemas.microsoft.com/office/powerpoint/2010/main" val="1591870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2</a:t>
            </a:fld>
            <a:endParaRPr lang="zh-CN" altLang="en-US"/>
          </a:p>
        </p:txBody>
      </p:sp>
    </p:spTree>
    <p:extLst>
      <p:ext uri="{BB962C8B-B14F-4D97-AF65-F5344CB8AC3E}">
        <p14:creationId xmlns:p14="http://schemas.microsoft.com/office/powerpoint/2010/main" val="182942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11</a:t>
            </a:fld>
            <a:endParaRPr lang="zh-CN" altLang="en-US"/>
          </a:p>
        </p:txBody>
      </p:sp>
    </p:spTree>
    <p:extLst>
      <p:ext uri="{BB962C8B-B14F-4D97-AF65-F5344CB8AC3E}">
        <p14:creationId xmlns:p14="http://schemas.microsoft.com/office/powerpoint/2010/main" val="299667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C656BBA-ABFE-41B3-B648-AB586EB40D1B}" type="datetimeFigureOut">
              <a:rPr lang="zh-CN" altLang="en-US" smtClean="0"/>
              <a:t>2019-5-31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656BBA-ABFE-41B3-B648-AB586EB40D1B}" type="datetimeFigureOut">
              <a:rPr lang="zh-CN" altLang="en-US" smtClean="0"/>
              <a:t>2019-5-31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928"/>
            <a:ext cx="5800725" cy="43602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656BBA-ABFE-41B3-B648-AB586EB40D1B}" type="datetimeFigureOut">
              <a:rPr lang="zh-CN" altLang="en-US" smtClean="0"/>
              <a:t>2019-5-31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2" name="矩形 1"/>
          <p:cNvSpPr/>
          <p:nvPr userDrawn="1"/>
        </p:nvSpPr>
        <p:spPr>
          <a:xfrm>
            <a:off x="0" y="0"/>
            <a:ext cx="9144000" cy="5145088"/>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endParaRPr lang="zh-CN" altLang="en-US" sz="1800"/>
          </a:p>
        </p:txBody>
      </p:sp>
      <p:sp>
        <p:nvSpPr>
          <p:cNvPr id="3" name="TextBox 1"/>
          <p:cNvSpPr txBox="1"/>
          <p:nvPr userDrawn="1"/>
        </p:nvSpPr>
        <p:spPr>
          <a:xfrm>
            <a:off x="3865664" y="368823"/>
            <a:ext cx="1292638" cy="299944"/>
          </a:xfrm>
          <a:prstGeom prst="rect">
            <a:avLst/>
          </a:prstGeom>
          <a:noFill/>
        </p:spPr>
        <p:txBody>
          <a:bodyPr wrap="none" lIns="68568" tIns="34285" rIns="68568" bIns="34285" rtlCol="0">
            <a:spAutoFit/>
          </a:bodyPr>
          <a:lstStyle/>
          <a:p>
            <a:pPr lvl="0" algn="ctr"/>
            <a:r>
              <a:rPr lang="zh-CN" altLang="en-US"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3274749" y="710767"/>
            <a:ext cx="2562232" cy="346239"/>
          </a:xfrm>
          <a:prstGeom prst="rect">
            <a:avLst/>
          </a:prstGeom>
          <a:noFill/>
        </p:spPr>
        <p:txBody>
          <a:bodyPr wrap="square" lIns="68568" tIns="34285" rIns="68568" bIns="34285" rtlCol="0">
            <a:spAutoFit/>
          </a:bodyPr>
          <a:lstStyle/>
          <a:p>
            <a:pPr algn="ct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第一节">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656BBA-ABFE-41B3-B648-AB586EB40D1B}" type="datetimeFigureOut">
              <a:rPr lang="zh-CN" altLang="en-US" smtClean="0"/>
              <a:t>2019-5-31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C656BBA-ABFE-41B3-B648-AB586EB40D1B}" type="datetimeFigureOut">
              <a:rPr lang="zh-CN" altLang="en-US" smtClean="0"/>
              <a:t>2019-5-31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C656BBA-ABFE-41B3-B648-AB586EB40D1B}" type="datetimeFigureOut">
              <a:rPr lang="zh-CN" altLang="en-US" smtClean="0"/>
              <a:t>2019-5-31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9386"/>
            <a:ext cx="3868340"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9386"/>
            <a:ext cx="3887391"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C656BBA-ABFE-41B3-B648-AB586EB40D1B}" type="datetimeFigureOut">
              <a:rPr lang="zh-CN" altLang="en-US" smtClean="0"/>
              <a:t>2019-5-31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C656BBA-ABFE-41B3-B648-AB586EB40D1B}" type="datetimeFigureOut">
              <a:rPr lang="zh-CN" altLang="en-US" smtClean="0"/>
              <a:t>2019-5-31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56BBA-ABFE-41B3-B648-AB586EB40D1B}" type="datetimeFigureOut">
              <a:rPr lang="zh-CN" altLang="en-US" smtClean="0"/>
              <a:t>2019-5-31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CC656BBA-ABFE-41B3-B648-AB586EB40D1B}" type="datetimeFigureOut">
              <a:rPr lang="zh-CN" altLang="en-US" smtClean="0"/>
              <a:t>2019-5-31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CC656BBA-ABFE-41B3-B648-AB586EB40D1B}" type="datetimeFigureOut">
              <a:rPr lang="zh-CN" altLang="en-US" smtClean="0"/>
              <a:t>2019-5-31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CC656BBA-ABFE-41B3-B648-AB586EB40D1B}" type="datetimeFigureOut">
              <a:rPr lang="zh-CN" altLang="en-US" smtClean="0"/>
              <a:t>2019-5-31</a:t>
            </a:fld>
            <a:endParaRPr lang="zh-CN" altLang="en-US"/>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A35F372B-0072-4BE8-B1FF-3116CE4E13A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5"/>
          <p:cNvSpPr txBox="1"/>
          <p:nvPr/>
        </p:nvSpPr>
        <p:spPr>
          <a:xfrm>
            <a:off x="517614" y="1094547"/>
            <a:ext cx="5733658" cy="830977"/>
          </a:xfrm>
          <a:prstGeom prst="rect">
            <a:avLst/>
          </a:prstGeom>
          <a:noFill/>
        </p:spPr>
        <p:txBody>
          <a:bodyPr wrap="square" lIns="68559" tIns="34280" rIns="68559" bIns="3428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nSpc>
                <a:spcPct val="150000"/>
              </a:lnSpc>
            </a:pPr>
            <a:r>
              <a:rPr lang="zh-CN" altLang="en-US" sz="3300" dirty="0">
                <a:solidFill>
                  <a:schemeClr val="bg1">
                    <a:lumMod val="50000"/>
                  </a:schemeClr>
                </a:solidFill>
                <a:latin typeface="微软雅黑" panose="020B0503020204020204" pitchFamily="34" charset="-122"/>
                <a:ea typeface="微软雅黑" panose="020B0503020204020204" pitchFamily="34" charset="-122"/>
                <a:cs typeface="Clear Sans Light" pitchFamily="34" charset="0"/>
              </a:rPr>
              <a:t>学校财务处项目资金管理系统</a:t>
            </a:r>
            <a:endParaRPr lang="id-ID" altLang="zh-CN" sz="3300" dirty="0">
              <a:solidFill>
                <a:schemeClr val="bg1">
                  <a:lumMod val="50000"/>
                </a:schemeClr>
              </a:solidFill>
              <a:latin typeface="微软雅黑" panose="020B0503020204020204" pitchFamily="34" charset="-122"/>
              <a:ea typeface="微软雅黑" panose="020B0503020204020204" pitchFamily="34" charset="-122"/>
              <a:cs typeface="Clear Sans Light" pitchFamily="34" charset="0"/>
            </a:endParaRPr>
          </a:p>
        </p:txBody>
      </p:sp>
      <p:sp>
        <p:nvSpPr>
          <p:cNvPr id="7" name="TextBox 7"/>
          <p:cNvSpPr>
            <a:spLocks noChangeArrowheads="1"/>
          </p:cNvSpPr>
          <p:nvPr/>
        </p:nvSpPr>
        <p:spPr bwMode="auto">
          <a:xfrm>
            <a:off x="2781974" y="2568331"/>
            <a:ext cx="3842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指导老师：石晔琼</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957" y="-105878"/>
            <a:ext cx="4337609" cy="5145088"/>
          </a:xfrm>
          <a:prstGeom prst="rect">
            <a:avLst/>
          </a:prstGeom>
        </p:spPr>
      </p:pic>
      <p:sp>
        <p:nvSpPr>
          <p:cNvPr id="11" name="TextBox 7"/>
          <p:cNvSpPr>
            <a:spLocks noChangeArrowheads="1"/>
          </p:cNvSpPr>
          <p:nvPr/>
        </p:nvSpPr>
        <p:spPr bwMode="auto">
          <a:xfrm>
            <a:off x="2781974" y="3127739"/>
            <a:ext cx="3842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汇报人：张伟建时间：</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2019</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7</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日</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Scale>
                                      <p:cBhvr>
                                        <p:cTn id="11"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5">
                                            <p:txEl>
                                              <p:pRg st="0" end="0"/>
                                            </p:txEl>
                                          </p:spTgt>
                                        </p:tgtEl>
                                        <p:attrNameLst>
                                          <p:attrName>ppt_x</p:attrName>
                                          <p:attrName>ppt_y</p:attrName>
                                        </p:attrNameLst>
                                      </p:cBhvr>
                                    </p:animMotion>
                                    <p:animEffect transition="in" filter="fade">
                                      <p:cBhvr>
                                        <p:cTn id="13" dur="1000"/>
                                        <p:tgtEl>
                                          <p:spTgt spid="5">
                                            <p:txEl>
                                              <p:pRg st="0" end="0"/>
                                            </p:txEl>
                                          </p:spTgt>
                                        </p:tgtEl>
                                      </p:cBhvr>
                                    </p:animEffect>
                                  </p:childTnLst>
                                </p:cTn>
                              </p:par>
                            </p:childTnLst>
                          </p:cTn>
                        </p:par>
                        <p:par>
                          <p:cTn id="14" fill="hold">
                            <p:stCondLst>
                              <p:cond delay="150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7"/>
                                        </p:tgtEl>
                                        <p:attrNameLst>
                                          <p:attrName>style.visibility</p:attrName>
                                        </p:attrNameLst>
                                      </p:cBhvr>
                                      <p:to>
                                        <p:strVal val="visible"/>
                                      </p:to>
                                    </p:set>
                                    <p:animScale>
                                      <p:cBhvr>
                                        <p:cTn id="17" dur="5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7"/>
                                        </p:tgtEl>
                                        <p:attrNameLst>
                                          <p:attrName>ppt_x</p:attrName>
                                          <p:attrName>ppt_y</p:attrName>
                                        </p:attrNameLst>
                                      </p:cBhvr>
                                    </p:animMotion>
                                    <p:animEffect transition="in" filter="fade">
                                      <p:cBhvr>
                                        <p:cTn id="19" dur="500"/>
                                        <p:tgtEl>
                                          <p:spTgt spid="7"/>
                                        </p:tgtEl>
                                      </p:cBhvr>
                                    </p:animEffect>
                                  </p:childTnLst>
                                </p:cTn>
                              </p:par>
                            </p:childTnLst>
                          </p:cTn>
                        </p:par>
                        <p:par>
                          <p:cTn id="20" fill="hold">
                            <p:stCondLst>
                              <p:cond delay="2350"/>
                            </p:stCondLst>
                            <p:childTnLst>
                              <p:par>
                                <p:cTn id="21" presetID="52" presetClass="entr" presetSubtype="0" fill="hold" grpId="0" nodeType="afterEffect">
                                  <p:stCondLst>
                                    <p:cond delay="0"/>
                                  </p:stCondLst>
                                  <p:iterate type="lt">
                                    <p:tmPct val="10000"/>
                                  </p:iterate>
                                  <p:childTnLst>
                                    <p:set>
                                      <p:cBhvr>
                                        <p:cTn id="22" dur="1" fill="hold">
                                          <p:stCondLst>
                                            <p:cond delay="0"/>
                                          </p:stCondLst>
                                        </p:cTn>
                                        <p:tgtEl>
                                          <p:spTgt spid="11"/>
                                        </p:tgtEl>
                                        <p:attrNameLst>
                                          <p:attrName>style.visibility</p:attrName>
                                        </p:attrNameLst>
                                      </p:cBhvr>
                                      <p:to>
                                        <p:strVal val="visible"/>
                                      </p:to>
                                    </p:set>
                                    <p:animScale>
                                      <p:cBhvr>
                                        <p:cTn id="23" dur="5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500" decel="50000" fill="hold">
                                          <p:stCondLst>
                                            <p:cond delay="0"/>
                                          </p:stCondLst>
                                        </p:cTn>
                                        <p:tgtEl>
                                          <p:spTgt spid="11"/>
                                        </p:tgtEl>
                                        <p:attrNameLst>
                                          <p:attrName>ppt_x</p:attrName>
                                          <p:attrName>ppt_y</p:attrName>
                                        </p:attrNameLst>
                                      </p:cBhvr>
                                    </p:animMotion>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flipH="1">
            <a:off x="3527285" y="-233984"/>
            <a:ext cx="2574382" cy="3042349"/>
          </a:xfrm>
          <a:prstGeom prst="rect">
            <a:avLst/>
          </a:prstGeom>
        </p:spPr>
      </p:pic>
      <p:sp>
        <p:nvSpPr>
          <p:cNvPr id="4" name="TextBox 92"/>
          <p:cNvSpPr txBox="1"/>
          <p:nvPr/>
        </p:nvSpPr>
        <p:spPr>
          <a:xfrm>
            <a:off x="11752123" y="6299751"/>
            <a:ext cx="830936" cy="346088"/>
          </a:xfrm>
          <a:prstGeom prst="rect">
            <a:avLst/>
          </a:prstGeom>
          <a:noFill/>
        </p:spPr>
        <p:txBody>
          <a:bodyPr wrap="none" lIns="68550" tIns="34274" rIns="68550" bIns="34274" rtlCol="0">
            <a:spAutoFit/>
          </a:bodyPr>
          <a:lstStyle/>
          <a:p>
            <a:r>
              <a:rPr lang="zh-CN" altLang="en-US" sz="1800" dirty="0"/>
              <a:t>延时符</a:t>
            </a:r>
          </a:p>
        </p:txBody>
      </p:sp>
      <p:sp>
        <p:nvSpPr>
          <p:cNvPr id="5" name="矩形 4"/>
          <p:cNvSpPr/>
          <p:nvPr/>
        </p:nvSpPr>
        <p:spPr>
          <a:xfrm>
            <a:off x="4274099" y="1609575"/>
            <a:ext cx="600104" cy="394243"/>
          </a:xfrm>
          <a:prstGeom prst="rect">
            <a:avLst/>
          </a:prstGeom>
        </p:spPr>
        <p:txBody>
          <a:bodyPr wrap="none" lIns="68550" tIns="34274" rIns="68550" bIns="34274">
            <a:spAutoFit/>
          </a:bodyPr>
          <a:lstStyle/>
          <a:p>
            <a:pPr algn="ctr">
              <a:lnSpc>
                <a:spcPct val="130000"/>
              </a:lnSpc>
              <a:defRPr/>
            </a:pP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致谢</a:t>
            </a:r>
            <a:endParaRPr lang="en-US" altLang="zh-CN" sz="18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1806410" y="2513885"/>
            <a:ext cx="5535481" cy="1670073"/>
          </a:xfrm>
          <a:prstGeom prst="rect">
            <a:avLst/>
          </a:prstGeom>
        </p:spPr>
        <p:txBody>
          <a:bodyPr wrap="square">
            <a:spAutoFit/>
          </a:bodyPr>
          <a:lstStyle/>
          <a:p>
            <a:pPr>
              <a:lnSpc>
                <a:spcPct val="150000"/>
              </a:lnSpc>
            </a:pPr>
            <a:r>
              <a:rPr lang="zh-CN" altLang="en-US" sz="1200" spc="225"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非常</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感谢我的论文指导老师，在论文的初期帮我确定好了论文的选题，以及前期的一些需求的分析，给了我一些建设性的意见，同时在框架的架构上面给了我一些指导，给我明确了具体的编码方向和一些技术上的支持。后期要帮我修改论文的结构，提供了一些修改的思路和思想，能够让我更好的对我整个课题方向有了了解</a:t>
            </a:r>
          </a:p>
        </p:txBody>
      </p:sp>
    </p:spTree>
    <p:extLst>
      <p:ext uri="{BB962C8B-B14F-4D97-AF65-F5344CB8AC3E}">
        <p14:creationId xmlns:p14="http://schemas.microsoft.com/office/powerpoint/2010/main" val="39905099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1500"/>
                            </p:stCondLst>
                            <p:childTnLst>
                              <p:par>
                                <p:cTn id="15" presetID="39" presetClass="entr" presetSubtype="0" accel="10000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18"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19"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248853" y="1808633"/>
            <a:ext cx="5333800" cy="1592724"/>
          </a:xfrm>
          <a:prstGeom prst="rect">
            <a:avLst/>
          </a:prstGeom>
          <a:noFill/>
        </p:spPr>
        <p:txBody>
          <a:bodyPr wrap="square" lIns="68559" tIns="34280" rIns="68559" bIns="3428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lnSpc>
                <a:spcPct val="150000"/>
              </a:lnSpc>
            </a:pPr>
            <a:r>
              <a:rPr lang="zh-CN" altLang="en-US" sz="3300" dirty="0">
                <a:solidFill>
                  <a:schemeClr val="accent1"/>
                </a:solidFill>
                <a:latin typeface="微软雅黑" panose="020B0503020204020204" pitchFamily="34" charset="-122"/>
                <a:ea typeface="微软雅黑" panose="020B0503020204020204" pitchFamily="34" charset="-122"/>
                <a:cs typeface="Clear Sans Light" pitchFamily="34" charset="0"/>
              </a:rPr>
              <a:t>演讲完毕  </a:t>
            </a:r>
            <a:endParaRPr lang="en-US" altLang="zh-CN" sz="3300" dirty="0" smtClean="0">
              <a:solidFill>
                <a:schemeClr val="accent1"/>
              </a:solidFill>
              <a:latin typeface="微软雅黑" panose="020B0503020204020204" pitchFamily="34" charset="-122"/>
              <a:ea typeface="微软雅黑" panose="020B0503020204020204" pitchFamily="34" charset="-122"/>
              <a:cs typeface="Clear Sans Light" pitchFamily="34" charset="0"/>
            </a:endParaRPr>
          </a:p>
          <a:p>
            <a:pPr algn="ctr">
              <a:lnSpc>
                <a:spcPct val="150000"/>
              </a:lnSpc>
            </a:pPr>
            <a:r>
              <a:rPr lang="zh-CN" altLang="en-US" sz="3300" dirty="0" smtClean="0">
                <a:solidFill>
                  <a:schemeClr val="accent1"/>
                </a:solidFill>
                <a:latin typeface="微软雅黑" panose="020B0503020204020204" pitchFamily="34" charset="-122"/>
                <a:ea typeface="微软雅黑" panose="020B0503020204020204" pitchFamily="34" charset="-122"/>
                <a:cs typeface="Clear Sans Light" pitchFamily="34" charset="0"/>
              </a:rPr>
              <a:t>谢谢</a:t>
            </a:r>
            <a:r>
              <a:rPr lang="zh-CN" altLang="en-US" sz="3300" dirty="0">
                <a:solidFill>
                  <a:schemeClr val="accent1"/>
                </a:solidFill>
                <a:latin typeface="微软雅黑" panose="020B0503020204020204" pitchFamily="34" charset="-122"/>
                <a:ea typeface="微软雅黑" panose="020B0503020204020204" pitchFamily="34" charset="-122"/>
                <a:cs typeface="Clear Sans Light" pitchFamily="34" charset="0"/>
              </a:rPr>
              <a:t>您的观看</a:t>
            </a:r>
            <a:endParaRPr lang="id-ID" altLang="zh-CN" sz="3300" dirty="0">
              <a:solidFill>
                <a:schemeClr val="accent1"/>
              </a:solidFill>
              <a:latin typeface="微软雅黑" panose="020B0503020204020204" pitchFamily="34" charset="-122"/>
              <a:ea typeface="微软雅黑" panose="020B0503020204020204" pitchFamily="34" charset="-122"/>
              <a:cs typeface="Clear Sans Light"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957" y="-105878"/>
            <a:ext cx="4337609" cy="51450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Scale>
                                      <p:cBhvr>
                                        <p:cTn id="11"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5">
                                            <p:txEl>
                                              <p:pRg st="0" end="0"/>
                                            </p:txEl>
                                          </p:spTgt>
                                        </p:tgtEl>
                                        <p:attrNameLst>
                                          <p:attrName>ppt_x</p:attrName>
                                          <p:attrName>ppt_y</p:attrName>
                                        </p:attrNameLst>
                                      </p:cBhvr>
                                    </p:animMotion>
                                    <p:animEffect transition="in" filter="fade">
                                      <p:cBhvr>
                                        <p:cTn id="13" dur="1000"/>
                                        <p:tgtEl>
                                          <p:spTgt spid="5">
                                            <p:txEl>
                                              <p:pRg st="0" end="0"/>
                                            </p:txEl>
                                          </p:spTgt>
                                        </p:tgtEl>
                                      </p:cBhvr>
                                    </p:animEffect>
                                  </p:childTnLst>
                                </p:cTn>
                              </p:par>
                            </p:childTnLst>
                          </p:cTn>
                        </p:par>
                        <p:par>
                          <p:cTn id="14" fill="hold">
                            <p:stCondLst>
                              <p:cond delay="1500"/>
                            </p:stCondLst>
                            <p:childTnLst>
                              <p:par>
                                <p:cTn id="15" presetID="52" presetClass="entr" presetSubtype="0"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Scale>
                                      <p:cBhvr>
                                        <p:cTn id="17" dur="1000" decel="50000" fill="hold">
                                          <p:stCondLst>
                                            <p:cond delay="0"/>
                                          </p:stCondLst>
                                        </p:cTn>
                                        <p:tgtEl>
                                          <p:spTgt spid="5">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5">
                                            <p:txEl>
                                              <p:pRg st="1" end="1"/>
                                            </p:txEl>
                                          </p:spTgt>
                                        </p:tgtEl>
                                        <p:attrNameLst>
                                          <p:attrName>ppt_x</p:attrName>
                                          <p:attrName>ppt_y</p:attrName>
                                        </p:attrNameLst>
                                      </p:cBhvr>
                                    </p:animMotion>
                                    <p:animEffect transition="in" filter="fade">
                                      <p:cBhvr>
                                        <p:cTn id="19"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flipH="1">
            <a:off x="3546535" y="-233984"/>
            <a:ext cx="2574382" cy="3042349"/>
          </a:xfrm>
          <a:prstGeom prst="rect">
            <a:avLst/>
          </a:prstGeom>
        </p:spPr>
      </p:pic>
      <p:sp>
        <p:nvSpPr>
          <p:cNvPr id="93" name="TextBox 92"/>
          <p:cNvSpPr txBox="1"/>
          <p:nvPr/>
        </p:nvSpPr>
        <p:spPr>
          <a:xfrm>
            <a:off x="11752123" y="6299751"/>
            <a:ext cx="830936" cy="346088"/>
          </a:xfrm>
          <a:prstGeom prst="rect">
            <a:avLst/>
          </a:prstGeom>
          <a:noFill/>
        </p:spPr>
        <p:txBody>
          <a:bodyPr wrap="none" lIns="68550" tIns="34274" rIns="68550" bIns="34274" rtlCol="0">
            <a:spAutoFit/>
          </a:bodyPr>
          <a:lstStyle/>
          <a:p>
            <a:r>
              <a:rPr lang="zh-CN" altLang="en-US" sz="1800" dirty="0"/>
              <a:t>延时符</a:t>
            </a:r>
          </a:p>
        </p:txBody>
      </p:sp>
      <p:sp>
        <p:nvSpPr>
          <p:cNvPr id="26" name="矩形 25"/>
          <p:cNvSpPr/>
          <p:nvPr/>
        </p:nvSpPr>
        <p:spPr>
          <a:xfrm>
            <a:off x="4043269" y="1609575"/>
            <a:ext cx="1061769" cy="394243"/>
          </a:xfrm>
          <a:prstGeom prst="rect">
            <a:avLst/>
          </a:prstGeom>
        </p:spPr>
        <p:txBody>
          <a:bodyPr wrap="none" lIns="68550" tIns="34274" rIns="68550" bIns="34274">
            <a:spAutoFit/>
          </a:bodyPr>
          <a:lstStyle/>
          <a:p>
            <a:pPr algn="ctr">
              <a:lnSpc>
                <a:spcPct val="130000"/>
              </a:lnSpc>
              <a:defRPr/>
            </a:pPr>
            <a:r>
              <a:rPr lang="zh-CN" altLang="en-US" sz="1800" kern="1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系统概述</a:t>
            </a:r>
            <a:endParaRPr lang="en-US" altLang="zh-CN" sz="18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p:cNvSpPr/>
          <p:nvPr/>
        </p:nvSpPr>
        <p:spPr>
          <a:xfrm>
            <a:off x="1469422" y="2475798"/>
            <a:ext cx="6378339" cy="1708160"/>
          </a:xfrm>
          <a:prstGeom prst="rect">
            <a:avLst/>
          </a:prstGeom>
        </p:spPr>
        <p:txBody>
          <a:bodyPr wrap="square">
            <a:spAutoFit/>
          </a:bodyPr>
          <a:lstStyle/>
          <a:p>
            <a:pPr>
              <a:lnSpc>
                <a:spcPct val="150000"/>
              </a:lnSpc>
            </a:pPr>
            <a:r>
              <a:rPr lang="zh-CN" altLang="en-US" sz="900" spc="225"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400" spc="225" dirty="0" smtClean="0">
                <a:solidFill>
                  <a:schemeClr val="tx1">
                    <a:lumMod val="50000"/>
                    <a:lumOff val="50000"/>
                  </a:schemeClr>
                </a:solidFill>
                <a:latin typeface="微软雅黑" panose="020B0503020204020204" pitchFamily="34" charset="-122"/>
                <a:ea typeface="微软雅黑" panose="020B0503020204020204" pitchFamily="34" charset="-122"/>
              </a:rPr>
              <a:t>财务管理</a:t>
            </a:r>
            <a:r>
              <a:rPr lang="zh-CN" altLang="en-US" sz="1400" spc="225" dirty="0">
                <a:solidFill>
                  <a:schemeClr val="tx1">
                    <a:lumMod val="50000"/>
                    <a:lumOff val="50000"/>
                  </a:schemeClr>
                </a:solidFill>
                <a:latin typeface="微软雅黑" panose="020B0503020204020204" pitchFamily="34" charset="-122"/>
                <a:ea typeface="微软雅黑" panose="020B0503020204020204" pitchFamily="34" charset="-122"/>
              </a:rPr>
              <a:t>系统能很好的帮助资金系统、安全、便捷的管理项目的各项财务往来。它以现代计算机技术为主要载体，仍以传统财务管理系统为基础，提供一个流程化的系统操作。一个成熟的项目资金管理项目，是需要满足学校多个角色的业务需求。本系统实现了普通用户角色用来项目资金申请和财务审核项目的角色功能。</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39" presetClass="entr" presetSubtype="0" accel="10000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ppt_h</p:attrName>
                                        </p:attrNameLst>
                                      </p:cBhvr>
                                      <p:tavLst>
                                        <p:tav tm="0">
                                          <p:val>
                                            <p:strVal val="#ppt_h/20"/>
                                          </p:val>
                                        </p:tav>
                                        <p:tav tm="50000">
                                          <p:val>
                                            <p:strVal val="#ppt_h/20"/>
                                          </p:val>
                                        </p:tav>
                                        <p:tav tm="100000">
                                          <p:val>
                                            <p:strVal val="#ppt_h"/>
                                          </p:val>
                                        </p:tav>
                                      </p:tavLst>
                                    </p:anim>
                                    <p:anim calcmode="lin" valueType="num">
                                      <p:cBhvr>
                                        <p:cTn id="18" dur="500" fill="hold"/>
                                        <p:tgtEl>
                                          <p:spTgt spid="27"/>
                                        </p:tgtEl>
                                        <p:attrNameLst>
                                          <p:attrName>ppt_w</p:attrName>
                                        </p:attrNameLst>
                                      </p:cBhvr>
                                      <p:tavLst>
                                        <p:tav tm="0">
                                          <p:val>
                                            <p:strVal val="#ppt_w+.3"/>
                                          </p:val>
                                        </p:tav>
                                        <p:tav tm="50000">
                                          <p:val>
                                            <p:strVal val="#ppt_w+.3"/>
                                          </p:val>
                                        </p:tav>
                                        <p:tav tm="100000">
                                          <p:val>
                                            <p:strVal val="#ppt_w"/>
                                          </p:val>
                                        </p:tav>
                                      </p:tavLst>
                                    </p:anim>
                                    <p:anim calcmode="lin" valueType="num">
                                      <p:cBhvr>
                                        <p:cTn id="19" dur="500" fill="hold"/>
                                        <p:tgtEl>
                                          <p:spTgt spid="27"/>
                                        </p:tgtEl>
                                        <p:attrNameLst>
                                          <p:attrName>ppt_x</p:attrName>
                                        </p:attrNameLst>
                                      </p:cBhvr>
                                      <p:tavLst>
                                        <p:tav tm="0">
                                          <p:val>
                                            <p:strVal val="#ppt_x-.3"/>
                                          </p:val>
                                        </p:tav>
                                        <p:tav tm="50000">
                                          <p:val>
                                            <p:strVal val="#ppt_x"/>
                                          </p:val>
                                        </p:tav>
                                        <p:tav tm="100000">
                                          <p:val>
                                            <p:strVal val="#ppt_x"/>
                                          </p:val>
                                        </p:tav>
                                      </p:tavLst>
                                    </p:anim>
                                    <p:anim calcmode="lin" valueType="num">
                                      <p:cBhvr>
                                        <p:cTn id="20"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淘宝店chenying0907 6"/>
          <p:cNvSpPr/>
          <p:nvPr/>
        </p:nvSpPr>
        <p:spPr bwMode="auto">
          <a:xfrm>
            <a:off x="1122547" y="2697095"/>
            <a:ext cx="936062" cy="631359"/>
          </a:xfrm>
          <a:custGeom>
            <a:avLst/>
            <a:gdLst>
              <a:gd name="T0" fmla="*/ 445 w 657"/>
              <a:gd name="T1" fmla="*/ 443 h 443"/>
              <a:gd name="T2" fmla="*/ 0 w 657"/>
              <a:gd name="T3" fmla="*/ 443 h 443"/>
              <a:gd name="T4" fmla="*/ 211 w 657"/>
              <a:gd name="T5" fmla="*/ 220 h 443"/>
              <a:gd name="T6" fmla="*/ 0 w 657"/>
              <a:gd name="T7" fmla="*/ 0 h 443"/>
              <a:gd name="T8" fmla="*/ 445 w 657"/>
              <a:gd name="T9" fmla="*/ 0 h 443"/>
              <a:gd name="T10" fmla="*/ 657 w 657"/>
              <a:gd name="T11" fmla="*/ 220 h 443"/>
              <a:gd name="T12" fmla="*/ 445 w 657"/>
              <a:gd name="T13" fmla="*/ 443 h 443"/>
            </a:gdLst>
            <a:ahLst/>
            <a:cxnLst>
              <a:cxn ang="0">
                <a:pos x="T0" y="T1"/>
              </a:cxn>
              <a:cxn ang="0">
                <a:pos x="T2" y="T3"/>
              </a:cxn>
              <a:cxn ang="0">
                <a:pos x="T4" y="T5"/>
              </a:cxn>
              <a:cxn ang="0">
                <a:pos x="T6" y="T7"/>
              </a:cxn>
              <a:cxn ang="0">
                <a:pos x="T8" y="T9"/>
              </a:cxn>
              <a:cxn ang="0">
                <a:pos x="T10" y="T11"/>
              </a:cxn>
              <a:cxn ang="0">
                <a:pos x="T12" y="T13"/>
              </a:cxn>
            </a:cxnLst>
            <a:rect l="0" t="0" r="r" b="b"/>
            <a:pathLst>
              <a:path w="657" h="443">
                <a:moveTo>
                  <a:pt x="445" y="443"/>
                </a:moveTo>
                <a:lnTo>
                  <a:pt x="0" y="443"/>
                </a:lnTo>
                <a:lnTo>
                  <a:pt x="211" y="220"/>
                </a:lnTo>
                <a:lnTo>
                  <a:pt x="0" y="0"/>
                </a:lnTo>
                <a:lnTo>
                  <a:pt x="445" y="0"/>
                </a:lnTo>
                <a:lnTo>
                  <a:pt x="657" y="220"/>
                </a:lnTo>
                <a:lnTo>
                  <a:pt x="445" y="443"/>
                </a:lnTo>
                <a:close/>
              </a:path>
            </a:pathLst>
          </a:custGeom>
          <a:solidFill>
            <a:schemeClr val="accent1"/>
          </a:solidFill>
          <a:ln>
            <a:noFill/>
          </a:ln>
        </p:spPr>
        <p:txBody>
          <a:bodyPr vert="horz" wrap="square" lIns="91440" tIns="45720" rIns="91440" bIns="45720" numCol="1" anchor="ctr" anchorCtr="0" compatLnSpc="1"/>
          <a:lstStyle/>
          <a:p>
            <a:pPr algn="ctr"/>
            <a:endParaRPr lang="zh-CN" altLang="en-US" sz="1000">
              <a:solidFill>
                <a:schemeClr val="bg1"/>
              </a:solidFill>
            </a:endParaRPr>
          </a:p>
        </p:txBody>
      </p:sp>
      <p:sp>
        <p:nvSpPr>
          <p:cNvPr id="3" name="淘宝店chenying0907 7"/>
          <p:cNvSpPr/>
          <p:nvPr/>
        </p:nvSpPr>
        <p:spPr bwMode="auto">
          <a:xfrm>
            <a:off x="1562797" y="2697095"/>
            <a:ext cx="596971" cy="942051"/>
          </a:xfrm>
          <a:custGeom>
            <a:avLst/>
            <a:gdLst>
              <a:gd name="T0" fmla="*/ 205 w 419"/>
              <a:gd name="T1" fmla="*/ 0 h 661"/>
              <a:gd name="T2" fmla="*/ 419 w 419"/>
              <a:gd name="T3" fmla="*/ 220 h 661"/>
              <a:gd name="T4" fmla="*/ 0 w 419"/>
              <a:gd name="T5" fmla="*/ 661 h 661"/>
            </a:gdLst>
            <a:ahLst/>
            <a:cxnLst>
              <a:cxn ang="0">
                <a:pos x="T0" y="T1"/>
              </a:cxn>
              <a:cxn ang="0">
                <a:pos x="T2" y="T3"/>
              </a:cxn>
              <a:cxn ang="0">
                <a:pos x="T4" y="T5"/>
              </a:cxn>
            </a:cxnLst>
            <a:rect l="0" t="0" r="r" b="b"/>
            <a:pathLst>
              <a:path w="419" h="661">
                <a:moveTo>
                  <a:pt x="205" y="0"/>
                </a:moveTo>
                <a:lnTo>
                  <a:pt x="419" y="220"/>
                </a:lnTo>
                <a:lnTo>
                  <a:pt x="0" y="661"/>
                </a:lnTo>
              </a:path>
            </a:pathLst>
          </a:custGeom>
          <a:noFill/>
          <a:ln w="6350" cap="flat">
            <a:solidFill>
              <a:schemeClr val="bg1">
                <a:lumMod val="50000"/>
              </a:schemeClr>
            </a:solidFill>
            <a:prstDash val="solid"/>
            <a:miter lim="800000"/>
            <a:headEnd type="none"/>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淘宝店chenying0907 8"/>
          <p:cNvSpPr/>
          <p:nvPr/>
        </p:nvSpPr>
        <p:spPr bwMode="auto">
          <a:xfrm>
            <a:off x="2639908" y="2697095"/>
            <a:ext cx="936062" cy="631359"/>
          </a:xfrm>
          <a:custGeom>
            <a:avLst/>
            <a:gdLst>
              <a:gd name="T0" fmla="*/ 445 w 657"/>
              <a:gd name="T1" fmla="*/ 0 h 443"/>
              <a:gd name="T2" fmla="*/ 0 w 657"/>
              <a:gd name="T3" fmla="*/ 0 h 443"/>
              <a:gd name="T4" fmla="*/ 212 w 657"/>
              <a:gd name="T5" fmla="*/ 220 h 443"/>
              <a:gd name="T6" fmla="*/ 0 w 657"/>
              <a:gd name="T7" fmla="*/ 443 h 443"/>
              <a:gd name="T8" fmla="*/ 445 w 657"/>
              <a:gd name="T9" fmla="*/ 443 h 443"/>
              <a:gd name="T10" fmla="*/ 657 w 657"/>
              <a:gd name="T11" fmla="*/ 220 h 443"/>
              <a:gd name="T12" fmla="*/ 445 w 657"/>
              <a:gd name="T13" fmla="*/ 0 h 443"/>
            </a:gdLst>
            <a:ahLst/>
            <a:cxnLst>
              <a:cxn ang="0">
                <a:pos x="T0" y="T1"/>
              </a:cxn>
              <a:cxn ang="0">
                <a:pos x="T2" y="T3"/>
              </a:cxn>
              <a:cxn ang="0">
                <a:pos x="T4" y="T5"/>
              </a:cxn>
              <a:cxn ang="0">
                <a:pos x="T6" y="T7"/>
              </a:cxn>
              <a:cxn ang="0">
                <a:pos x="T8" y="T9"/>
              </a:cxn>
              <a:cxn ang="0">
                <a:pos x="T10" y="T11"/>
              </a:cxn>
              <a:cxn ang="0">
                <a:pos x="T12" y="T13"/>
              </a:cxn>
            </a:cxnLst>
            <a:rect l="0" t="0" r="r" b="b"/>
            <a:pathLst>
              <a:path w="657" h="443">
                <a:moveTo>
                  <a:pt x="445" y="0"/>
                </a:moveTo>
                <a:lnTo>
                  <a:pt x="0" y="0"/>
                </a:lnTo>
                <a:lnTo>
                  <a:pt x="212" y="220"/>
                </a:lnTo>
                <a:lnTo>
                  <a:pt x="0" y="443"/>
                </a:lnTo>
                <a:lnTo>
                  <a:pt x="445" y="443"/>
                </a:lnTo>
                <a:lnTo>
                  <a:pt x="657" y="220"/>
                </a:lnTo>
                <a:lnTo>
                  <a:pt x="445" y="0"/>
                </a:lnTo>
                <a:close/>
              </a:path>
            </a:pathLst>
          </a:custGeom>
          <a:solidFill>
            <a:schemeClr val="accent2"/>
          </a:solidFill>
          <a:ln>
            <a:noFill/>
          </a:ln>
        </p:spPr>
        <p:txBody>
          <a:bodyPr vert="horz" wrap="square" lIns="91440" tIns="45720" rIns="91440" bIns="45720" numCol="1" anchor="ctr" anchorCtr="0" compatLnSpc="1"/>
          <a:lstStyle/>
          <a:p>
            <a:pPr algn="ctr"/>
            <a:endParaRPr lang="zh-CN" altLang="en-US" sz="1000">
              <a:solidFill>
                <a:schemeClr val="bg1"/>
              </a:solidFill>
            </a:endParaRPr>
          </a:p>
        </p:txBody>
      </p:sp>
      <p:sp>
        <p:nvSpPr>
          <p:cNvPr id="5" name="淘宝店chenying0907 9"/>
          <p:cNvSpPr/>
          <p:nvPr/>
        </p:nvSpPr>
        <p:spPr bwMode="auto">
          <a:xfrm>
            <a:off x="3080156" y="2386403"/>
            <a:ext cx="596971" cy="942051"/>
          </a:xfrm>
          <a:custGeom>
            <a:avLst/>
            <a:gdLst>
              <a:gd name="T0" fmla="*/ 205 w 419"/>
              <a:gd name="T1" fmla="*/ 661 h 661"/>
              <a:gd name="T2" fmla="*/ 419 w 419"/>
              <a:gd name="T3" fmla="*/ 438 h 661"/>
              <a:gd name="T4" fmla="*/ 0 w 419"/>
              <a:gd name="T5" fmla="*/ 0 h 661"/>
            </a:gdLst>
            <a:ahLst/>
            <a:cxnLst>
              <a:cxn ang="0">
                <a:pos x="T0" y="T1"/>
              </a:cxn>
              <a:cxn ang="0">
                <a:pos x="T2" y="T3"/>
              </a:cxn>
              <a:cxn ang="0">
                <a:pos x="T4" y="T5"/>
              </a:cxn>
            </a:cxnLst>
            <a:rect l="0" t="0" r="r" b="b"/>
            <a:pathLst>
              <a:path w="419" h="661">
                <a:moveTo>
                  <a:pt x="205" y="661"/>
                </a:moveTo>
                <a:lnTo>
                  <a:pt x="419" y="438"/>
                </a:lnTo>
                <a:lnTo>
                  <a:pt x="0" y="0"/>
                </a:lnTo>
              </a:path>
            </a:pathLst>
          </a:custGeom>
          <a:noFill/>
          <a:ln w="6350" cap="flat">
            <a:solidFill>
              <a:schemeClr val="bg1">
                <a:lumMod val="50000"/>
              </a:schemeClr>
            </a:solidFill>
            <a:prstDash val="solid"/>
            <a:miter lim="800000"/>
            <a:headEnd type="none"/>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淘宝店chenying0907 10"/>
          <p:cNvSpPr/>
          <p:nvPr/>
        </p:nvSpPr>
        <p:spPr bwMode="auto">
          <a:xfrm>
            <a:off x="4162966" y="2697095"/>
            <a:ext cx="936062" cy="631359"/>
          </a:xfrm>
          <a:custGeom>
            <a:avLst/>
            <a:gdLst>
              <a:gd name="T0" fmla="*/ 446 w 657"/>
              <a:gd name="T1" fmla="*/ 443 h 443"/>
              <a:gd name="T2" fmla="*/ 0 w 657"/>
              <a:gd name="T3" fmla="*/ 443 h 443"/>
              <a:gd name="T4" fmla="*/ 212 w 657"/>
              <a:gd name="T5" fmla="*/ 220 h 443"/>
              <a:gd name="T6" fmla="*/ 0 w 657"/>
              <a:gd name="T7" fmla="*/ 0 h 443"/>
              <a:gd name="T8" fmla="*/ 446 w 657"/>
              <a:gd name="T9" fmla="*/ 0 h 443"/>
              <a:gd name="T10" fmla="*/ 657 w 657"/>
              <a:gd name="T11" fmla="*/ 220 h 443"/>
              <a:gd name="T12" fmla="*/ 446 w 657"/>
              <a:gd name="T13" fmla="*/ 443 h 443"/>
            </a:gdLst>
            <a:ahLst/>
            <a:cxnLst>
              <a:cxn ang="0">
                <a:pos x="T0" y="T1"/>
              </a:cxn>
              <a:cxn ang="0">
                <a:pos x="T2" y="T3"/>
              </a:cxn>
              <a:cxn ang="0">
                <a:pos x="T4" y="T5"/>
              </a:cxn>
              <a:cxn ang="0">
                <a:pos x="T6" y="T7"/>
              </a:cxn>
              <a:cxn ang="0">
                <a:pos x="T8" y="T9"/>
              </a:cxn>
              <a:cxn ang="0">
                <a:pos x="T10" y="T11"/>
              </a:cxn>
              <a:cxn ang="0">
                <a:pos x="T12" y="T13"/>
              </a:cxn>
            </a:cxnLst>
            <a:rect l="0" t="0" r="r" b="b"/>
            <a:pathLst>
              <a:path w="657" h="443">
                <a:moveTo>
                  <a:pt x="446" y="443"/>
                </a:moveTo>
                <a:lnTo>
                  <a:pt x="0" y="443"/>
                </a:lnTo>
                <a:lnTo>
                  <a:pt x="212" y="220"/>
                </a:lnTo>
                <a:lnTo>
                  <a:pt x="0" y="0"/>
                </a:lnTo>
                <a:lnTo>
                  <a:pt x="446" y="0"/>
                </a:lnTo>
                <a:lnTo>
                  <a:pt x="657" y="220"/>
                </a:lnTo>
                <a:lnTo>
                  <a:pt x="446" y="443"/>
                </a:lnTo>
                <a:close/>
              </a:path>
            </a:pathLst>
          </a:custGeom>
          <a:solidFill>
            <a:schemeClr val="accent3"/>
          </a:solidFill>
          <a:ln>
            <a:noFill/>
          </a:ln>
        </p:spPr>
        <p:txBody>
          <a:bodyPr vert="horz" wrap="square" lIns="91440" tIns="45720" rIns="91440" bIns="45720" numCol="1" anchor="ctr" anchorCtr="0" compatLnSpc="1"/>
          <a:lstStyle/>
          <a:p>
            <a:pPr algn="ctr"/>
            <a:endParaRPr lang="zh-CN" altLang="en-US" sz="1000">
              <a:solidFill>
                <a:schemeClr val="bg1"/>
              </a:solidFill>
            </a:endParaRPr>
          </a:p>
        </p:txBody>
      </p:sp>
      <p:sp>
        <p:nvSpPr>
          <p:cNvPr id="7" name="淘宝店chenying0907 11"/>
          <p:cNvSpPr/>
          <p:nvPr/>
        </p:nvSpPr>
        <p:spPr bwMode="auto">
          <a:xfrm>
            <a:off x="4603215" y="2697095"/>
            <a:ext cx="598396" cy="942051"/>
          </a:xfrm>
          <a:custGeom>
            <a:avLst/>
            <a:gdLst>
              <a:gd name="T0" fmla="*/ 206 w 420"/>
              <a:gd name="T1" fmla="*/ 0 h 661"/>
              <a:gd name="T2" fmla="*/ 420 w 420"/>
              <a:gd name="T3" fmla="*/ 220 h 661"/>
              <a:gd name="T4" fmla="*/ 0 w 420"/>
              <a:gd name="T5" fmla="*/ 661 h 661"/>
            </a:gdLst>
            <a:ahLst/>
            <a:cxnLst>
              <a:cxn ang="0">
                <a:pos x="T0" y="T1"/>
              </a:cxn>
              <a:cxn ang="0">
                <a:pos x="T2" y="T3"/>
              </a:cxn>
              <a:cxn ang="0">
                <a:pos x="T4" y="T5"/>
              </a:cxn>
            </a:cxnLst>
            <a:rect l="0" t="0" r="r" b="b"/>
            <a:pathLst>
              <a:path w="420" h="661">
                <a:moveTo>
                  <a:pt x="206" y="0"/>
                </a:moveTo>
                <a:lnTo>
                  <a:pt x="420" y="220"/>
                </a:lnTo>
                <a:lnTo>
                  <a:pt x="0" y="661"/>
                </a:lnTo>
              </a:path>
            </a:pathLst>
          </a:custGeom>
          <a:noFill/>
          <a:ln w="6350" cap="flat">
            <a:solidFill>
              <a:schemeClr val="bg1">
                <a:lumMod val="50000"/>
              </a:schemeClr>
            </a:solidFill>
            <a:prstDash val="solid"/>
            <a:miter lim="800000"/>
            <a:headEnd type="none"/>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淘宝店chenying0907 12"/>
          <p:cNvSpPr/>
          <p:nvPr/>
        </p:nvSpPr>
        <p:spPr bwMode="auto">
          <a:xfrm>
            <a:off x="7210510" y="2697095"/>
            <a:ext cx="936062" cy="631359"/>
          </a:xfrm>
          <a:custGeom>
            <a:avLst/>
            <a:gdLst>
              <a:gd name="T0" fmla="*/ 446 w 657"/>
              <a:gd name="T1" fmla="*/ 443 h 443"/>
              <a:gd name="T2" fmla="*/ 0 w 657"/>
              <a:gd name="T3" fmla="*/ 443 h 443"/>
              <a:gd name="T4" fmla="*/ 212 w 657"/>
              <a:gd name="T5" fmla="*/ 220 h 443"/>
              <a:gd name="T6" fmla="*/ 0 w 657"/>
              <a:gd name="T7" fmla="*/ 0 h 443"/>
              <a:gd name="T8" fmla="*/ 446 w 657"/>
              <a:gd name="T9" fmla="*/ 0 h 443"/>
              <a:gd name="T10" fmla="*/ 657 w 657"/>
              <a:gd name="T11" fmla="*/ 220 h 443"/>
              <a:gd name="T12" fmla="*/ 446 w 657"/>
              <a:gd name="T13" fmla="*/ 443 h 443"/>
            </a:gdLst>
            <a:ahLst/>
            <a:cxnLst>
              <a:cxn ang="0">
                <a:pos x="T0" y="T1"/>
              </a:cxn>
              <a:cxn ang="0">
                <a:pos x="T2" y="T3"/>
              </a:cxn>
              <a:cxn ang="0">
                <a:pos x="T4" y="T5"/>
              </a:cxn>
              <a:cxn ang="0">
                <a:pos x="T6" y="T7"/>
              </a:cxn>
              <a:cxn ang="0">
                <a:pos x="T8" y="T9"/>
              </a:cxn>
              <a:cxn ang="0">
                <a:pos x="T10" y="T11"/>
              </a:cxn>
              <a:cxn ang="0">
                <a:pos x="T12" y="T13"/>
              </a:cxn>
            </a:cxnLst>
            <a:rect l="0" t="0" r="r" b="b"/>
            <a:pathLst>
              <a:path w="657" h="443">
                <a:moveTo>
                  <a:pt x="446" y="443"/>
                </a:moveTo>
                <a:lnTo>
                  <a:pt x="0" y="443"/>
                </a:lnTo>
                <a:lnTo>
                  <a:pt x="212" y="220"/>
                </a:lnTo>
                <a:lnTo>
                  <a:pt x="0" y="0"/>
                </a:lnTo>
                <a:lnTo>
                  <a:pt x="446" y="0"/>
                </a:lnTo>
                <a:lnTo>
                  <a:pt x="657" y="220"/>
                </a:lnTo>
                <a:lnTo>
                  <a:pt x="446" y="443"/>
                </a:lnTo>
                <a:close/>
              </a:path>
            </a:pathLst>
          </a:custGeom>
          <a:solidFill>
            <a:schemeClr val="accent5"/>
          </a:solidFill>
          <a:ln>
            <a:noFill/>
          </a:ln>
        </p:spPr>
        <p:txBody>
          <a:bodyPr vert="horz" wrap="square" lIns="91440" tIns="45720" rIns="91440" bIns="45720" numCol="1" anchor="ctr" anchorCtr="0" compatLnSpc="1"/>
          <a:lstStyle/>
          <a:p>
            <a:pPr algn="ctr"/>
            <a:endParaRPr lang="zh-CN" altLang="en-US" sz="1000">
              <a:solidFill>
                <a:schemeClr val="bg1"/>
              </a:solidFill>
            </a:endParaRPr>
          </a:p>
        </p:txBody>
      </p:sp>
      <p:sp>
        <p:nvSpPr>
          <p:cNvPr id="9" name="淘宝店chenying0907 13"/>
          <p:cNvSpPr/>
          <p:nvPr/>
        </p:nvSpPr>
        <p:spPr bwMode="auto">
          <a:xfrm>
            <a:off x="7650757" y="2697095"/>
            <a:ext cx="598396" cy="942051"/>
          </a:xfrm>
          <a:custGeom>
            <a:avLst/>
            <a:gdLst>
              <a:gd name="T0" fmla="*/ 206 w 420"/>
              <a:gd name="T1" fmla="*/ 0 h 661"/>
              <a:gd name="T2" fmla="*/ 420 w 420"/>
              <a:gd name="T3" fmla="*/ 220 h 661"/>
              <a:gd name="T4" fmla="*/ 0 w 420"/>
              <a:gd name="T5" fmla="*/ 661 h 661"/>
            </a:gdLst>
            <a:ahLst/>
            <a:cxnLst>
              <a:cxn ang="0">
                <a:pos x="T0" y="T1"/>
              </a:cxn>
              <a:cxn ang="0">
                <a:pos x="T2" y="T3"/>
              </a:cxn>
              <a:cxn ang="0">
                <a:pos x="T4" y="T5"/>
              </a:cxn>
            </a:cxnLst>
            <a:rect l="0" t="0" r="r" b="b"/>
            <a:pathLst>
              <a:path w="420" h="661">
                <a:moveTo>
                  <a:pt x="206" y="0"/>
                </a:moveTo>
                <a:lnTo>
                  <a:pt x="420" y="220"/>
                </a:lnTo>
                <a:lnTo>
                  <a:pt x="0" y="661"/>
                </a:lnTo>
              </a:path>
            </a:pathLst>
          </a:custGeom>
          <a:noFill/>
          <a:ln w="6350" cap="flat">
            <a:solidFill>
              <a:schemeClr val="bg1">
                <a:lumMod val="50000"/>
              </a:schemeClr>
            </a:solidFill>
            <a:prstDash val="solid"/>
            <a:miter lim="800000"/>
            <a:headEnd type="none"/>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淘宝店chenying0907 14"/>
          <p:cNvSpPr/>
          <p:nvPr/>
        </p:nvSpPr>
        <p:spPr bwMode="auto">
          <a:xfrm>
            <a:off x="5681752" y="2697095"/>
            <a:ext cx="934637" cy="631359"/>
          </a:xfrm>
          <a:custGeom>
            <a:avLst/>
            <a:gdLst>
              <a:gd name="T0" fmla="*/ 445 w 656"/>
              <a:gd name="T1" fmla="*/ 0 h 443"/>
              <a:gd name="T2" fmla="*/ 0 w 656"/>
              <a:gd name="T3" fmla="*/ 0 h 443"/>
              <a:gd name="T4" fmla="*/ 211 w 656"/>
              <a:gd name="T5" fmla="*/ 220 h 443"/>
              <a:gd name="T6" fmla="*/ 0 w 656"/>
              <a:gd name="T7" fmla="*/ 443 h 443"/>
              <a:gd name="T8" fmla="*/ 445 w 656"/>
              <a:gd name="T9" fmla="*/ 443 h 443"/>
              <a:gd name="T10" fmla="*/ 656 w 656"/>
              <a:gd name="T11" fmla="*/ 220 h 443"/>
              <a:gd name="T12" fmla="*/ 445 w 656"/>
              <a:gd name="T13" fmla="*/ 0 h 443"/>
            </a:gdLst>
            <a:ahLst/>
            <a:cxnLst>
              <a:cxn ang="0">
                <a:pos x="T0" y="T1"/>
              </a:cxn>
              <a:cxn ang="0">
                <a:pos x="T2" y="T3"/>
              </a:cxn>
              <a:cxn ang="0">
                <a:pos x="T4" y="T5"/>
              </a:cxn>
              <a:cxn ang="0">
                <a:pos x="T6" y="T7"/>
              </a:cxn>
              <a:cxn ang="0">
                <a:pos x="T8" y="T9"/>
              </a:cxn>
              <a:cxn ang="0">
                <a:pos x="T10" y="T11"/>
              </a:cxn>
              <a:cxn ang="0">
                <a:pos x="T12" y="T13"/>
              </a:cxn>
            </a:cxnLst>
            <a:rect l="0" t="0" r="r" b="b"/>
            <a:pathLst>
              <a:path w="656" h="443">
                <a:moveTo>
                  <a:pt x="445" y="0"/>
                </a:moveTo>
                <a:lnTo>
                  <a:pt x="0" y="0"/>
                </a:lnTo>
                <a:lnTo>
                  <a:pt x="211" y="220"/>
                </a:lnTo>
                <a:lnTo>
                  <a:pt x="0" y="443"/>
                </a:lnTo>
                <a:lnTo>
                  <a:pt x="445" y="443"/>
                </a:lnTo>
                <a:lnTo>
                  <a:pt x="656" y="220"/>
                </a:lnTo>
                <a:lnTo>
                  <a:pt x="445" y="0"/>
                </a:lnTo>
                <a:close/>
              </a:path>
            </a:pathLst>
          </a:custGeom>
          <a:solidFill>
            <a:schemeClr val="accent4"/>
          </a:solidFill>
          <a:ln>
            <a:noFill/>
          </a:ln>
        </p:spPr>
        <p:txBody>
          <a:bodyPr vert="horz" wrap="square" lIns="91440" tIns="45720" rIns="91440" bIns="45720" numCol="1" anchor="ctr" anchorCtr="0" compatLnSpc="1"/>
          <a:lstStyle/>
          <a:p>
            <a:pPr algn="ctr"/>
            <a:endParaRPr lang="zh-CN" altLang="en-US" sz="1000">
              <a:solidFill>
                <a:schemeClr val="bg1"/>
              </a:solidFill>
            </a:endParaRPr>
          </a:p>
        </p:txBody>
      </p:sp>
      <p:sp>
        <p:nvSpPr>
          <p:cNvPr id="11" name="淘宝店chenying0907 15"/>
          <p:cNvSpPr/>
          <p:nvPr/>
        </p:nvSpPr>
        <p:spPr bwMode="auto">
          <a:xfrm>
            <a:off x="6122001" y="2386403"/>
            <a:ext cx="596971" cy="942051"/>
          </a:xfrm>
          <a:custGeom>
            <a:avLst/>
            <a:gdLst>
              <a:gd name="T0" fmla="*/ 205 w 419"/>
              <a:gd name="T1" fmla="*/ 661 h 661"/>
              <a:gd name="T2" fmla="*/ 419 w 419"/>
              <a:gd name="T3" fmla="*/ 438 h 661"/>
              <a:gd name="T4" fmla="*/ 0 w 419"/>
              <a:gd name="T5" fmla="*/ 0 h 661"/>
            </a:gdLst>
            <a:ahLst/>
            <a:cxnLst>
              <a:cxn ang="0">
                <a:pos x="T0" y="T1"/>
              </a:cxn>
              <a:cxn ang="0">
                <a:pos x="T2" y="T3"/>
              </a:cxn>
              <a:cxn ang="0">
                <a:pos x="T4" y="T5"/>
              </a:cxn>
            </a:cxnLst>
            <a:rect l="0" t="0" r="r" b="b"/>
            <a:pathLst>
              <a:path w="419" h="661">
                <a:moveTo>
                  <a:pt x="205" y="661"/>
                </a:moveTo>
                <a:lnTo>
                  <a:pt x="419" y="438"/>
                </a:lnTo>
                <a:lnTo>
                  <a:pt x="0" y="0"/>
                </a:lnTo>
              </a:path>
            </a:pathLst>
          </a:custGeom>
          <a:noFill/>
          <a:ln w="6350" cap="flat">
            <a:solidFill>
              <a:schemeClr val="bg1">
                <a:lumMod val="50000"/>
              </a:schemeClr>
            </a:solidFill>
            <a:prstDash val="solid"/>
            <a:miter lim="800000"/>
            <a:headEnd type="none"/>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淘宝店chenying0907 17"/>
          <p:cNvSpPr/>
          <p:nvPr/>
        </p:nvSpPr>
        <p:spPr>
          <a:xfrm>
            <a:off x="299627" y="3743010"/>
            <a:ext cx="200755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dirty="0" smtClean="0"/>
              <a:t>         </a:t>
            </a:r>
            <a:r>
              <a:rPr lang="zh-CN"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针对</a:t>
            </a:r>
            <a:r>
              <a:rPr lang="zh-CN"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开题的意义以及整个系统的概述进行阐述，然后对目前的国内外针对该系统的研究现状进行分析</a:t>
            </a:r>
            <a:r>
              <a:rPr lang="zh-CN"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4" name="淘宝店chenying0907 19"/>
          <p:cNvSpPr/>
          <p:nvPr/>
        </p:nvSpPr>
        <p:spPr>
          <a:xfrm>
            <a:off x="2310323" y="1564912"/>
            <a:ext cx="200568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dirty="0" smtClean="0"/>
              <a:t>       </a:t>
            </a:r>
            <a:r>
              <a:rPr lang="zh-CN"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对</a:t>
            </a:r>
            <a:r>
              <a:rPr lang="zh-CN"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具体系统实现的功能进行需求分析，确定系统的大概功能点，并针对该需求进行系统的可行性研究，分析系统的非功能需求</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6" name="淘宝店chenying0907 21"/>
          <p:cNvSpPr/>
          <p:nvPr/>
        </p:nvSpPr>
        <p:spPr>
          <a:xfrm>
            <a:off x="3899649" y="3848825"/>
            <a:ext cx="161350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     </a:t>
            </a:r>
            <a:r>
              <a:rPr lang="zh-CN"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实现</a:t>
            </a:r>
            <a:r>
              <a:rPr lang="zh-CN"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对该课题的系统概要设计，详细设计的过程，数据库表的设计</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8" name="淘宝店chenying0907 23"/>
          <p:cNvSpPr/>
          <p:nvPr/>
        </p:nvSpPr>
        <p:spPr>
          <a:xfrm>
            <a:off x="5470137" y="1450916"/>
            <a:ext cx="142229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dirty="0" smtClean="0"/>
              <a:t>       </a:t>
            </a:r>
            <a:r>
              <a:rPr lang="zh-CN"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系统</a:t>
            </a:r>
            <a:r>
              <a:rPr lang="zh-CN"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实现的各个功能模块页面展示，并针对每个具体页面进行业务讲解</a:t>
            </a:r>
            <a:r>
              <a:rPr lang="zh-CN"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 </a:t>
            </a:r>
            <a:endParaRPr lang="zh-CN"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0" name="淘宝店chenying0907 25"/>
          <p:cNvSpPr/>
          <p:nvPr/>
        </p:nvSpPr>
        <p:spPr>
          <a:xfrm>
            <a:off x="6892433" y="3812112"/>
            <a:ext cx="14222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    </a:t>
            </a:r>
            <a:r>
              <a:rPr lang="zh-CN"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系统</a:t>
            </a:r>
            <a:r>
              <a:rPr lang="zh-CN"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模块的功能测试以及组合测试</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2" name="Rectangle 24"/>
          <p:cNvSpPr>
            <a:spLocks noChangeArrowheads="1"/>
          </p:cNvSpPr>
          <p:nvPr/>
        </p:nvSpPr>
        <p:spPr bwMode="auto">
          <a:xfrm>
            <a:off x="631009" y="2935807"/>
            <a:ext cx="65756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685800">
              <a:defRPr/>
            </a:pPr>
            <a:r>
              <a:rPr lang="zh-CN" altLang="zh-CN" sz="1100" b="1" dirty="0"/>
              <a:t>系统概述</a:t>
            </a:r>
            <a:endParaRPr lang="zh-CN" altLang="en-US" sz="1100" b="1" kern="0" dirty="0">
              <a:solidFill>
                <a:schemeClr val="accent1"/>
              </a:solidFill>
              <a:latin typeface="微软雅黑" panose="020B0503020204020204" pitchFamily="34" charset="-122"/>
              <a:ea typeface="微软雅黑" panose="020B0503020204020204" pitchFamily="34" charset="-122"/>
            </a:endParaRPr>
          </a:p>
        </p:txBody>
      </p:sp>
      <p:sp>
        <p:nvSpPr>
          <p:cNvPr id="23" name="Rectangle 24"/>
          <p:cNvSpPr>
            <a:spLocks noChangeArrowheads="1"/>
          </p:cNvSpPr>
          <p:nvPr/>
        </p:nvSpPr>
        <p:spPr bwMode="auto">
          <a:xfrm>
            <a:off x="2307180" y="2935807"/>
            <a:ext cx="69817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685800">
              <a:defRPr/>
            </a:pPr>
            <a:r>
              <a:rPr lang="zh-CN" altLang="zh-CN" sz="1100" b="1" dirty="0"/>
              <a:t>需求分析</a:t>
            </a:r>
            <a:endParaRPr lang="zh-CN" altLang="en-US" sz="1100" b="1" dirty="0"/>
          </a:p>
        </p:txBody>
      </p:sp>
      <p:sp>
        <p:nvSpPr>
          <p:cNvPr id="24" name="Rectangle 24"/>
          <p:cNvSpPr>
            <a:spLocks noChangeArrowheads="1"/>
          </p:cNvSpPr>
          <p:nvPr/>
        </p:nvSpPr>
        <p:spPr bwMode="auto">
          <a:xfrm>
            <a:off x="3831181" y="2935807"/>
            <a:ext cx="59196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685800">
              <a:defRPr/>
            </a:pPr>
            <a:r>
              <a:rPr lang="zh-CN" altLang="zh-CN" sz="1100" b="1" dirty="0"/>
              <a:t>系统设计</a:t>
            </a:r>
            <a:endParaRPr lang="zh-CN" altLang="en-US" sz="1100" b="1" dirty="0"/>
          </a:p>
        </p:txBody>
      </p:sp>
      <p:sp>
        <p:nvSpPr>
          <p:cNvPr id="25" name="Rectangle 24"/>
          <p:cNvSpPr>
            <a:spLocks noChangeArrowheads="1"/>
          </p:cNvSpPr>
          <p:nvPr/>
        </p:nvSpPr>
        <p:spPr bwMode="auto">
          <a:xfrm>
            <a:off x="5381684" y="2935807"/>
            <a:ext cx="56685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685800">
              <a:defRPr/>
            </a:pPr>
            <a:r>
              <a:rPr lang="zh-CN" altLang="zh-CN" sz="1100" b="1" dirty="0"/>
              <a:t>系统实现</a:t>
            </a:r>
            <a:endParaRPr lang="zh-CN" altLang="en-US" sz="1100" b="1" dirty="0"/>
          </a:p>
        </p:txBody>
      </p:sp>
      <p:sp>
        <p:nvSpPr>
          <p:cNvPr id="26" name="Rectangle 24"/>
          <p:cNvSpPr>
            <a:spLocks noChangeArrowheads="1"/>
          </p:cNvSpPr>
          <p:nvPr/>
        </p:nvSpPr>
        <p:spPr bwMode="auto">
          <a:xfrm>
            <a:off x="6892433" y="2935807"/>
            <a:ext cx="64434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685800">
              <a:defRPr/>
            </a:pPr>
            <a:r>
              <a:rPr lang="zh-CN" altLang="zh-CN" sz="1100" b="1" dirty="0"/>
              <a:t>系统测试</a:t>
            </a:r>
            <a:endParaRPr lang="zh-CN" altLang="en-US" sz="1100" b="1" dirty="0"/>
          </a:p>
        </p:txBody>
      </p:sp>
      <p:sp>
        <p:nvSpPr>
          <p:cNvPr id="27" name="淘宝店chenying0907 33"/>
          <p:cNvSpPr>
            <a:spLocks noEditPoints="1"/>
          </p:cNvSpPr>
          <p:nvPr/>
        </p:nvSpPr>
        <p:spPr bwMode="auto">
          <a:xfrm>
            <a:off x="1562796" y="2873353"/>
            <a:ext cx="223090" cy="206422"/>
          </a:xfrm>
          <a:custGeom>
            <a:avLst/>
            <a:gdLst>
              <a:gd name="T0" fmla="*/ 100 w 129"/>
              <a:gd name="T1" fmla="*/ 66 h 119"/>
              <a:gd name="T2" fmla="*/ 105 w 129"/>
              <a:gd name="T3" fmla="*/ 61 h 119"/>
              <a:gd name="T4" fmla="*/ 110 w 129"/>
              <a:gd name="T5" fmla="*/ 66 h 119"/>
              <a:gd name="T6" fmla="*/ 110 w 129"/>
              <a:gd name="T7" fmla="*/ 115 h 119"/>
              <a:gd name="T8" fmla="*/ 105 w 129"/>
              <a:gd name="T9" fmla="*/ 119 h 119"/>
              <a:gd name="T10" fmla="*/ 105 w 129"/>
              <a:gd name="T11" fmla="*/ 119 h 119"/>
              <a:gd name="T12" fmla="*/ 24 w 129"/>
              <a:gd name="T13" fmla="*/ 119 h 119"/>
              <a:gd name="T14" fmla="*/ 19 w 129"/>
              <a:gd name="T15" fmla="*/ 115 h 119"/>
              <a:gd name="T16" fmla="*/ 19 w 129"/>
              <a:gd name="T17" fmla="*/ 114 h 119"/>
              <a:gd name="T18" fmla="*/ 19 w 129"/>
              <a:gd name="T19" fmla="*/ 66 h 119"/>
              <a:gd name="T20" fmla="*/ 24 w 129"/>
              <a:gd name="T21" fmla="*/ 61 h 119"/>
              <a:gd name="T22" fmla="*/ 29 w 129"/>
              <a:gd name="T23" fmla="*/ 66 h 119"/>
              <a:gd name="T24" fmla="*/ 29 w 129"/>
              <a:gd name="T25" fmla="*/ 110 h 119"/>
              <a:gd name="T26" fmla="*/ 45 w 129"/>
              <a:gd name="T27" fmla="*/ 110 h 119"/>
              <a:gd name="T28" fmla="*/ 45 w 129"/>
              <a:gd name="T29" fmla="*/ 61 h 119"/>
              <a:gd name="T30" fmla="*/ 48 w 129"/>
              <a:gd name="T31" fmla="*/ 58 h 119"/>
              <a:gd name="T32" fmla="*/ 48 w 129"/>
              <a:gd name="T33" fmla="*/ 58 h 119"/>
              <a:gd name="T34" fmla="*/ 81 w 129"/>
              <a:gd name="T35" fmla="*/ 58 h 119"/>
              <a:gd name="T36" fmla="*/ 85 w 129"/>
              <a:gd name="T37" fmla="*/ 61 h 119"/>
              <a:gd name="T38" fmla="*/ 85 w 129"/>
              <a:gd name="T39" fmla="*/ 61 h 119"/>
              <a:gd name="T40" fmla="*/ 85 w 129"/>
              <a:gd name="T41" fmla="*/ 110 h 119"/>
              <a:gd name="T42" fmla="*/ 100 w 129"/>
              <a:gd name="T43" fmla="*/ 110 h 119"/>
              <a:gd name="T44" fmla="*/ 100 w 129"/>
              <a:gd name="T45" fmla="*/ 66 h 119"/>
              <a:gd name="T46" fmla="*/ 51 w 129"/>
              <a:gd name="T47" fmla="*/ 110 h 119"/>
              <a:gd name="T48" fmla="*/ 51 w 129"/>
              <a:gd name="T49" fmla="*/ 110 h 119"/>
              <a:gd name="T50" fmla="*/ 79 w 129"/>
              <a:gd name="T51" fmla="*/ 110 h 119"/>
              <a:gd name="T52" fmla="*/ 79 w 129"/>
              <a:gd name="T53" fmla="*/ 64 h 119"/>
              <a:gd name="T54" fmla="*/ 51 w 129"/>
              <a:gd name="T55" fmla="*/ 64 h 119"/>
              <a:gd name="T56" fmla="*/ 51 w 129"/>
              <a:gd name="T57" fmla="*/ 110 h 119"/>
              <a:gd name="T58" fmla="*/ 9 w 129"/>
              <a:gd name="T59" fmla="*/ 68 h 119"/>
              <a:gd name="T60" fmla="*/ 9 w 129"/>
              <a:gd name="T61" fmla="*/ 68 h 119"/>
              <a:gd name="T62" fmla="*/ 65 w 129"/>
              <a:gd name="T63" fmla="*/ 12 h 119"/>
              <a:gd name="T64" fmla="*/ 120 w 129"/>
              <a:gd name="T65" fmla="*/ 68 h 119"/>
              <a:gd name="T66" fmla="*/ 127 w 129"/>
              <a:gd name="T67" fmla="*/ 68 h 119"/>
              <a:gd name="T68" fmla="*/ 127 w 129"/>
              <a:gd name="T69" fmla="*/ 61 h 119"/>
              <a:gd name="T70" fmla="*/ 68 w 129"/>
              <a:gd name="T71" fmla="*/ 2 h 119"/>
              <a:gd name="T72" fmla="*/ 68 w 129"/>
              <a:gd name="T73" fmla="*/ 2 h 119"/>
              <a:gd name="T74" fmla="*/ 61 w 129"/>
              <a:gd name="T75" fmla="*/ 2 h 119"/>
              <a:gd name="T76" fmla="*/ 2 w 129"/>
              <a:gd name="T77" fmla="*/ 61 h 119"/>
              <a:gd name="T78" fmla="*/ 2 w 129"/>
              <a:gd name="T79" fmla="*/ 68 h 119"/>
              <a:gd name="T80" fmla="*/ 9 w 129"/>
              <a:gd name="T81" fmla="*/ 6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19">
                <a:moveTo>
                  <a:pt x="100" y="66"/>
                </a:moveTo>
                <a:cubicBezTo>
                  <a:pt x="100" y="64"/>
                  <a:pt x="103" y="61"/>
                  <a:pt x="105" y="61"/>
                </a:cubicBezTo>
                <a:cubicBezTo>
                  <a:pt x="108" y="61"/>
                  <a:pt x="110" y="64"/>
                  <a:pt x="110" y="66"/>
                </a:cubicBezTo>
                <a:cubicBezTo>
                  <a:pt x="110" y="115"/>
                  <a:pt x="110" y="115"/>
                  <a:pt x="110" y="115"/>
                </a:cubicBezTo>
                <a:cubicBezTo>
                  <a:pt x="110" y="117"/>
                  <a:pt x="108" y="119"/>
                  <a:pt x="105" y="119"/>
                </a:cubicBezTo>
                <a:cubicBezTo>
                  <a:pt x="105" y="119"/>
                  <a:pt x="105" y="119"/>
                  <a:pt x="105" y="119"/>
                </a:cubicBezTo>
                <a:cubicBezTo>
                  <a:pt x="24" y="119"/>
                  <a:pt x="24" y="119"/>
                  <a:pt x="24" y="119"/>
                </a:cubicBezTo>
                <a:cubicBezTo>
                  <a:pt x="21" y="119"/>
                  <a:pt x="19" y="117"/>
                  <a:pt x="19" y="115"/>
                </a:cubicBezTo>
                <a:cubicBezTo>
                  <a:pt x="19" y="114"/>
                  <a:pt x="19" y="114"/>
                  <a:pt x="19" y="114"/>
                </a:cubicBezTo>
                <a:cubicBezTo>
                  <a:pt x="19" y="66"/>
                  <a:pt x="19" y="66"/>
                  <a:pt x="19" y="66"/>
                </a:cubicBezTo>
                <a:cubicBezTo>
                  <a:pt x="19" y="64"/>
                  <a:pt x="21" y="61"/>
                  <a:pt x="24" y="61"/>
                </a:cubicBezTo>
                <a:cubicBezTo>
                  <a:pt x="27" y="61"/>
                  <a:pt x="29" y="64"/>
                  <a:pt x="29" y="66"/>
                </a:cubicBezTo>
                <a:cubicBezTo>
                  <a:pt x="29" y="110"/>
                  <a:pt x="29" y="110"/>
                  <a:pt x="29" y="110"/>
                </a:cubicBezTo>
                <a:cubicBezTo>
                  <a:pt x="45" y="110"/>
                  <a:pt x="45" y="110"/>
                  <a:pt x="45" y="110"/>
                </a:cubicBezTo>
                <a:cubicBezTo>
                  <a:pt x="45" y="61"/>
                  <a:pt x="45" y="61"/>
                  <a:pt x="45" y="61"/>
                </a:cubicBezTo>
                <a:cubicBezTo>
                  <a:pt x="45" y="59"/>
                  <a:pt x="46" y="58"/>
                  <a:pt x="48" y="58"/>
                </a:cubicBezTo>
                <a:cubicBezTo>
                  <a:pt x="48" y="58"/>
                  <a:pt x="48" y="58"/>
                  <a:pt x="48" y="58"/>
                </a:cubicBezTo>
                <a:cubicBezTo>
                  <a:pt x="81" y="58"/>
                  <a:pt x="81" y="58"/>
                  <a:pt x="81" y="58"/>
                </a:cubicBezTo>
                <a:cubicBezTo>
                  <a:pt x="83" y="58"/>
                  <a:pt x="85" y="59"/>
                  <a:pt x="85" y="61"/>
                </a:cubicBezTo>
                <a:cubicBezTo>
                  <a:pt x="85" y="61"/>
                  <a:pt x="85" y="61"/>
                  <a:pt x="85" y="61"/>
                </a:cubicBezTo>
                <a:cubicBezTo>
                  <a:pt x="85" y="110"/>
                  <a:pt x="85" y="110"/>
                  <a:pt x="85" y="110"/>
                </a:cubicBezTo>
                <a:cubicBezTo>
                  <a:pt x="100" y="110"/>
                  <a:pt x="100" y="110"/>
                  <a:pt x="100" y="110"/>
                </a:cubicBezTo>
                <a:cubicBezTo>
                  <a:pt x="100" y="66"/>
                  <a:pt x="100" y="66"/>
                  <a:pt x="100" y="66"/>
                </a:cubicBezTo>
                <a:close/>
                <a:moveTo>
                  <a:pt x="51" y="110"/>
                </a:moveTo>
                <a:cubicBezTo>
                  <a:pt x="51" y="110"/>
                  <a:pt x="51" y="110"/>
                  <a:pt x="51" y="110"/>
                </a:cubicBezTo>
                <a:cubicBezTo>
                  <a:pt x="79" y="110"/>
                  <a:pt x="79" y="110"/>
                  <a:pt x="79" y="110"/>
                </a:cubicBezTo>
                <a:cubicBezTo>
                  <a:pt x="79" y="64"/>
                  <a:pt x="79" y="64"/>
                  <a:pt x="79" y="64"/>
                </a:cubicBezTo>
                <a:cubicBezTo>
                  <a:pt x="51" y="64"/>
                  <a:pt x="51" y="64"/>
                  <a:pt x="51" y="64"/>
                </a:cubicBezTo>
                <a:cubicBezTo>
                  <a:pt x="51" y="110"/>
                  <a:pt x="51" y="110"/>
                  <a:pt x="51" y="110"/>
                </a:cubicBezTo>
                <a:close/>
                <a:moveTo>
                  <a:pt x="9" y="68"/>
                </a:moveTo>
                <a:cubicBezTo>
                  <a:pt x="9" y="68"/>
                  <a:pt x="9" y="68"/>
                  <a:pt x="9" y="68"/>
                </a:cubicBezTo>
                <a:cubicBezTo>
                  <a:pt x="65" y="12"/>
                  <a:pt x="65" y="12"/>
                  <a:pt x="65" y="12"/>
                </a:cubicBezTo>
                <a:cubicBezTo>
                  <a:pt x="120" y="68"/>
                  <a:pt x="120" y="68"/>
                  <a:pt x="120" y="68"/>
                </a:cubicBezTo>
                <a:cubicBezTo>
                  <a:pt x="122" y="70"/>
                  <a:pt x="125" y="70"/>
                  <a:pt x="127" y="68"/>
                </a:cubicBezTo>
                <a:cubicBezTo>
                  <a:pt x="129" y="66"/>
                  <a:pt x="129" y="63"/>
                  <a:pt x="127" y="61"/>
                </a:cubicBezTo>
                <a:cubicBezTo>
                  <a:pt x="68" y="2"/>
                  <a:pt x="68" y="2"/>
                  <a:pt x="68" y="2"/>
                </a:cubicBezTo>
                <a:cubicBezTo>
                  <a:pt x="68" y="2"/>
                  <a:pt x="68" y="2"/>
                  <a:pt x="68" y="2"/>
                </a:cubicBezTo>
                <a:cubicBezTo>
                  <a:pt x="66" y="0"/>
                  <a:pt x="63" y="0"/>
                  <a:pt x="61" y="2"/>
                </a:cubicBezTo>
                <a:cubicBezTo>
                  <a:pt x="2" y="61"/>
                  <a:pt x="2" y="61"/>
                  <a:pt x="2" y="61"/>
                </a:cubicBezTo>
                <a:cubicBezTo>
                  <a:pt x="0" y="63"/>
                  <a:pt x="0" y="66"/>
                  <a:pt x="2" y="68"/>
                </a:cubicBezTo>
                <a:cubicBezTo>
                  <a:pt x="4" y="70"/>
                  <a:pt x="7" y="70"/>
                  <a:pt x="9" y="6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endParaRPr>
          </a:p>
        </p:txBody>
      </p:sp>
      <p:sp>
        <p:nvSpPr>
          <p:cNvPr id="28" name="淘宝店chenying0907 35"/>
          <p:cNvSpPr>
            <a:spLocks noEditPoints="1"/>
          </p:cNvSpPr>
          <p:nvPr/>
        </p:nvSpPr>
        <p:spPr bwMode="auto">
          <a:xfrm>
            <a:off x="6149069" y="2871765"/>
            <a:ext cx="193810" cy="246868"/>
          </a:xfrm>
          <a:custGeom>
            <a:avLst/>
            <a:gdLst>
              <a:gd name="T0" fmla="*/ 99 w 111"/>
              <a:gd name="T1" fmla="*/ 127 h 142"/>
              <a:gd name="T2" fmla="*/ 90 w 111"/>
              <a:gd name="T3" fmla="*/ 134 h 142"/>
              <a:gd name="T4" fmla="*/ 62 w 111"/>
              <a:gd name="T5" fmla="*/ 141 h 142"/>
              <a:gd name="T6" fmla="*/ 35 w 111"/>
              <a:gd name="T7" fmla="*/ 129 h 142"/>
              <a:gd name="T8" fmla="*/ 35 w 111"/>
              <a:gd name="T9" fmla="*/ 129 h 142"/>
              <a:gd name="T10" fmla="*/ 35 w 111"/>
              <a:gd name="T11" fmla="*/ 129 h 142"/>
              <a:gd name="T12" fmla="*/ 28 w 111"/>
              <a:gd name="T13" fmla="*/ 120 h 142"/>
              <a:gd name="T14" fmla="*/ 13 w 111"/>
              <a:gd name="T15" fmla="*/ 95 h 142"/>
              <a:gd name="T16" fmla="*/ 13 w 111"/>
              <a:gd name="T17" fmla="*/ 95 h 142"/>
              <a:gd name="T18" fmla="*/ 5 w 111"/>
              <a:gd name="T19" fmla="*/ 80 h 142"/>
              <a:gd name="T20" fmla="*/ 15 w 111"/>
              <a:gd name="T21" fmla="*/ 60 h 142"/>
              <a:gd name="T22" fmla="*/ 28 w 111"/>
              <a:gd name="T23" fmla="*/ 66 h 142"/>
              <a:gd name="T24" fmla="*/ 29 w 111"/>
              <a:gd name="T25" fmla="*/ 67 h 142"/>
              <a:gd name="T26" fmla="*/ 30 w 111"/>
              <a:gd name="T27" fmla="*/ 69 h 142"/>
              <a:gd name="T28" fmla="*/ 30 w 111"/>
              <a:gd name="T29" fmla="*/ 22 h 142"/>
              <a:gd name="T30" fmla="*/ 49 w 111"/>
              <a:gd name="T31" fmla="*/ 11 h 142"/>
              <a:gd name="T32" fmla="*/ 73 w 111"/>
              <a:gd name="T33" fmla="*/ 11 h 142"/>
              <a:gd name="T34" fmla="*/ 92 w 111"/>
              <a:gd name="T35" fmla="*/ 22 h 142"/>
              <a:gd name="T36" fmla="*/ 92 w 111"/>
              <a:gd name="T37" fmla="*/ 22 h 142"/>
              <a:gd name="T38" fmla="*/ 93 w 111"/>
              <a:gd name="T39" fmla="*/ 22 h 142"/>
              <a:gd name="T40" fmla="*/ 111 w 111"/>
              <a:gd name="T41" fmla="*/ 34 h 142"/>
              <a:gd name="T42" fmla="*/ 111 w 111"/>
              <a:gd name="T43" fmla="*/ 97 h 142"/>
              <a:gd name="T44" fmla="*/ 108 w 111"/>
              <a:gd name="T45" fmla="*/ 113 h 142"/>
              <a:gd name="T46" fmla="*/ 99 w 111"/>
              <a:gd name="T47" fmla="*/ 127 h 142"/>
              <a:gd name="T48" fmla="*/ 85 w 111"/>
              <a:gd name="T49" fmla="*/ 126 h 142"/>
              <a:gd name="T50" fmla="*/ 85 w 111"/>
              <a:gd name="T51" fmla="*/ 126 h 142"/>
              <a:gd name="T52" fmla="*/ 92 w 111"/>
              <a:gd name="T53" fmla="*/ 120 h 142"/>
              <a:gd name="T54" fmla="*/ 98 w 111"/>
              <a:gd name="T55" fmla="*/ 109 h 142"/>
              <a:gd name="T56" fmla="*/ 101 w 111"/>
              <a:gd name="T57" fmla="*/ 97 h 142"/>
              <a:gd name="T58" fmla="*/ 101 w 111"/>
              <a:gd name="T59" fmla="*/ 34 h 142"/>
              <a:gd name="T60" fmla="*/ 95 w 111"/>
              <a:gd name="T61" fmla="*/ 34 h 142"/>
              <a:gd name="T62" fmla="*/ 95 w 111"/>
              <a:gd name="T63" fmla="*/ 64 h 142"/>
              <a:gd name="T64" fmla="*/ 82 w 111"/>
              <a:gd name="T65" fmla="*/ 64 h 142"/>
              <a:gd name="T66" fmla="*/ 82 w 111"/>
              <a:gd name="T67" fmla="*/ 22 h 142"/>
              <a:gd name="T68" fmla="*/ 77 w 111"/>
              <a:gd name="T69" fmla="*/ 22 h 142"/>
              <a:gd name="T70" fmla="*/ 77 w 111"/>
              <a:gd name="T71" fmla="*/ 64 h 142"/>
              <a:gd name="T72" fmla="*/ 64 w 111"/>
              <a:gd name="T73" fmla="*/ 64 h 142"/>
              <a:gd name="T74" fmla="*/ 64 w 111"/>
              <a:gd name="T75" fmla="*/ 15 h 142"/>
              <a:gd name="T76" fmla="*/ 58 w 111"/>
              <a:gd name="T77" fmla="*/ 15 h 142"/>
              <a:gd name="T78" fmla="*/ 58 w 111"/>
              <a:gd name="T79" fmla="*/ 64 h 142"/>
              <a:gd name="T80" fmla="*/ 45 w 111"/>
              <a:gd name="T81" fmla="*/ 64 h 142"/>
              <a:gd name="T82" fmla="*/ 45 w 111"/>
              <a:gd name="T83" fmla="*/ 22 h 142"/>
              <a:gd name="T84" fmla="*/ 40 w 111"/>
              <a:gd name="T85" fmla="*/ 22 h 142"/>
              <a:gd name="T86" fmla="*/ 40 w 111"/>
              <a:gd name="T87" fmla="*/ 80 h 142"/>
              <a:gd name="T88" fmla="*/ 27 w 111"/>
              <a:gd name="T89" fmla="*/ 84 h 142"/>
              <a:gd name="T90" fmla="*/ 20 w 111"/>
              <a:gd name="T91" fmla="*/ 72 h 142"/>
              <a:gd name="T92" fmla="*/ 13 w 111"/>
              <a:gd name="T93" fmla="*/ 75 h 142"/>
              <a:gd name="T94" fmla="*/ 22 w 111"/>
              <a:gd name="T95" fmla="*/ 90 h 142"/>
              <a:gd name="T96" fmla="*/ 22 w 111"/>
              <a:gd name="T97" fmla="*/ 90 h 142"/>
              <a:gd name="T98" fmla="*/ 36 w 111"/>
              <a:gd name="T99" fmla="*/ 115 h 142"/>
              <a:gd name="T100" fmla="*/ 42 w 111"/>
              <a:gd name="T101" fmla="*/ 122 h 142"/>
              <a:gd name="T102" fmla="*/ 42 w 111"/>
              <a:gd name="T103" fmla="*/ 122 h 142"/>
              <a:gd name="T104" fmla="*/ 63 w 111"/>
              <a:gd name="T105" fmla="*/ 131 h 142"/>
              <a:gd name="T106" fmla="*/ 85 w 111"/>
              <a:gd name="T107"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142">
                <a:moveTo>
                  <a:pt x="99" y="127"/>
                </a:moveTo>
                <a:cubicBezTo>
                  <a:pt x="97" y="130"/>
                  <a:pt x="94" y="132"/>
                  <a:pt x="90" y="134"/>
                </a:cubicBezTo>
                <a:cubicBezTo>
                  <a:pt x="82" y="139"/>
                  <a:pt x="72" y="142"/>
                  <a:pt x="62" y="141"/>
                </a:cubicBezTo>
                <a:cubicBezTo>
                  <a:pt x="52" y="140"/>
                  <a:pt x="43" y="136"/>
                  <a:pt x="35" y="129"/>
                </a:cubicBezTo>
                <a:cubicBezTo>
                  <a:pt x="35" y="129"/>
                  <a:pt x="35" y="129"/>
                  <a:pt x="35" y="129"/>
                </a:cubicBezTo>
                <a:cubicBezTo>
                  <a:pt x="35" y="129"/>
                  <a:pt x="35" y="129"/>
                  <a:pt x="35" y="129"/>
                </a:cubicBezTo>
                <a:cubicBezTo>
                  <a:pt x="33" y="127"/>
                  <a:pt x="30" y="124"/>
                  <a:pt x="28" y="120"/>
                </a:cubicBezTo>
                <a:cubicBezTo>
                  <a:pt x="13" y="95"/>
                  <a:pt x="13" y="95"/>
                  <a:pt x="13" y="95"/>
                </a:cubicBezTo>
                <a:cubicBezTo>
                  <a:pt x="13" y="95"/>
                  <a:pt x="13" y="95"/>
                  <a:pt x="13" y="95"/>
                </a:cubicBezTo>
                <a:cubicBezTo>
                  <a:pt x="5" y="80"/>
                  <a:pt x="5" y="80"/>
                  <a:pt x="5" y="80"/>
                </a:cubicBezTo>
                <a:cubicBezTo>
                  <a:pt x="0" y="72"/>
                  <a:pt x="5" y="61"/>
                  <a:pt x="15" y="60"/>
                </a:cubicBezTo>
                <a:cubicBezTo>
                  <a:pt x="19" y="60"/>
                  <a:pt x="25" y="61"/>
                  <a:pt x="28" y="66"/>
                </a:cubicBezTo>
                <a:cubicBezTo>
                  <a:pt x="29" y="67"/>
                  <a:pt x="29" y="67"/>
                  <a:pt x="29" y="67"/>
                </a:cubicBezTo>
                <a:cubicBezTo>
                  <a:pt x="30" y="69"/>
                  <a:pt x="30" y="69"/>
                  <a:pt x="30" y="69"/>
                </a:cubicBezTo>
                <a:cubicBezTo>
                  <a:pt x="30" y="22"/>
                  <a:pt x="30" y="22"/>
                  <a:pt x="30" y="22"/>
                </a:cubicBezTo>
                <a:cubicBezTo>
                  <a:pt x="30" y="12"/>
                  <a:pt x="41" y="6"/>
                  <a:pt x="49" y="11"/>
                </a:cubicBezTo>
                <a:cubicBezTo>
                  <a:pt x="52" y="0"/>
                  <a:pt x="70" y="0"/>
                  <a:pt x="73" y="11"/>
                </a:cubicBezTo>
                <a:cubicBezTo>
                  <a:pt x="81" y="6"/>
                  <a:pt x="92" y="12"/>
                  <a:pt x="92" y="22"/>
                </a:cubicBezTo>
                <a:cubicBezTo>
                  <a:pt x="92" y="22"/>
                  <a:pt x="92" y="22"/>
                  <a:pt x="92" y="22"/>
                </a:cubicBezTo>
                <a:cubicBezTo>
                  <a:pt x="93" y="22"/>
                  <a:pt x="93" y="22"/>
                  <a:pt x="93" y="22"/>
                </a:cubicBezTo>
                <a:cubicBezTo>
                  <a:pt x="101" y="19"/>
                  <a:pt x="111" y="24"/>
                  <a:pt x="111" y="34"/>
                </a:cubicBezTo>
                <a:cubicBezTo>
                  <a:pt x="111" y="97"/>
                  <a:pt x="111" y="97"/>
                  <a:pt x="111" y="97"/>
                </a:cubicBezTo>
                <a:cubicBezTo>
                  <a:pt x="111" y="102"/>
                  <a:pt x="110" y="108"/>
                  <a:pt x="108" y="113"/>
                </a:cubicBezTo>
                <a:cubicBezTo>
                  <a:pt x="106" y="118"/>
                  <a:pt x="103" y="122"/>
                  <a:pt x="99" y="127"/>
                </a:cubicBezTo>
                <a:close/>
                <a:moveTo>
                  <a:pt x="85" y="126"/>
                </a:moveTo>
                <a:cubicBezTo>
                  <a:pt x="85" y="126"/>
                  <a:pt x="85" y="126"/>
                  <a:pt x="85" y="126"/>
                </a:cubicBezTo>
                <a:cubicBezTo>
                  <a:pt x="88" y="124"/>
                  <a:pt x="90" y="122"/>
                  <a:pt x="92" y="120"/>
                </a:cubicBezTo>
                <a:cubicBezTo>
                  <a:pt x="95" y="117"/>
                  <a:pt x="97" y="113"/>
                  <a:pt x="98" y="109"/>
                </a:cubicBezTo>
                <a:cubicBezTo>
                  <a:pt x="100" y="105"/>
                  <a:pt x="101" y="101"/>
                  <a:pt x="101" y="97"/>
                </a:cubicBezTo>
                <a:cubicBezTo>
                  <a:pt x="101" y="34"/>
                  <a:pt x="101" y="34"/>
                  <a:pt x="101" y="34"/>
                </a:cubicBezTo>
                <a:cubicBezTo>
                  <a:pt x="101" y="30"/>
                  <a:pt x="95" y="30"/>
                  <a:pt x="95" y="34"/>
                </a:cubicBezTo>
                <a:cubicBezTo>
                  <a:pt x="95" y="64"/>
                  <a:pt x="95" y="64"/>
                  <a:pt x="95" y="64"/>
                </a:cubicBezTo>
                <a:cubicBezTo>
                  <a:pt x="95" y="72"/>
                  <a:pt x="82" y="72"/>
                  <a:pt x="82" y="64"/>
                </a:cubicBezTo>
                <a:cubicBezTo>
                  <a:pt x="82" y="22"/>
                  <a:pt x="82" y="22"/>
                  <a:pt x="82" y="22"/>
                </a:cubicBezTo>
                <a:cubicBezTo>
                  <a:pt x="82" y="18"/>
                  <a:pt x="77" y="18"/>
                  <a:pt x="77" y="22"/>
                </a:cubicBezTo>
                <a:cubicBezTo>
                  <a:pt x="77" y="64"/>
                  <a:pt x="77" y="64"/>
                  <a:pt x="77" y="64"/>
                </a:cubicBezTo>
                <a:cubicBezTo>
                  <a:pt x="77" y="72"/>
                  <a:pt x="64" y="72"/>
                  <a:pt x="64" y="64"/>
                </a:cubicBezTo>
                <a:cubicBezTo>
                  <a:pt x="64" y="15"/>
                  <a:pt x="64" y="15"/>
                  <a:pt x="64" y="15"/>
                </a:cubicBezTo>
                <a:cubicBezTo>
                  <a:pt x="64" y="12"/>
                  <a:pt x="58" y="12"/>
                  <a:pt x="58" y="15"/>
                </a:cubicBezTo>
                <a:cubicBezTo>
                  <a:pt x="58" y="64"/>
                  <a:pt x="58" y="64"/>
                  <a:pt x="58" y="64"/>
                </a:cubicBezTo>
                <a:cubicBezTo>
                  <a:pt x="58" y="72"/>
                  <a:pt x="45" y="72"/>
                  <a:pt x="45" y="64"/>
                </a:cubicBezTo>
                <a:cubicBezTo>
                  <a:pt x="45" y="22"/>
                  <a:pt x="45" y="22"/>
                  <a:pt x="45" y="22"/>
                </a:cubicBezTo>
                <a:cubicBezTo>
                  <a:pt x="45" y="18"/>
                  <a:pt x="40" y="18"/>
                  <a:pt x="40" y="22"/>
                </a:cubicBezTo>
                <a:cubicBezTo>
                  <a:pt x="40" y="80"/>
                  <a:pt x="40" y="80"/>
                  <a:pt x="40" y="80"/>
                </a:cubicBezTo>
                <a:cubicBezTo>
                  <a:pt x="40" y="87"/>
                  <a:pt x="30" y="90"/>
                  <a:pt x="27" y="84"/>
                </a:cubicBezTo>
                <a:cubicBezTo>
                  <a:pt x="20" y="72"/>
                  <a:pt x="20" y="72"/>
                  <a:pt x="20" y="72"/>
                </a:cubicBezTo>
                <a:cubicBezTo>
                  <a:pt x="17" y="68"/>
                  <a:pt x="11" y="71"/>
                  <a:pt x="13" y="75"/>
                </a:cubicBezTo>
                <a:cubicBezTo>
                  <a:pt x="22" y="90"/>
                  <a:pt x="22" y="90"/>
                  <a:pt x="22" y="90"/>
                </a:cubicBezTo>
                <a:cubicBezTo>
                  <a:pt x="22" y="90"/>
                  <a:pt x="22" y="90"/>
                  <a:pt x="22" y="90"/>
                </a:cubicBezTo>
                <a:cubicBezTo>
                  <a:pt x="36" y="115"/>
                  <a:pt x="36" y="115"/>
                  <a:pt x="36" y="115"/>
                </a:cubicBezTo>
                <a:cubicBezTo>
                  <a:pt x="38" y="118"/>
                  <a:pt x="40" y="120"/>
                  <a:pt x="42" y="122"/>
                </a:cubicBezTo>
                <a:cubicBezTo>
                  <a:pt x="42" y="122"/>
                  <a:pt x="42" y="122"/>
                  <a:pt x="42" y="122"/>
                </a:cubicBezTo>
                <a:cubicBezTo>
                  <a:pt x="48" y="127"/>
                  <a:pt x="55" y="130"/>
                  <a:pt x="63" y="131"/>
                </a:cubicBezTo>
                <a:cubicBezTo>
                  <a:pt x="71" y="132"/>
                  <a:pt x="78" y="130"/>
                  <a:pt x="85" y="1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endParaRPr>
          </a:p>
        </p:txBody>
      </p:sp>
      <p:sp>
        <p:nvSpPr>
          <p:cNvPr id="29" name="淘宝店chenying0907 36"/>
          <p:cNvSpPr>
            <a:spLocks noEditPoints="1"/>
          </p:cNvSpPr>
          <p:nvPr/>
        </p:nvSpPr>
        <p:spPr bwMode="auto">
          <a:xfrm>
            <a:off x="7679502" y="2887745"/>
            <a:ext cx="164528" cy="221762"/>
          </a:xfrm>
          <a:custGeom>
            <a:avLst/>
            <a:gdLst>
              <a:gd name="T0" fmla="*/ 70 w 95"/>
              <a:gd name="T1" fmla="*/ 9 h 128"/>
              <a:gd name="T2" fmla="*/ 79 w 95"/>
              <a:gd name="T3" fmla="*/ 59 h 128"/>
              <a:gd name="T4" fmla="*/ 70 w 95"/>
              <a:gd name="T5" fmla="*/ 81 h 128"/>
              <a:gd name="T6" fmla="*/ 26 w 95"/>
              <a:gd name="T7" fmla="*/ 81 h 128"/>
              <a:gd name="T8" fmla="*/ 17 w 95"/>
              <a:gd name="T9" fmla="*/ 59 h 128"/>
              <a:gd name="T10" fmla="*/ 26 w 95"/>
              <a:gd name="T11" fmla="*/ 9 h 128"/>
              <a:gd name="T12" fmla="*/ 27 w 95"/>
              <a:gd name="T13" fmla="*/ 42 h 128"/>
              <a:gd name="T14" fmla="*/ 69 w 95"/>
              <a:gd name="T15" fmla="*/ 42 h 128"/>
              <a:gd name="T16" fmla="*/ 63 w 95"/>
              <a:gd name="T17" fmla="*/ 16 h 128"/>
              <a:gd name="T18" fmla="*/ 33 w 95"/>
              <a:gd name="T19" fmla="*/ 16 h 128"/>
              <a:gd name="T20" fmla="*/ 27 w 95"/>
              <a:gd name="T21" fmla="*/ 42 h 128"/>
              <a:gd name="T22" fmla="*/ 69 w 95"/>
              <a:gd name="T23" fmla="*/ 48 h 128"/>
              <a:gd name="T24" fmla="*/ 27 w 95"/>
              <a:gd name="T25" fmla="*/ 59 h 128"/>
              <a:gd name="T26" fmla="*/ 33 w 95"/>
              <a:gd name="T27" fmla="*/ 74 h 128"/>
              <a:gd name="T28" fmla="*/ 63 w 95"/>
              <a:gd name="T29" fmla="*/ 74 h 128"/>
              <a:gd name="T30" fmla="*/ 69 w 95"/>
              <a:gd name="T31" fmla="*/ 48 h 128"/>
              <a:gd name="T32" fmla="*/ 18 w 95"/>
              <a:gd name="T33" fmla="*/ 128 h 128"/>
              <a:gd name="T34" fmla="*/ 48 w 95"/>
              <a:gd name="T35" fmla="*/ 128 h 128"/>
              <a:gd name="T36" fmla="*/ 77 w 95"/>
              <a:gd name="T37" fmla="*/ 128 h 128"/>
              <a:gd name="T38" fmla="*/ 77 w 95"/>
              <a:gd name="T39" fmla="*/ 118 h 128"/>
              <a:gd name="T40" fmla="*/ 53 w 95"/>
              <a:gd name="T41" fmla="*/ 106 h 128"/>
              <a:gd name="T42" fmla="*/ 91 w 95"/>
              <a:gd name="T43" fmla="*/ 77 h 128"/>
              <a:gd name="T44" fmla="*/ 95 w 95"/>
              <a:gd name="T45" fmla="*/ 45 h 128"/>
              <a:gd name="T46" fmla="*/ 85 w 95"/>
              <a:gd name="T47" fmla="*/ 45 h 128"/>
              <a:gd name="T48" fmla="*/ 82 w 95"/>
              <a:gd name="T49" fmla="*/ 73 h 128"/>
              <a:gd name="T50" fmla="*/ 48 w 95"/>
              <a:gd name="T51" fmla="*/ 97 h 128"/>
              <a:gd name="T52" fmla="*/ 21 w 95"/>
              <a:gd name="T53" fmla="*/ 86 h 128"/>
              <a:gd name="T54" fmla="*/ 10 w 95"/>
              <a:gd name="T55" fmla="*/ 59 h 128"/>
              <a:gd name="T56" fmla="*/ 5 w 95"/>
              <a:gd name="T57" fmla="*/ 40 h 128"/>
              <a:gd name="T58" fmla="*/ 0 w 95"/>
              <a:gd name="T59" fmla="*/ 59 h 128"/>
              <a:gd name="T60" fmla="*/ 14 w 95"/>
              <a:gd name="T61" fmla="*/ 92 h 128"/>
              <a:gd name="T62" fmla="*/ 43 w 95"/>
              <a:gd name="T63" fmla="*/ 106 h 128"/>
              <a:gd name="T64" fmla="*/ 18 w 95"/>
              <a:gd name="T65" fmla="*/ 118 h 128"/>
              <a:gd name="T66" fmla="*/ 18 w 95"/>
              <a:gd name="T6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128">
                <a:moveTo>
                  <a:pt x="48" y="0"/>
                </a:moveTo>
                <a:cubicBezTo>
                  <a:pt x="56" y="0"/>
                  <a:pt x="64" y="3"/>
                  <a:pt x="70" y="9"/>
                </a:cubicBezTo>
                <a:cubicBezTo>
                  <a:pt x="75" y="14"/>
                  <a:pt x="79" y="22"/>
                  <a:pt x="79" y="31"/>
                </a:cubicBezTo>
                <a:cubicBezTo>
                  <a:pt x="79" y="59"/>
                  <a:pt x="79" y="59"/>
                  <a:pt x="79" y="59"/>
                </a:cubicBezTo>
                <a:cubicBezTo>
                  <a:pt x="79" y="67"/>
                  <a:pt x="75" y="75"/>
                  <a:pt x="70" y="81"/>
                </a:cubicBezTo>
                <a:cubicBezTo>
                  <a:pt x="70" y="81"/>
                  <a:pt x="70" y="81"/>
                  <a:pt x="70" y="81"/>
                </a:cubicBezTo>
                <a:cubicBezTo>
                  <a:pt x="64" y="86"/>
                  <a:pt x="56" y="90"/>
                  <a:pt x="48" y="90"/>
                </a:cubicBezTo>
                <a:cubicBezTo>
                  <a:pt x="39" y="90"/>
                  <a:pt x="31" y="86"/>
                  <a:pt x="26" y="81"/>
                </a:cubicBezTo>
                <a:cubicBezTo>
                  <a:pt x="26" y="81"/>
                  <a:pt x="26" y="81"/>
                  <a:pt x="26" y="81"/>
                </a:cubicBezTo>
                <a:cubicBezTo>
                  <a:pt x="20" y="75"/>
                  <a:pt x="17" y="67"/>
                  <a:pt x="17" y="59"/>
                </a:cubicBezTo>
                <a:cubicBezTo>
                  <a:pt x="17" y="31"/>
                  <a:pt x="17" y="31"/>
                  <a:pt x="17" y="31"/>
                </a:cubicBezTo>
                <a:cubicBezTo>
                  <a:pt x="17" y="22"/>
                  <a:pt x="20" y="14"/>
                  <a:pt x="26" y="9"/>
                </a:cubicBezTo>
                <a:cubicBezTo>
                  <a:pt x="31" y="3"/>
                  <a:pt x="39" y="0"/>
                  <a:pt x="48" y="0"/>
                </a:cubicBezTo>
                <a:close/>
                <a:moveTo>
                  <a:pt x="27" y="42"/>
                </a:moveTo>
                <a:cubicBezTo>
                  <a:pt x="27" y="42"/>
                  <a:pt x="27" y="42"/>
                  <a:pt x="27" y="42"/>
                </a:cubicBezTo>
                <a:cubicBezTo>
                  <a:pt x="69" y="42"/>
                  <a:pt x="69" y="42"/>
                  <a:pt x="69" y="42"/>
                </a:cubicBezTo>
                <a:cubicBezTo>
                  <a:pt x="69" y="31"/>
                  <a:pt x="69" y="31"/>
                  <a:pt x="69" y="31"/>
                </a:cubicBezTo>
                <a:cubicBezTo>
                  <a:pt x="69" y="25"/>
                  <a:pt x="66" y="20"/>
                  <a:pt x="63" y="16"/>
                </a:cubicBezTo>
                <a:cubicBezTo>
                  <a:pt x="59" y="12"/>
                  <a:pt x="53" y="10"/>
                  <a:pt x="48" y="10"/>
                </a:cubicBezTo>
                <a:cubicBezTo>
                  <a:pt x="42" y="10"/>
                  <a:pt x="37" y="12"/>
                  <a:pt x="33" y="16"/>
                </a:cubicBezTo>
                <a:cubicBezTo>
                  <a:pt x="29" y="20"/>
                  <a:pt x="27" y="25"/>
                  <a:pt x="27" y="31"/>
                </a:cubicBezTo>
                <a:cubicBezTo>
                  <a:pt x="27" y="42"/>
                  <a:pt x="27" y="42"/>
                  <a:pt x="27" y="42"/>
                </a:cubicBezTo>
                <a:close/>
                <a:moveTo>
                  <a:pt x="69" y="48"/>
                </a:moveTo>
                <a:cubicBezTo>
                  <a:pt x="69" y="48"/>
                  <a:pt x="69" y="48"/>
                  <a:pt x="69" y="48"/>
                </a:cubicBezTo>
                <a:cubicBezTo>
                  <a:pt x="27" y="48"/>
                  <a:pt x="27" y="48"/>
                  <a:pt x="27" y="48"/>
                </a:cubicBezTo>
                <a:cubicBezTo>
                  <a:pt x="27" y="59"/>
                  <a:pt x="27" y="59"/>
                  <a:pt x="27" y="59"/>
                </a:cubicBezTo>
                <a:cubicBezTo>
                  <a:pt x="27" y="65"/>
                  <a:pt x="29" y="70"/>
                  <a:pt x="33" y="74"/>
                </a:cubicBezTo>
                <a:cubicBezTo>
                  <a:pt x="33" y="74"/>
                  <a:pt x="33" y="74"/>
                  <a:pt x="33" y="74"/>
                </a:cubicBezTo>
                <a:cubicBezTo>
                  <a:pt x="37" y="78"/>
                  <a:pt x="42" y="80"/>
                  <a:pt x="48" y="80"/>
                </a:cubicBezTo>
                <a:cubicBezTo>
                  <a:pt x="53" y="80"/>
                  <a:pt x="59" y="78"/>
                  <a:pt x="63" y="74"/>
                </a:cubicBezTo>
                <a:cubicBezTo>
                  <a:pt x="66" y="70"/>
                  <a:pt x="69" y="65"/>
                  <a:pt x="69" y="59"/>
                </a:cubicBezTo>
                <a:cubicBezTo>
                  <a:pt x="69" y="48"/>
                  <a:pt x="69" y="48"/>
                  <a:pt x="69" y="48"/>
                </a:cubicBezTo>
                <a:close/>
                <a:moveTo>
                  <a:pt x="18" y="128"/>
                </a:moveTo>
                <a:cubicBezTo>
                  <a:pt x="18" y="128"/>
                  <a:pt x="18" y="128"/>
                  <a:pt x="18" y="128"/>
                </a:cubicBezTo>
                <a:cubicBezTo>
                  <a:pt x="47" y="128"/>
                  <a:pt x="47" y="128"/>
                  <a:pt x="47" y="128"/>
                </a:cubicBezTo>
                <a:cubicBezTo>
                  <a:pt x="48" y="128"/>
                  <a:pt x="48" y="128"/>
                  <a:pt x="48" y="128"/>
                </a:cubicBezTo>
                <a:cubicBezTo>
                  <a:pt x="48" y="128"/>
                  <a:pt x="48" y="128"/>
                  <a:pt x="48" y="128"/>
                </a:cubicBezTo>
                <a:cubicBezTo>
                  <a:pt x="77" y="128"/>
                  <a:pt x="77" y="128"/>
                  <a:pt x="77" y="128"/>
                </a:cubicBezTo>
                <a:cubicBezTo>
                  <a:pt x="80" y="128"/>
                  <a:pt x="82" y="126"/>
                  <a:pt x="82" y="123"/>
                </a:cubicBezTo>
                <a:cubicBezTo>
                  <a:pt x="82" y="120"/>
                  <a:pt x="80" y="118"/>
                  <a:pt x="77" y="118"/>
                </a:cubicBezTo>
                <a:cubicBezTo>
                  <a:pt x="53" y="118"/>
                  <a:pt x="53" y="118"/>
                  <a:pt x="53" y="118"/>
                </a:cubicBezTo>
                <a:cubicBezTo>
                  <a:pt x="53" y="106"/>
                  <a:pt x="53" y="106"/>
                  <a:pt x="53" y="106"/>
                </a:cubicBezTo>
                <a:cubicBezTo>
                  <a:pt x="64" y="105"/>
                  <a:pt x="74" y="100"/>
                  <a:pt x="81" y="92"/>
                </a:cubicBezTo>
                <a:cubicBezTo>
                  <a:pt x="86" y="88"/>
                  <a:pt x="89" y="83"/>
                  <a:pt x="91" y="77"/>
                </a:cubicBezTo>
                <a:cubicBezTo>
                  <a:pt x="94" y="71"/>
                  <a:pt x="95" y="65"/>
                  <a:pt x="95" y="59"/>
                </a:cubicBezTo>
                <a:cubicBezTo>
                  <a:pt x="95" y="45"/>
                  <a:pt x="95" y="45"/>
                  <a:pt x="95" y="45"/>
                </a:cubicBezTo>
                <a:cubicBezTo>
                  <a:pt x="95" y="42"/>
                  <a:pt x="93" y="40"/>
                  <a:pt x="90" y="40"/>
                </a:cubicBezTo>
                <a:cubicBezTo>
                  <a:pt x="87" y="40"/>
                  <a:pt x="85" y="42"/>
                  <a:pt x="85" y="45"/>
                </a:cubicBezTo>
                <a:cubicBezTo>
                  <a:pt x="85" y="59"/>
                  <a:pt x="85" y="59"/>
                  <a:pt x="85" y="59"/>
                </a:cubicBezTo>
                <a:cubicBezTo>
                  <a:pt x="85" y="64"/>
                  <a:pt x="84" y="69"/>
                  <a:pt x="82" y="73"/>
                </a:cubicBezTo>
                <a:cubicBezTo>
                  <a:pt x="80" y="78"/>
                  <a:pt x="78" y="82"/>
                  <a:pt x="74" y="86"/>
                </a:cubicBezTo>
                <a:cubicBezTo>
                  <a:pt x="67" y="92"/>
                  <a:pt x="58" y="97"/>
                  <a:pt x="48" y="97"/>
                </a:cubicBezTo>
                <a:cubicBezTo>
                  <a:pt x="43" y="97"/>
                  <a:pt x="38" y="96"/>
                  <a:pt x="33" y="94"/>
                </a:cubicBezTo>
                <a:cubicBezTo>
                  <a:pt x="29" y="92"/>
                  <a:pt x="25" y="89"/>
                  <a:pt x="21" y="86"/>
                </a:cubicBezTo>
                <a:cubicBezTo>
                  <a:pt x="18" y="82"/>
                  <a:pt x="15" y="78"/>
                  <a:pt x="13" y="73"/>
                </a:cubicBezTo>
                <a:cubicBezTo>
                  <a:pt x="11" y="69"/>
                  <a:pt x="10" y="64"/>
                  <a:pt x="10" y="59"/>
                </a:cubicBezTo>
                <a:cubicBezTo>
                  <a:pt x="10" y="45"/>
                  <a:pt x="10" y="45"/>
                  <a:pt x="10" y="45"/>
                </a:cubicBezTo>
                <a:cubicBezTo>
                  <a:pt x="10" y="42"/>
                  <a:pt x="8" y="40"/>
                  <a:pt x="5" y="40"/>
                </a:cubicBezTo>
                <a:cubicBezTo>
                  <a:pt x="2" y="40"/>
                  <a:pt x="0" y="42"/>
                  <a:pt x="0" y="45"/>
                </a:cubicBezTo>
                <a:cubicBezTo>
                  <a:pt x="0" y="59"/>
                  <a:pt x="0" y="59"/>
                  <a:pt x="0" y="59"/>
                </a:cubicBezTo>
                <a:cubicBezTo>
                  <a:pt x="0" y="65"/>
                  <a:pt x="2" y="71"/>
                  <a:pt x="4" y="77"/>
                </a:cubicBezTo>
                <a:cubicBezTo>
                  <a:pt x="6" y="83"/>
                  <a:pt x="10" y="88"/>
                  <a:pt x="14" y="92"/>
                </a:cubicBezTo>
                <a:cubicBezTo>
                  <a:pt x="19" y="97"/>
                  <a:pt x="24" y="100"/>
                  <a:pt x="30" y="103"/>
                </a:cubicBezTo>
                <a:cubicBezTo>
                  <a:pt x="34" y="104"/>
                  <a:pt x="38" y="106"/>
                  <a:pt x="43" y="106"/>
                </a:cubicBezTo>
                <a:cubicBezTo>
                  <a:pt x="43" y="118"/>
                  <a:pt x="43" y="118"/>
                  <a:pt x="43" y="118"/>
                </a:cubicBezTo>
                <a:cubicBezTo>
                  <a:pt x="18" y="118"/>
                  <a:pt x="18" y="118"/>
                  <a:pt x="18" y="118"/>
                </a:cubicBezTo>
                <a:cubicBezTo>
                  <a:pt x="16" y="118"/>
                  <a:pt x="14" y="120"/>
                  <a:pt x="14" y="123"/>
                </a:cubicBezTo>
                <a:cubicBezTo>
                  <a:pt x="14" y="126"/>
                  <a:pt x="16" y="128"/>
                  <a:pt x="18" y="1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endParaRPr>
          </a:p>
        </p:txBody>
      </p:sp>
      <p:sp>
        <p:nvSpPr>
          <p:cNvPr id="30" name="淘宝店chenying0907 37"/>
          <p:cNvSpPr>
            <a:spLocks noEditPoints="1"/>
          </p:cNvSpPr>
          <p:nvPr/>
        </p:nvSpPr>
        <p:spPr bwMode="auto">
          <a:xfrm>
            <a:off x="3107939" y="2901196"/>
            <a:ext cx="193810" cy="223157"/>
          </a:xfrm>
          <a:custGeom>
            <a:avLst/>
            <a:gdLst>
              <a:gd name="T0" fmla="*/ 27 w 112"/>
              <a:gd name="T1" fmla="*/ 92 h 128"/>
              <a:gd name="T2" fmla="*/ 27 w 112"/>
              <a:gd name="T3" fmla="*/ 98 h 128"/>
              <a:gd name="T4" fmla="*/ 87 w 112"/>
              <a:gd name="T5" fmla="*/ 95 h 128"/>
              <a:gd name="T6" fmla="*/ 24 w 112"/>
              <a:gd name="T7" fmla="*/ 53 h 128"/>
              <a:gd name="T8" fmla="*/ 27 w 112"/>
              <a:gd name="T9" fmla="*/ 56 h 128"/>
              <a:gd name="T10" fmla="*/ 87 w 112"/>
              <a:gd name="T11" fmla="*/ 53 h 128"/>
              <a:gd name="T12" fmla="*/ 27 w 112"/>
              <a:gd name="T13" fmla="*/ 50 h 128"/>
              <a:gd name="T14" fmla="*/ 110 w 112"/>
              <a:gd name="T15" fmla="*/ 37 h 128"/>
              <a:gd name="T16" fmla="*/ 75 w 112"/>
              <a:gd name="T17" fmla="*/ 1 h 128"/>
              <a:gd name="T18" fmla="*/ 13 w 112"/>
              <a:gd name="T19" fmla="*/ 0 h 128"/>
              <a:gd name="T20" fmla="*/ 0 w 112"/>
              <a:gd name="T21" fmla="*/ 13 h 128"/>
              <a:gd name="T22" fmla="*/ 3 w 112"/>
              <a:gd name="T23" fmla="*/ 124 h 128"/>
              <a:gd name="T24" fmla="*/ 13 w 112"/>
              <a:gd name="T25" fmla="*/ 128 h 128"/>
              <a:gd name="T26" fmla="*/ 108 w 112"/>
              <a:gd name="T27" fmla="*/ 124 h 128"/>
              <a:gd name="T28" fmla="*/ 112 w 112"/>
              <a:gd name="T29" fmla="*/ 115 h 128"/>
              <a:gd name="T30" fmla="*/ 110 w 112"/>
              <a:gd name="T31" fmla="*/ 37 h 128"/>
              <a:gd name="T32" fmla="*/ 74 w 112"/>
              <a:gd name="T33" fmla="*/ 15 h 128"/>
              <a:gd name="T34" fmla="*/ 79 w 112"/>
              <a:gd name="T35" fmla="*/ 37 h 128"/>
              <a:gd name="T36" fmla="*/ 76 w 112"/>
              <a:gd name="T37" fmla="*/ 36 h 128"/>
              <a:gd name="T38" fmla="*/ 74 w 112"/>
              <a:gd name="T39" fmla="*/ 15 h 128"/>
              <a:gd name="T40" fmla="*/ 102 w 112"/>
              <a:gd name="T41" fmla="*/ 115 h 128"/>
              <a:gd name="T42" fmla="*/ 101 w 112"/>
              <a:gd name="T43" fmla="*/ 117 h 128"/>
              <a:gd name="T44" fmla="*/ 13 w 112"/>
              <a:gd name="T45" fmla="*/ 118 h 128"/>
              <a:gd name="T46" fmla="*/ 9 w 112"/>
              <a:gd name="T47" fmla="*/ 115 h 128"/>
              <a:gd name="T48" fmla="*/ 10 w 112"/>
              <a:gd name="T49" fmla="*/ 11 h 128"/>
              <a:gd name="T50" fmla="*/ 68 w 112"/>
              <a:gd name="T51" fmla="*/ 10 h 128"/>
              <a:gd name="T52" fmla="*/ 71 w 112"/>
              <a:gd name="T53" fmla="*/ 40 h 128"/>
              <a:gd name="T54" fmla="*/ 79 w 112"/>
              <a:gd name="T55" fmla="*/ 43 h 128"/>
              <a:gd name="T56" fmla="*/ 102 w 112"/>
              <a:gd name="T57" fmla="*/ 115 h 128"/>
              <a:gd name="T58" fmla="*/ 84 w 112"/>
              <a:gd name="T59" fmla="*/ 71 h 128"/>
              <a:gd name="T60" fmla="*/ 24 w 112"/>
              <a:gd name="T61" fmla="*/ 74 h 128"/>
              <a:gd name="T62" fmla="*/ 84 w 112"/>
              <a:gd name="T63" fmla="*/ 77 h 128"/>
              <a:gd name="T64" fmla="*/ 84 w 112"/>
              <a:gd name="T65"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28">
                <a:moveTo>
                  <a:pt x="84" y="92"/>
                </a:moveTo>
                <a:cubicBezTo>
                  <a:pt x="27" y="92"/>
                  <a:pt x="27" y="92"/>
                  <a:pt x="27" y="92"/>
                </a:cubicBezTo>
                <a:cubicBezTo>
                  <a:pt x="25" y="92"/>
                  <a:pt x="24" y="93"/>
                  <a:pt x="24" y="95"/>
                </a:cubicBezTo>
                <a:cubicBezTo>
                  <a:pt x="24" y="96"/>
                  <a:pt x="25" y="98"/>
                  <a:pt x="27" y="98"/>
                </a:cubicBezTo>
                <a:cubicBezTo>
                  <a:pt x="84" y="98"/>
                  <a:pt x="84" y="98"/>
                  <a:pt x="84" y="98"/>
                </a:cubicBezTo>
                <a:cubicBezTo>
                  <a:pt x="86" y="98"/>
                  <a:pt x="87" y="96"/>
                  <a:pt x="87" y="95"/>
                </a:cubicBezTo>
                <a:cubicBezTo>
                  <a:pt x="87" y="93"/>
                  <a:pt x="86" y="92"/>
                  <a:pt x="84" y="92"/>
                </a:cubicBezTo>
                <a:close/>
                <a:moveTo>
                  <a:pt x="24" y="53"/>
                </a:moveTo>
                <a:cubicBezTo>
                  <a:pt x="24" y="53"/>
                  <a:pt x="24" y="53"/>
                  <a:pt x="24" y="53"/>
                </a:cubicBezTo>
                <a:cubicBezTo>
                  <a:pt x="24" y="55"/>
                  <a:pt x="25" y="56"/>
                  <a:pt x="27" y="56"/>
                </a:cubicBezTo>
                <a:cubicBezTo>
                  <a:pt x="84" y="56"/>
                  <a:pt x="84" y="56"/>
                  <a:pt x="84" y="56"/>
                </a:cubicBezTo>
                <a:cubicBezTo>
                  <a:pt x="86" y="56"/>
                  <a:pt x="87" y="55"/>
                  <a:pt x="87" y="53"/>
                </a:cubicBezTo>
                <a:cubicBezTo>
                  <a:pt x="87" y="52"/>
                  <a:pt x="86" y="50"/>
                  <a:pt x="84" y="50"/>
                </a:cubicBezTo>
                <a:cubicBezTo>
                  <a:pt x="27" y="50"/>
                  <a:pt x="27" y="50"/>
                  <a:pt x="27" y="50"/>
                </a:cubicBezTo>
                <a:cubicBezTo>
                  <a:pt x="25" y="50"/>
                  <a:pt x="24" y="52"/>
                  <a:pt x="24" y="53"/>
                </a:cubicBezTo>
                <a:close/>
                <a:moveTo>
                  <a:pt x="110" y="37"/>
                </a:moveTo>
                <a:cubicBezTo>
                  <a:pt x="110" y="37"/>
                  <a:pt x="110" y="37"/>
                  <a:pt x="110" y="37"/>
                </a:cubicBezTo>
                <a:cubicBezTo>
                  <a:pt x="75" y="1"/>
                  <a:pt x="75" y="1"/>
                  <a:pt x="75" y="1"/>
                </a:cubicBezTo>
                <a:cubicBezTo>
                  <a:pt x="74" y="0"/>
                  <a:pt x="73" y="0"/>
                  <a:pt x="71" y="0"/>
                </a:cubicBezTo>
                <a:cubicBezTo>
                  <a:pt x="13" y="0"/>
                  <a:pt x="13" y="0"/>
                  <a:pt x="13" y="0"/>
                </a:cubicBezTo>
                <a:cubicBezTo>
                  <a:pt x="9" y="0"/>
                  <a:pt x="6" y="1"/>
                  <a:pt x="3" y="4"/>
                </a:cubicBezTo>
                <a:cubicBezTo>
                  <a:pt x="1" y="6"/>
                  <a:pt x="0" y="9"/>
                  <a:pt x="0" y="13"/>
                </a:cubicBezTo>
                <a:cubicBezTo>
                  <a:pt x="0" y="115"/>
                  <a:pt x="0" y="115"/>
                  <a:pt x="0" y="115"/>
                </a:cubicBezTo>
                <a:cubicBezTo>
                  <a:pt x="0" y="118"/>
                  <a:pt x="1" y="122"/>
                  <a:pt x="3" y="124"/>
                </a:cubicBezTo>
                <a:cubicBezTo>
                  <a:pt x="4" y="124"/>
                  <a:pt x="4" y="124"/>
                  <a:pt x="4" y="124"/>
                </a:cubicBezTo>
                <a:cubicBezTo>
                  <a:pt x="6" y="126"/>
                  <a:pt x="9" y="128"/>
                  <a:pt x="13" y="128"/>
                </a:cubicBezTo>
                <a:cubicBezTo>
                  <a:pt x="99" y="128"/>
                  <a:pt x="99" y="128"/>
                  <a:pt x="99" y="128"/>
                </a:cubicBezTo>
                <a:cubicBezTo>
                  <a:pt x="102" y="128"/>
                  <a:pt x="105" y="126"/>
                  <a:pt x="108" y="124"/>
                </a:cubicBezTo>
                <a:cubicBezTo>
                  <a:pt x="108" y="124"/>
                  <a:pt x="108" y="124"/>
                  <a:pt x="108" y="124"/>
                </a:cubicBezTo>
                <a:cubicBezTo>
                  <a:pt x="110" y="122"/>
                  <a:pt x="112" y="118"/>
                  <a:pt x="112" y="115"/>
                </a:cubicBezTo>
                <a:cubicBezTo>
                  <a:pt x="112" y="40"/>
                  <a:pt x="112" y="40"/>
                  <a:pt x="112" y="40"/>
                </a:cubicBezTo>
                <a:cubicBezTo>
                  <a:pt x="112" y="39"/>
                  <a:pt x="111" y="38"/>
                  <a:pt x="110" y="37"/>
                </a:cubicBezTo>
                <a:close/>
                <a:moveTo>
                  <a:pt x="74" y="15"/>
                </a:moveTo>
                <a:cubicBezTo>
                  <a:pt x="74" y="15"/>
                  <a:pt x="74" y="15"/>
                  <a:pt x="74" y="15"/>
                </a:cubicBezTo>
                <a:cubicBezTo>
                  <a:pt x="97" y="37"/>
                  <a:pt x="97" y="37"/>
                  <a:pt x="97" y="37"/>
                </a:cubicBezTo>
                <a:cubicBezTo>
                  <a:pt x="79" y="37"/>
                  <a:pt x="79" y="37"/>
                  <a:pt x="79" y="37"/>
                </a:cubicBezTo>
                <a:cubicBezTo>
                  <a:pt x="78" y="37"/>
                  <a:pt x="77" y="37"/>
                  <a:pt x="76" y="36"/>
                </a:cubicBezTo>
                <a:cubicBezTo>
                  <a:pt x="76" y="36"/>
                  <a:pt x="76" y="36"/>
                  <a:pt x="76" y="36"/>
                </a:cubicBezTo>
                <a:cubicBezTo>
                  <a:pt x="75" y="35"/>
                  <a:pt x="74" y="33"/>
                  <a:pt x="74" y="32"/>
                </a:cubicBezTo>
                <a:cubicBezTo>
                  <a:pt x="74" y="15"/>
                  <a:pt x="74" y="15"/>
                  <a:pt x="74" y="15"/>
                </a:cubicBezTo>
                <a:close/>
                <a:moveTo>
                  <a:pt x="102" y="115"/>
                </a:moveTo>
                <a:cubicBezTo>
                  <a:pt x="102" y="115"/>
                  <a:pt x="102" y="115"/>
                  <a:pt x="102" y="115"/>
                </a:cubicBezTo>
                <a:cubicBezTo>
                  <a:pt x="102" y="116"/>
                  <a:pt x="101" y="116"/>
                  <a:pt x="101" y="117"/>
                </a:cubicBezTo>
                <a:cubicBezTo>
                  <a:pt x="101" y="117"/>
                  <a:pt x="101" y="117"/>
                  <a:pt x="101" y="117"/>
                </a:cubicBezTo>
                <a:cubicBezTo>
                  <a:pt x="100" y="118"/>
                  <a:pt x="99" y="118"/>
                  <a:pt x="99" y="118"/>
                </a:cubicBezTo>
                <a:cubicBezTo>
                  <a:pt x="13" y="118"/>
                  <a:pt x="13" y="118"/>
                  <a:pt x="13" y="118"/>
                </a:cubicBezTo>
                <a:cubicBezTo>
                  <a:pt x="12" y="118"/>
                  <a:pt x="11" y="118"/>
                  <a:pt x="10" y="117"/>
                </a:cubicBezTo>
                <a:cubicBezTo>
                  <a:pt x="10" y="116"/>
                  <a:pt x="9" y="116"/>
                  <a:pt x="9" y="115"/>
                </a:cubicBezTo>
                <a:cubicBezTo>
                  <a:pt x="9" y="13"/>
                  <a:pt x="9" y="13"/>
                  <a:pt x="9" y="13"/>
                </a:cubicBezTo>
                <a:cubicBezTo>
                  <a:pt x="9" y="12"/>
                  <a:pt x="10" y="11"/>
                  <a:pt x="10" y="11"/>
                </a:cubicBezTo>
                <a:cubicBezTo>
                  <a:pt x="11" y="10"/>
                  <a:pt x="12" y="10"/>
                  <a:pt x="13" y="10"/>
                </a:cubicBezTo>
                <a:cubicBezTo>
                  <a:pt x="68" y="10"/>
                  <a:pt x="68" y="10"/>
                  <a:pt x="68" y="10"/>
                </a:cubicBezTo>
                <a:cubicBezTo>
                  <a:pt x="68" y="32"/>
                  <a:pt x="68" y="32"/>
                  <a:pt x="68" y="32"/>
                </a:cubicBezTo>
                <a:cubicBezTo>
                  <a:pt x="68" y="35"/>
                  <a:pt x="69" y="38"/>
                  <a:pt x="71" y="40"/>
                </a:cubicBezTo>
                <a:cubicBezTo>
                  <a:pt x="72" y="40"/>
                  <a:pt x="72" y="40"/>
                  <a:pt x="72" y="40"/>
                </a:cubicBezTo>
                <a:cubicBezTo>
                  <a:pt x="73" y="42"/>
                  <a:pt x="76" y="43"/>
                  <a:pt x="79" y="43"/>
                </a:cubicBezTo>
                <a:cubicBezTo>
                  <a:pt x="102" y="43"/>
                  <a:pt x="102" y="43"/>
                  <a:pt x="102" y="43"/>
                </a:cubicBezTo>
                <a:cubicBezTo>
                  <a:pt x="102" y="115"/>
                  <a:pt x="102" y="115"/>
                  <a:pt x="102" y="115"/>
                </a:cubicBezTo>
                <a:close/>
                <a:moveTo>
                  <a:pt x="84" y="71"/>
                </a:moveTo>
                <a:cubicBezTo>
                  <a:pt x="84" y="71"/>
                  <a:pt x="84" y="71"/>
                  <a:pt x="84" y="71"/>
                </a:cubicBezTo>
                <a:cubicBezTo>
                  <a:pt x="27" y="71"/>
                  <a:pt x="27" y="71"/>
                  <a:pt x="27" y="71"/>
                </a:cubicBezTo>
                <a:cubicBezTo>
                  <a:pt x="25" y="71"/>
                  <a:pt x="24" y="72"/>
                  <a:pt x="24" y="74"/>
                </a:cubicBezTo>
                <a:cubicBezTo>
                  <a:pt x="24" y="76"/>
                  <a:pt x="25" y="77"/>
                  <a:pt x="27" y="77"/>
                </a:cubicBezTo>
                <a:cubicBezTo>
                  <a:pt x="84" y="77"/>
                  <a:pt x="84" y="77"/>
                  <a:pt x="84" y="77"/>
                </a:cubicBezTo>
                <a:cubicBezTo>
                  <a:pt x="86" y="77"/>
                  <a:pt x="87" y="76"/>
                  <a:pt x="87" y="74"/>
                </a:cubicBezTo>
                <a:cubicBezTo>
                  <a:pt x="87" y="72"/>
                  <a:pt x="86" y="71"/>
                  <a:pt x="84"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endParaRPr>
          </a:p>
        </p:txBody>
      </p:sp>
      <p:sp>
        <p:nvSpPr>
          <p:cNvPr id="31" name="淘宝店chenying0907 38"/>
          <p:cNvSpPr>
            <a:spLocks noEditPoints="1"/>
          </p:cNvSpPr>
          <p:nvPr/>
        </p:nvSpPr>
        <p:spPr bwMode="auto">
          <a:xfrm>
            <a:off x="4630997" y="2906774"/>
            <a:ext cx="182656" cy="217579"/>
          </a:xfrm>
          <a:custGeom>
            <a:avLst/>
            <a:gdLst>
              <a:gd name="T0" fmla="*/ 93 w 105"/>
              <a:gd name="T1" fmla="*/ 2 h 125"/>
              <a:gd name="T2" fmla="*/ 90 w 105"/>
              <a:gd name="T3" fmla="*/ 9 h 125"/>
              <a:gd name="T4" fmla="*/ 105 w 105"/>
              <a:gd name="T5" fmla="*/ 47 h 125"/>
              <a:gd name="T6" fmla="*/ 88 w 105"/>
              <a:gd name="T7" fmla="*/ 89 h 125"/>
              <a:gd name="T8" fmla="*/ 69 w 105"/>
              <a:gd name="T9" fmla="*/ 101 h 125"/>
              <a:gd name="T10" fmla="*/ 52 w 105"/>
              <a:gd name="T11" fmla="*/ 105 h 125"/>
              <a:gd name="T12" fmla="*/ 52 w 105"/>
              <a:gd name="T13" fmla="*/ 115 h 125"/>
              <a:gd name="T14" fmla="*/ 76 w 105"/>
              <a:gd name="T15" fmla="*/ 120 h 125"/>
              <a:gd name="T16" fmla="*/ 47 w 105"/>
              <a:gd name="T17" fmla="*/ 125 h 125"/>
              <a:gd name="T18" fmla="*/ 47 w 105"/>
              <a:gd name="T19" fmla="*/ 125 h 125"/>
              <a:gd name="T20" fmla="*/ 19 w 105"/>
              <a:gd name="T21" fmla="*/ 120 h 125"/>
              <a:gd name="T22" fmla="*/ 42 w 105"/>
              <a:gd name="T23" fmla="*/ 115 h 125"/>
              <a:gd name="T24" fmla="*/ 42 w 105"/>
              <a:gd name="T25" fmla="*/ 105 h 125"/>
              <a:gd name="T26" fmla="*/ 8 w 105"/>
              <a:gd name="T27" fmla="*/ 91 h 125"/>
              <a:gd name="T28" fmla="*/ 1 w 105"/>
              <a:gd name="T29" fmla="*/ 94 h 125"/>
              <a:gd name="T30" fmla="*/ 12 w 105"/>
              <a:gd name="T31" fmla="*/ 79 h 125"/>
              <a:gd name="T32" fmla="*/ 14 w 105"/>
              <a:gd name="T33" fmla="*/ 14 h 125"/>
              <a:gd name="T34" fmla="*/ 78 w 105"/>
              <a:gd name="T35" fmla="*/ 12 h 125"/>
              <a:gd name="T36" fmla="*/ 84 w 105"/>
              <a:gd name="T37" fmla="*/ 7 h 125"/>
              <a:gd name="T38" fmla="*/ 84 w 105"/>
              <a:gd name="T39" fmla="*/ 7 h 125"/>
              <a:gd name="T40" fmla="*/ 86 w 105"/>
              <a:gd name="T41" fmla="*/ 13 h 125"/>
              <a:gd name="T42" fmla="*/ 82 w 105"/>
              <a:gd name="T43" fmla="*/ 16 h 125"/>
              <a:gd name="T44" fmla="*/ 80 w 105"/>
              <a:gd name="T45" fmla="*/ 81 h 125"/>
              <a:gd name="T46" fmla="*/ 47 w 105"/>
              <a:gd name="T47" fmla="*/ 95 h 125"/>
              <a:gd name="T48" fmla="*/ 13 w 105"/>
              <a:gd name="T49" fmla="*/ 86 h 125"/>
              <a:gd name="T50" fmla="*/ 47 w 105"/>
              <a:gd name="T51" fmla="*/ 100 h 125"/>
              <a:gd name="T52" fmla="*/ 67 w 105"/>
              <a:gd name="T53" fmla="*/ 96 h 125"/>
              <a:gd name="T54" fmla="*/ 84 w 105"/>
              <a:gd name="T55" fmla="*/ 84 h 125"/>
              <a:gd name="T56" fmla="*/ 95 w 105"/>
              <a:gd name="T57" fmla="*/ 67 h 125"/>
              <a:gd name="T58" fmla="*/ 95 w 105"/>
              <a:gd name="T59" fmla="*/ 28 h 125"/>
              <a:gd name="T60" fmla="*/ 74 w 105"/>
              <a:gd name="T61" fmla="*/ 21 h 125"/>
              <a:gd name="T62" fmla="*/ 47 w 105"/>
              <a:gd name="T63" fmla="*/ 10 h 125"/>
              <a:gd name="T64" fmla="*/ 10 w 105"/>
              <a:gd name="T65" fmla="*/ 47 h 125"/>
              <a:gd name="T66" fmla="*/ 47 w 105"/>
              <a:gd name="T67" fmla="*/ 85 h 125"/>
              <a:gd name="T68" fmla="*/ 74 w 105"/>
              <a:gd name="T69" fmla="*/ 74 h 125"/>
              <a:gd name="T70" fmla="*/ 74 w 105"/>
              <a:gd name="T71" fmla="*/ 21 h 125"/>
              <a:gd name="T72" fmla="*/ 80 w 105"/>
              <a:gd name="T73" fmla="*/ 81 h 125"/>
              <a:gd name="T74" fmla="*/ 74 w 105"/>
              <a:gd name="T75" fmla="*/ 8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25">
                <a:moveTo>
                  <a:pt x="89" y="2"/>
                </a:moveTo>
                <a:cubicBezTo>
                  <a:pt x="90" y="0"/>
                  <a:pt x="92" y="0"/>
                  <a:pt x="93" y="2"/>
                </a:cubicBezTo>
                <a:cubicBezTo>
                  <a:pt x="94" y="3"/>
                  <a:pt x="94" y="5"/>
                  <a:pt x="93" y="6"/>
                </a:cubicBezTo>
                <a:cubicBezTo>
                  <a:pt x="90" y="9"/>
                  <a:pt x="90" y="9"/>
                  <a:pt x="90" y="9"/>
                </a:cubicBezTo>
                <a:cubicBezTo>
                  <a:pt x="95" y="14"/>
                  <a:pt x="98" y="19"/>
                  <a:pt x="101" y="25"/>
                </a:cubicBezTo>
                <a:cubicBezTo>
                  <a:pt x="104" y="32"/>
                  <a:pt x="105" y="40"/>
                  <a:pt x="105" y="47"/>
                </a:cubicBezTo>
                <a:cubicBezTo>
                  <a:pt x="105" y="55"/>
                  <a:pt x="104" y="63"/>
                  <a:pt x="101" y="70"/>
                </a:cubicBezTo>
                <a:cubicBezTo>
                  <a:pt x="98" y="77"/>
                  <a:pt x="94" y="83"/>
                  <a:pt x="88" y="89"/>
                </a:cubicBezTo>
                <a:cubicBezTo>
                  <a:pt x="88" y="89"/>
                  <a:pt x="88" y="89"/>
                  <a:pt x="88" y="89"/>
                </a:cubicBezTo>
                <a:cubicBezTo>
                  <a:pt x="83" y="94"/>
                  <a:pt x="76" y="98"/>
                  <a:pt x="69" y="101"/>
                </a:cubicBezTo>
                <a:cubicBezTo>
                  <a:pt x="69" y="101"/>
                  <a:pt x="69" y="101"/>
                  <a:pt x="69" y="101"/>
                </a:cubicBezTo>
                <a:cubicBezTo>
                  <a:pt x="64" y="103"/>
                  <a:pt x="58" y="105"/>
                  <a:pt x="52" y="105"/>
                </a:cubicBezTo>
                <a:cubicBezTo>
                  <a:pt x="52" y="106"/>
                  <a:pt x="52" y="106"/>
                  <a:pt x="52" y="106"/>
                </a:cubicBezTo>
                <a:cubicBezTo>
                  <a:pt x="52" y="115"/>
                  <a:pt x="52" y="115"/>
                  <a:pt x="52" y="115"/>
                </a:cubicBezTo>
                <a:cubicBezTo>
                  <a:pt x="71" y="115"/>
                  <a:pt x="71" y="115"/>
                  <a:pt x="71" y="115"/>
                </a:cubicBezTo>
                <a:cubicBezTo>
                  <a:pt x="74" y="115"/>
                  <a:pt x="76" y="117"/>
                  <a:pt x="76" y="120"/>
                </a:cubicBezTo>
                <a:cubicBezTo>
                  <a:pt x="76" y="123"/>
                  <a:pt x="74" y="125"/>
                  <a:pt x="71" y="125"/>
                </a:cubicBezTo>
                <a:cubicBezTo>
                  <a:pt x="47" y="125"/>
                  <a:pt x="47" y="125"/>
                  <a:pt x="47" y="125"/>
                </a:cubicBezTo>
                <a:cubicBezTo>
                  <a:pt x="47" y="125"/>
                  <a:pt x="47" y="125"/>
                  <a:pt x="47" y="125"/>
                </a:cubicBezTo>
                <a:cubicBezTo>
                  <a:pt x="47" y="125"/>
                  <a:pt x="47" y="125"/>
                  <a:pt x="47" y="125"/>
                </a:cubicBezTo>
                <a:cubicBezTo>
                  <a:pt x="23" y="125"/>
                  <a:pt x="23" y="125"/>
                  <a:pt x="23" y="125"/>
                </a:cubicBezTo>
                <a:cubicBezTo>
                  <a:pt x="21" y="125"/>
                  <a:pt x="19" y="123"/>
                  <a:pt x="19" y="120"/>
                </a:cubicBezTo>
                <a:cubicBezTo>
                  <a:pt x="19" y="117"/>
                  <a:pt x="21" y="115"/>
                  <a:pt x="23" y="115"/>
                </a:cubicBezTo>
                <a:cubicBezTo>
                  <a:pt x="42" y="115"/>
                  <a:pt x="42" y="115"/>
                  <a:pt x="42" y="115"/>
                </a:cubicBezTo>
                <a:cubicBezTo>
                  <a:pt x="42" y="106"/>
                  <a:pt x="42" y="106"/>
                  <a:pt x="42" y="106"/>
                </a:cubicBezTo>
                <a:cubicBezTo>
                  <a:pt x="42" y="106"/>
                  <a:pt x="42" y="106"/>
                  <a:pt x="42" y="105"/>
                </a:cubicBezTo>
                <a:cubicBezTo>
                  <a:pt x="36" y="105"/>
                  <a:pt x="30" y="103"/>
                  <a:pt x="25" y="101"/>
                </a:cubicBezTo>
                <a:cubicBezTo>
                  <a:pt x="19" y="99"/>
                  <a:pt x="13" y="95"/>
                  <a:pt x="8" y="91"/>
                </a:cubicBezTo>
                <a:cubicBezTo>
                  <a:pt x="5" y="94"/>
                  <a:pt x="5" y="94"/>
                  <a:pt x="5" y="94"/>
                </a:cubicBezTo>
                <a:cubicBezTo>
                  <a:pt x="4" y="95"/>
                  <a:pt x="2" y="95"/>
                  <a:pt x="1" y="94"/>
                </a:cubicBezTo>
                <a:cubicBezTo>
                  <a:pt x="0" y="92"/>
                  <a:pt x="0" y="91"/>
                  <a:pt x="1" y="89"/>
                </a:cubicBezTo>
                <a:cubicBezTo>
                  <a:pt x="12" y="79"/>
                  <a:pt x="12" y="79"/>
                  <a:pt x="12" y="79"/>
                </a:cubicBezTo>
                <a:cubicBezTo>
                  <a:pt x="5" y="70"/>
                  <a:pt x="0" y="60"/>
                  <a:pt x="0" y="47"/>
                </a:cubicBezTo>
                <a:cubicBezTo>
                  <a:pt x="0" y="35"/>
                  <a:pt x="5" y="23"/>
                  <a:pt x="14" y="14"/>
                </a:cubicBezTo>
                <a:cubicBezTo>
                  <a:pt x="23" y="6"/>
                  <a:pt x="34" y="0"/>
                  <a:pt x="47" y="0"/>
                </a:cubicBezTo>
                <a:cubicBezTo>
                  <a:pt x="59" y="0"/>
                  <a:pt x="70" y="5"/>
                  <a:pt x="78" y="12"/>
                </a:cubicBezTo>
                <a:cubicBezTo>
                  <a:pt x="84" y="7"/>
                  <a:pt x="84" y="7"/>
                  <a:pt x="84" y="7"/>
                </a:cubicBezTo>
                <a:cubicBezTo>
                  <a:pt x="84" y="7"/>
                  <a:pt x="84" y="7"/>
                  <a:pt x="84" y="7"/>
                </a:cubicBezTo>
                <a:cubicBezTo>
                  <a:pt x="84" y="7"/>
                  <a:pt x="84" y="7"/>
                  <a:pt x="84" y="7"/>
                </a:cubicBezTo>
                <a:cubicBezTo>
                  <a:pt x="84" y="7"/>
                  <a:pt x="84" y="7"/>
                  <a:pt x="84" y="7"/>
                </a:cubicBezTo>
                <a:cubicBezTo>
                  <a:pt x="89" y="2"/>
                  <a:pt x="89" y="2"/>
                  <a:pt x="89" y="2"/>
                </a:cubicBezTo>
                <a:close/>
                <a:moveTo>
                  <a:pt x="86" y="13"/>
                </a:moveTo>
                <a:cubicBezTo>
                  <a:pt x="86" y="13"/>
                  <a:pt x="86" y="13"/>
                  <a:pt x="86" y="13"/>
                </a:cubicBezTo>
                <a:cubicBezTo>
                  <a:pt x="82" y="16"/>
                  <a:pt x="82" y="16"/>
                  <a:pt x="82" y="16"/>
                </a:cubicBezTo>
                <a:cubicBezTo>
                  <a:pt x="90" y="25"/>
                  <a:pt x="94" y="36"/>
                  <a:pt x="94" y="47"/>
                </a:cubicBezTo>
                <a:cubicBezTo>
                  <a:pt x="94" y="61"/>
                  <a:pt x="89" y="72"/>
                  <a:pt x="80" y="81"/>
                </a:cubicBezTo>
                <a:cubicBezTo>
                  <a:pt x="80" y="81"/>
                  <a:pt x="80" y="81"/>
                  <a:pt x="80" y="81"/>
                </a:cubicBezTo>
                <a:cubicBezTo>
                  <a:pt x="72" y="89"/>
                  <a:pt x="60" y="95"/>
                  <a:pt x="47" y="95"/>
                </a:cubicBezTo>
                <a:cubicBezTo>
                  <a:pt x="35" y="95"/>
                  <a:pt x="24" y="90"/>
                  <a:pt x="16" y="83"/>
                </a:cubicBezTo>
                <a:cubicBezTo>
                  <a:pt x="13" y="86"/>
                  <a:pt x="13" y="86"/>
                  <a:pt x="13" y="86"/>
                </a:cubicBezTo>
                <a:cubicBezTo>
                  <a:pt x="17" y="90"/>
                  <a:pt x="22" y="93"/>
                  <a:pt x="27" y="96"/>
                </a:cubicBezTo>
                <a:cubicBezTo>
                  <a:pt x="33" y="98"/>
                  <a:pt x="40" y="100"/>
                  <a:pt x="47" y="100"/>
                </a:cubicBezTo>
                <a:cubicBezTo>
                  <a:pt x="54" y="100"/>
                  <a:pt x="61" y="98"/>
                  <a:pt x="67" y="96"/>
                </a:cubicBezTo>
                <a:cubicBezTo>
                  <a:pt x="67" y="96"/>
                  <a:pt x="67" y="96"/>
                  <a:pt x="67" y="96"/>
                </a:cubicBezTo>
                <a:cubicBezTo>
                  <a:pt x="73" y="93"/>
                  <a:pt x="79" y="89"/>
                  <a:pt x="84" y="84"/>
                </a:cubicBezTo>
                <a:cubicBezTo>
                  <a:pt x="84" y="84"/>
                  <a:pt x="84" y="84"/>
                  <a:pt x="84" y="84"/>
                </a:cubicBezTo>
                <a:cubicBezTo>
                  <a:pt x="84" y="84"/>
                  <a:pt x="84" y="84"/>
                  <a:pt x="84" y="84"/>
                </a:cubicBezTo>
                <a:cubicBezTo>
                  <a:pt x="89" y="80"/>
                  <a:pt x="93" y="74"/>
                  <a:pt x="95" y="67"/>
                </a:cubicBezTo>
                <a:cubicBezTo>
                  <a:pt x="98" y="61"/>
                  <a:pt x="99" y="55"/>
                  <a:pt x="99" y="47"/>
                </a:cubicBezTo>
                <a:cubicBezTo>
                  <a:pt x="99" y="40"/>
                  <a:pt x="98" y="34"/>
                  <a:pt x="95" y="28"/>
                </a:cubicBezTo>
                <a:cubicBezTo>
                  <a:pt x="93" y="22"/>
                  <a:pt x="90" y="17"/>
                  <a:pt x="86" y="13"/>
                </a:cubicBezTo>
                <a:close/>
                <a:moveTo>
                  <a:pt x="74" y="21"/>
                </a:moveTo>
                <a:cubicBezTo>
                  <a:pt x="74" y="21"/>
                  <a:pt x="74" y="21"/>
                  <a:pt x="74" y="21"/>
                </a:cubicBezTo>
                <a:cubicBezTo>
                  <a:pt x="67" y="15"/>
                  <a:pt x="58" y="10"/>
                  <a:pt x="47" y="10"/>
                </a:cubicBezTo>
                <a:cubicBezTo>
                  <a:pt x="37" y="10"/>
                  <a:pt x="28" y="15"/>
                  <a:pt x="21" y="21"/>
                </a:cubicBezTo>
                <a:cubicBezTo>
                  <a:pt x="14" y="28"/>
                  <a:pt x="10" y="37"/>
                  <a:pt x="10" y="47"/>
                </a:cubicBezTo>
                <a:cubicBezTo>
                  <a:pt x="10" y="58"/>
                  <a:pt x="14" y="67"/>
                  <a:pt x="21" y="74"/>
                </a:cubicBezTo>
                <a:cubicBezTo>
                  <a:pt x="28" y="81"/>
                  <a:pt x="37" y="85"/>
                  <a:pt x="47" y="85"/>
                </a:cubicBezTo>
                <a:cubicBezTo>
                  <a:pt x="57" y="85"/>
                  <a:pt x="67" y="81"/>
                  <a:pt x="73" y="74"/>
                </a:cubicBezTo>
                <a:cubicBezTo>
                  <a:pt x="74" y="74"/>
                  <a:pt x="74" y="74"/>
                  <a:pt x="74" y="74"/>
                </a:cubicBezTo>
                <a:cubicBezTo>
                  <a:pt x="80" y="67"/>
                  <a:pt x="84" y="58"/>
                  <a:pt x="84" y="47"/>
                </a:cubicBezTo>
                <a:cubicBezTo>
                  <a:pt x="84" y="37"/>
                  <a:pt x="80" y="28"/>
                  <a:pt x="74" y="21"/>
                </a:cubicBezTo>
                <a:cubicBezTo>
                  <a:pt x="74" y="21"/>
                  <a:pt x="74" y="21"/>
                  <a:pt x="74" y="21"/>
                </a:cubicBezTo>
                <a:close/>
                <a:moveTo>
                  <a:pt x="80" y="81"/>
                </a:moveTo>
                <a:cubicBezTo>
                  <a:pt x="80" y="81"/>
                  <a:pt x="80" y="81"/>
                  <a:pt x="80" y="81"/>
                </a:cubicBezTo>
                <a:cubicBezTo>
                  <a:pt x="78" y="83"/>
                  <a:pt x="75" y="83"/>
                  <a:pt x="74" y="81"/>
                </a:cubicBezTo>
                <a:cubicBezTo>
                  <a:pt x="80" y="81"/>
                  <a:pt x="80" y="81"/>
                  <a:pt x="80"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endParaRPr>
          </a:p>
        </p:txBody>
      </p:sp>
      <p:sp>
        <p:nvSpPr>
          <p:cNvPr id="32" name="TextBox 59"/>
          <p:cNvSpPr txBox="1">
            <a:spLocks noChangeArrowheads="1"/>
          </p:cNvSpPr>
          <p:nvPr/>
        </p:nvSpPr>
        <p:spPr bwMode="auto">
          <a:xfrm>
            <a:off x="3378641" y="383652"/>
            <a:ext cx="2134511" cy="407259"/>
          </a:xfrm>
          <a:prstGeom prst="rect">
            <a:avLst/>
          </a:prstGeom>
          <a:noFill/>
          <a:ln>
            <a:noFill/>
          </a:ln>
        </p:spPr>
        <p:txBody>
          <a:bodyPr wrap="square" lIns="68550" tIns="34274" rIns="68550" bIns="3427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165">
              <a:lnSpc>
                <a:spcPct val="120000"/>
              </a:lnSpc>
              <a:defRPr/>
            </a:pP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论文结构</a:t>
            </a:r>
            <a:endParaRPr lang="en-US" altLang="ko-KR"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flipH="1">
            <a:off x="241022" y="-234787"/>
            <a:ext cx="2651824" cy="3133868"/>
          </a:xfrm>
          <a:prstGeom prst="rect">
            <a:avLst/>
          </a:prstGeom>
        </p:spPr>
      </p:pic>
    </p:spTree>
    <p:extLst>
      <p:ext uri="{BB962C8B-B14F-4D97-AF65-F5344CB8AC3E}">
        <p14:creationId xmlns:p14="http://schemas.microsoft.com/office/powerpoint/2010/main" val="12951750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750"/>
                                        <p:tgtEl>
                                          <p:spTgt spid="12"/>
                                        </p:tgtEl>
                                      </p:cBhvr>
                                    </p:animEffect>
                                    <p:anim calcmode="lin" valueType="num">
                                      <p:cBhvr>
                                        <p:cTn id="24" dur="750" fill="hold"/>
                                        <p:tgtEl>
                                          <p:spTgt spid="12"/>
                                        </p:tgtEl>
                                        <p:attrNameLst>
                                          <p:attrName>ppt_x</p:attrName>
                                        </p:attrNameLst>
                                      </p:cBhvr>
                                      <p:tavLst>
                                        <p:tav tm="0">
                                          <p:val>
                                            <p:strVal val="#ppt_x"/>
                                          </p:val>
                                        </p:tav>
                                        <p:tav tm="100000">
                                          <p:val>
                                            <p:strVal val="#ppt_x"/>
                                          </p:val>
                                        </p:tav>
                                      </p:tavLst>
                                    </p:anim>
                                    <p:anim calcmode="lin" valueType="num">
                                      <p:cBhvr>
                                        <p:cTn id="25" dur="75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1250"/>
                            </p:stCondLst>
                            <p:childTnLst>
                              <p:par>
                                <p:cTn id="27" presetID="2" presetClass="entr" presetSubtype="8"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0-#ppt_w/2"/>
                                          </p:val>
                                        </p:tav>
                                        <p:tav tm="100000">
                                          <p:val>
                                            <p:strVal val="#ppt_x"/>
                                          </p:val>
                                        </p:tav>
                                      </p:tavLst>
                                    </p:anim>
                                    <p:anim calcmode="lin" valueType="num">
                                      <p:cBhvr additive="base">
                                        <p:cTn id="34" dur="500" fill="hold"/>
                                        <p:tgtEl>
                                          <p:spTgt spid="23"/>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0-#ppt_w/2"/>
                                          </p:val>
                                        </p:tav>
                                        <p:tav tm="100000">
                                          <p:val>
                                            <p:strVal val="#ppt_x"/>
                                          </p:val>
                                        </p:tav>
                                      </p:tavLst>
                                    </p:anim>
                                    <p:anim calcmode="lin" valueType="num">
                                      <p:cBhvr additive="base">
                                        <p:cTn id="38" dur="500" fill="hold"/>
                                        <p:tgtEl>
                                          <p:spTgt spid="30"/>
                                        </p:tgtEl>
                                        <p:attrNameLst>
                                          <p:attrName>ppt_y</p:attrName>
                                        </p:attrNameLst>
                                      </p:cBhvr>
                                      <p:tavLst>
                                        <p:tav tm="0">
                                          <p:val>
                                            <p:strVal val="#ppt_y"/>
                                          </p:val>
                                        </p:tav>
                                        <p:tav tm="100000">
                                          <p:val>
                                            <p:strVal val="#ppt_y"/>
                                          </p:val>
                                        </p:tav>
                                      </p:tavLst>
                                    </p:anim>
                                  </p:childTnLst>
                                </p:cTn>
                              </p:par>
                            </p:childTnLst>
                          </p:cTn>
                        </p:par>
                        <p:par>
                          <p:cTn id="39" fill="hold">
                            <p:stCondLst>
                              <p:cond delay="1750"/>
                            </p:stCondLst>
                            <p:childTnLst>
                              <p:par>
                                <p:cTn id="40" presetID="22" presetClass="entr" presetSubtype="4"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down)">
                                      <p:cBhvr>
                                        <p:cTn id="42" dur="500"/>
                                        <p:tgtEl>
                                          <p:spTgt spid="5"/>
                                        </p:tgtEl>
                                      </p:cBhvr>
                                    </p:animEffect>
                                  </p:childTnLst>
                                </p:cTn>
                              </p:par>
                              <p:par>
                                <p:cTn id="43" presetID="47"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750"/>
                                        <p:tgtEl>
                                          <p:spTgt spid="14"/>
                                        </p:tgtEl>
                                      </p:cBhvr>
                                    </p:animEffect>
                                    <p:anim calcmode="lin" valueType="num">
                                      <p:cBhvr>
                                        <p:cTn id="46" dur="750" fill="hold"/>
                                        <p:tgtEl>
                                          <p:spTgt spid="14"/>
                                        </p:tgtEl>
                                        <p:attrNameLst>
                                          <p:attrName>ppt_x</p:attrName>
                                        </p:attrNameLst>
                                      </p:cBhvr>
                                      <p:tavLst>
                                        <p:tav tm="0">
                                          <p:val>
                                            <p:strVal val="#ppt_x"/>
                                          </p:val>
                                        </p:tav>
                                        <p:tav tm="100000">
                                          <p:val>
                                            <p:strVal val="#ppt_x"/>
                                          </p:val>
                                        </p:tav>
                                      </p:tavLst>
                                    </p:anim>
                                    <p:anim calcmode="lin" valueType="num">
                                      <p:cBhvr>
                                        <p:cTn id="47" dur="750" fill="hold"/>
                                        <p:tgtEl>
                                          <p:spTgt spid="14"/>
                                        </p:tgtEl>
                                        <p:attrNameLst>
                                          <p:attrName>ppt_y</p:attrName>
                                        </p:attrNameLst>
                                      </p:cBhvr>
                                      <p:tavLst>
                                        <p:tav tm="0">
                                          <p:val>
                                            <p:strVal val="#ppt_y-.1"/>
                                          </p:val>
                                        </p:tav>
                                        <p:tav tm="100000">
                                          <p:val>
                                            <p:strVal val="#ppt_y"/>
                                          </p:val>
                                        </p:tav>
                                      </p:tavLst>
                                    </p:anim>
                                  </p:childTnLst>
                                </p:cTn>
                              </p:par>
                            </p:childTnLst>
                          </p:cTn>
                        </p:par>
                        <p:par>
                          <p:cTn id="48" fill="hold">
                            <p:stCondLst>
                              <p:cond delay="2500"/>
                            </p:stCondLst>
                            <p:childTnLst>
                              <p:par>
                                <p:cTn id="49" presetID="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0-#ppt_w/2"/>
                                          </p:val>
                                        </p:tav>
                                        <p:tav tm="100000">
                                          <p:val>
                                            <p:strVal val="#ppt_x"/>
                                          </p:val>
                                        </p:tav>
                                      </p:tavLst>
                                    </p:anim>
                                    <p:anim calcmode="lin" valueType="num">
                                      <p:cBhvr additive="base">
                                        <p:cTn id="52" dur="500" fill="hold"/>
                                        <p:tgtEl>
                                          <p:spTgt spid="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0-#ppt_w/2"/>
                                          </p:val>
                                        </p:tav>
                                        <p:tav tm="100000">
                                          <p:val>
                                            <p:strVal val="#ppt_x"/>
                                          </p:val>
                                        </p:tav>
                                      </p:tavLst>
                                    </p:anim>
                                    <p:anim calcmode="lin" valueType="num">
                                      <p:cBhvr additive="base">
                                        <p:cTn id="56" dur="500" fill="hold"/>
                                        <p:tgtEl>
                                          <p:spTgt spid="2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0-#ppt_w/2"/>
                                          </p:val>
                                        </p:tav>
                                        <p:tav tm="100000">
                                          <p:val>
                                            <p:strVal val="#ppt_x"/>
                                          </p:val>
                                        </p:tav>
                                      </p:tavLst>
                                    </p:anim>
                                    <p:anim calcmode="lin" valueType="num">
                                      <p:cBhvr additive="base">
                                        <p:cTn id="60" dur="500" fill="hold"/>
                                        <p:tgtEl>
                                          <p:spTgt spid="31"/>
                                        </p:tgtEl>
                                        <p:attrNameLst>
                                          <p:attrName>ppt_y</p:attrName>
                                        </p:attrNameLst>
                                      </p:cBhvr>
                                      <p:tavLst>
                                        <p:tav tm="0">
                                          <p:val>
                                            <p:strVal val="#ppt_y"/>
                                          </p:val>
                                        </p:tav>
                                        <p:tav tm="100000">
                                          <p:val>
                                            <p:strVal val="#ppt_y"/>
                                          </p:val>
                                        </p:tav>
                                      </p:tavLst>
                                    </p:anim>
                                  </p:childTnLst>
                                </p:cTn>
                              </p:par>
                            </p:childTnLst>
                          </p:cTn>
                        </p:par>
                        <p:par>
                          <p:cTn id="61" fill="hold">
                            <p:stCondLst>
                              <p:cond delay="3000"/>
                            </p:stCondLst>
                            <p:childTnLst>
                              <p:par>
                                <p:cTn id="62" presetID="22" presetClass="entr" presetSubtype="1" fill="hold" grpId="0"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up)">
                                      <p:cBhvr>
                                        <p:cTn id="64" dur="500"/>
                                        <p:tgtEl>
                                          <p:spTgt spid="7"/>
                                        </p:tgtEl>
                                      </p:cBhvr>
                                    </p:animEffect>
                                  </p:childTnLst>
                                </p:cTn>
                              </p:par>
                              <p:par>
                                <p:cTn id="65" presetID="42"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750"/>
                                        <p:tgtEl>
                                          <p:spTgt spid="16"/>
                                        </p:tgtEl>
                                      </p:cBhvr>
                                    </p:animEffect>
                                    <p:anim calcmode="lin" valueType="num">
                                      <p:cBhvr>
                                        <p:cTn id="68" dur="750" fill="hold"/>
                                        <p:tgtEl>
                                          <p:spTgt spid="16"/>
                                        </p:tgtEl>
                                        <p:attrNameLst>
                                          <p:attrName>ppt_x</p:attrName>
                                        </p:attrNameLst>
                                      </p:cBhvr>
                                      <p:tavLst>
                                        <p:tav tm="0">
                                          <p:val>
                                            <p:strVal val="#ppt_x"/>
                                          </p:val>
                                        </p:tav>
                                        <p:tav tm="100000">
                                          <p:val>
                                            <p:strVal val="#ppt_x"/>
                                          </p:val>
                                        </p:tav>
                                      </p:tavLst>
                                    </p:anim>
                                    <p:anim calcmode="lin" valueType="num">
                                      <p:cBhvr>
                                        <p:cTn id="69" dur="750" fill="hold"/>
                                        <p:tgtEl>
                                          <p:spTgt spid="16"/>
                                        </p:tgtEl>
                                        <p:attrNameLst>
                                          <p:attrName>ppt_y</p:attrName>
                                        </p:attrNameLst>
                                      </p:cBhvr>
                                      <p:tavLst>
                                        <p:tav tm="0">
                                          <p:val>
                                            <p:strVal val="#ppt_y+.1"/>
                                          </p:val>
                                        </p:tav>
                                        <p:tav tm="100000">
                                          <p:val>
                                            <p:strVal val="#ppt_y"/>
                                          </p:val>
                                        </p:tav>
                                      </p:tavLst>
                                    </p:anim>
                                  </p:childTnLst>
                                </p:cTn>
                              </p:par>
                            </p:childTnLst>
                          </p:cTn>
                        </p:par>
                        <p:par>
                          <p:cTn id="70" fill="hold">
                            <p:stCondLst>
                              <p:cond delay="3750"/>
                            </p:stCondLst>
                            <p:childTnLst>
                              <p:par>
                                <p:cTn id="71" presetID="2" presetClass="entr" presetSubtype="8" fill="hold" grpId="0" nodeType="after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additive="base">
                                        <p:cTn id="73" dur="500" fill="hold"/>
                                        <p:tgtEl>
                                          <p:spTgt spid="10"/>
                                        </p:tgtEl>
                                        <p:attrNameLst>
                                          <p:attrName>ppt_x</p:attrName>
                                        </p:attrNameLst>
                                      </p:cBhvr>
                                      <p:tavLst>
                                        <p:tav tm="0">
                                          <p:val>
                                            <p:strVal val="0-#ppt_w/2"/>
                                          </p:val>
                                        </p:tav>
                                        <p:tav tm="100000">
                                          <p:val>
                                            <p:strVal val="#ppt_x"/>
                                          </p:val>
                                        </p:tav>
                                      </p:tavLst>
                                    </p:anim>
                                    <p:anim calcmode="lin" valueType="num">
                                      <p:cBhvr additive="base">
                                        <p:cTn id="74" dur="500" fill="hold"/>
                                        <p:tgtEl>
                                          <p:spTgt spid="10"/>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0-#ppt_w/2"/>
                                          </p:val>
                                        </p:tav>
                                        <p:tav tm="100000">
                                          <p:val>
                                            <p:strVal val="#ppt_x"/>
                                          </p:val>
                                        </p:tav>
                                      </p:tavLst>
                                    </p:anim>
                                    <p:anim calcmode="lin" valueType="num">
                                      <p:cBhvr additive="base">
                                        <p:cTn id="78" dur="500" fill="hold"/>
                                        <p:tgtEl>
                                          <p:spTgt spid="25"/>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500" fill="hold"/>
                                        <p:tgtEl>
                                          <p:spTgt spid="28"/>
                                        </p:tgtEl>
                                        <p:attrNameLst>
                                          <p:attrName>ppt_x</p:attrName>
                                        </p:attrNameLst>
                                      </p:cBhvr>
                                      <p:tavLst>
                                        <p:tav tm="0">
                                          <p:val>
                                            <p:strVal val="0-#ppt_w/2"/>
                                          </p:val>
                                        </p:tav>
                                        <p:tav tm="100000">
                                          <p:val>
                                            <p:strVal val="#ppt_x"/>
                                          </p:val>
                                        </p:tav>
                                      </p:tavLst>
                                    </p:anim>
                                    <p:anim calcmode="lin" valueType="num">
                                      <p:cBhvr additive="base">
                                        <p:cTn id="82" dur="500" fill="hold"/>
                                        <p:tgtEl>
                                          <p:spTgt spid="28"/>
                                        </p:tgtEl>
                                        <p:attrNameLst>
                                          <p:attrName>ppt_y</p:attrName>
                                        </p:attrNameLst>
                                      </p:cBhvr>
                                      <p:tavLst>
                                        <p:tav tm="0">
                                          <p:val>
                                            <p:strVal val="#ppt_y"/>
                                          </p:val>
                                        </p:tav>
                                        <p:tav tm="100000">
                                          <p:val>
                                            <p:strVal val="#ppt_y"/>
                                          </p:val>
                                        </p:tav>
                                      </p:tavLst>
                                    </p:anim>
                                  </p:childTnLst>
                                </p:cTn>
                              </p:par>
                            </p:childTnLst>
                          </p:cTn>
                        </p:par>
                        <p:par>
                          <p:cTn id="83" fill="hold">
                            <p:stCondLst>
                              <p:cond delay="4250"/>
                            </p:stCondLst>
                            <p:childTnLst>
                              <p:par>
                                <p:cTn id="84" presetID="22" presetClass="entr" presetSubtype="4" fill="hold" grpId="0" nodeType="after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wipe(down)">
                                      <p:cBhvr>
                                        <p:cTn id="86" dur="500"/>
                                        <p:tgtEl>
                                          <p:spTgt spid="11"/>
                                        </p:tgtEl>
                                      </p:cBhvr>
                                    </p:animEffect>
                                  </p:childTnLst>
                                </p:cTn>
                              </p:par>
                              <p:par>
                                <p:cTn id="87" presetID="47"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750"/>
                                        <p:tgtEl>
                                          <p:spTgt spid="18"/>
                                        </p:tgtEl>
                                      </p:cBhvr>
                                    </p:animEffect>
                                    <p:anim calcmode="lin" valueType="num">
                                      <p:cBhvr>
                                        <p:cTn id="90" dur="750" fill="hold"/>
                                        <p:tgtEl>
                                          <p:spTgt spid="18"/>
                                        </p:tgtEl>
                                        <p:attrNameLst>
                                          <p:attrName>ppt_x</p:attrName>
                                        </p:attrNameLst>
                                      </p:cBhvr>
                                      <p:tavLst>
                                        <p:tav tm="0">
                                          <p:val>
                                            <p:strVal val="#ppt_x"/>
                                          </p:val>
                                        </p:tav>
                                        <p:tav tm="100000">
                                          <p:val>
                                            <p:strVal val="#ppt_x"/>
                                          </p:val>
                                        </p:tav>
                                      </p:tavLst>
                                    </p:anim>
                                    <p:anim calcmode="lin" valueType="num">
                                      <p:cBhvr>
                                        <p:cTn id="91" dur="750" fill="hold"/>
                                        <p:tgtEl>
                                          <p:spTgt spid="18"/>
                                        </p:tgtEl>
                                        <p:attrNameLst>
                                          <p:attrName>ppt_y</p:attrName>
                                        </p:attrNameLst>
                                      </p:cBhvr>
                                      <p:tavLst>
                                        <p:tav tm="0">
                                          <p:val>
                                            <p:strVal val="#ppt_y-.1"/>
                                          </p:val>
                                        </p:tav>
                                        <p:tav tm="100000">
                                          <p:val>
                                            <p:strVal val="#ppt_y"/>
                                          </p:val>
                                        </p:tav>
                                      </p:tavLst>
                                    </p:anim>
                                  </p:childTnLst>
                                </p:cTn>
                              </p:par>
                            </p:childTnLst>
                          </p:cTn>
                        </p:par>
                        <p:par>
                          <p:cTn id="92" fill="hold">
                            <p:stCondLst>
                              <p:cond delay="5000"/>
                            </p:stCondLst>
                            <p:childTnLst>
                              <p:par>
                                <p:cTn id="93" presetID="2" presetClass="entr" presetSubtype="8" fill="hold" grpId="0" nodeType="afterEffect">
                                  <p:stCondLst>
                                    <p:cond delay="0"/>
                                  </p:stCondLst>
                                  <p:childTnLst>
                                    <p:set>
                                      <p:cBhvr>
                                        <p:cTn id="94" dur="1" fill="hold">
                                          <p:stCondLst>
                                            <p:cond delay="0"/>
                                          </p:stCondLst>
                                        </p:cTn>
                                        <p:tgtEl>
                                          <p:spTgt spid="8"/>
                                        </p:tgtEl>
                                        <p:attrNameLst>
                                          <p:attrName>style.visibility</p:attrName>
                                        </p:attrNameLst>
                                      </p:cBhvr>
                                      <p:to>
                                        <p:strVal val="visible"/>
                                      </p:to>
                                    </p:set>
                                    <p:anim calcmode="lin" valueType="num">
                                      <p:cBhvr additive="base">
                                        <p:cTn id="95" dur="500" fill="hold"/>
                                        <p:tgtEl>
                                          <p:spTgt spid="8"/>
                                        </p:tgtEl>
                                        <p:attrNameLst>
                                          <p:attrName>ppt_x</p:attrName>
                                        </p:attrNameLst>
                                      </p:cBhvr>
                                      <p:tavLst>
                                        <p:tav tm="0">
                                          <p:val>
                                            <p:strVal val="0-#ppt_w/2"/>
                                          </p:val>
                                        </p:tav>
                                        <p:tav tm="100000">
                                          <p:val>
                                            <p:strVal val="#ppt_x"/>
                                          </p:val>
                                        </p:tav>
                                      </p:tavLst>
                                    </p:anim>
                                    <p:anim calcmode="lin" valueType="num">
                                      <p:cBhvr additive="base">
                                        <p:cTn id="96" dur="500" fill="hold"/>
                                        <p:tgtEl>
                                          <p:spTgt spid="8"/>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additive="base">
                                        <p:cTn id="99" dur="500" fill="hold"/>
                                        <p:tgtEl>
                                          <p:spTgt spid="26"/>
                                        </p:tgtEl>
                                        <p:attrNameLst>
                                          <p:attrName>ppt_x</p:attrName>
                                        </p:attrNameLst>
                                      </p:cBhvr>
                                      <p:tavLst>
                                        <p:tav tm="0">
                                          <p:val>
                                            <p:strVal val="0-#ppt_w/2"/>
                                          </p:val>
                                        </p:tav>
                                        <p:tav tm="100000">
                                          <p:val>
                                            <p:strVal val="#ppt_x"/>
                                          </p:val>
                                        </p:tav>
                                      </p:tavLst>
                                    </p:anim>
                                    <p:anim calcmode="lin" valueType="num">
                                      <p:cBhvr additive="base">
                                        <p:cTn id="100" dur="500" fill="hold"/>
                                        <p:tgtEl>
                                          <p:spTgt spid="26"/>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0-#ppt_w/2"/>
                                          </p:val>
                                        </p:tav>
                                        <p:tav tm="100000">
                                          <p:val>
                                            <p:strVal val="#ppt_x"/>
                                          </p:val>
                                        </p:tav>
                                      </p:tavLst>
                                    </p:anim>
                                    <p:anim calcmode="lin" valueType="num">
                                      <p:cBhvr additive="base">
                                        <p:cTn id="104" dur="500" fill="hold"/>
                                        <p:tgtEl>
                                          <p:spTgt spid="29"/>
                                        </p:tgtEl>
                                        <p:attrNameLst>
                                          <p:attrName>ppt_y</p:attrName>
                                        </p:attrNameLst>
                                      </p:cBhvr>
                                      <p:tavLst>
                                        <p:tav tm="0">
                                          <p:val>
                                            <p:strVal val="#ppt_y"/>
                                          </p:val>
                                        </p:tav>
                                        <p:tav tm="100000">
                                          <p:val>
                                            <p:strVal val="#ppt_y"/>
                                          </p:val>
                                        </p:tav>
                                      </p:tavLst>
                                    </p:anim>
                                  </p:childTnLst>
                                </p:cTn>
                              </p:par>
                            </p:childTnLst>
                          </p:cTn>
                        </p:par>
                        <p:par>
                          <p:cTn id="105" fill="hold">
                            <p:stCondLst>
                              <p:cond delay="5500"/>
                            </p:stCondLst>
                            <p:childTnLst>
                              <p:par>
                                <p:cTn id="106" presetID="22" presetClass="entr" presetSubtype="1"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up)">
                                      <p:cBhvr>
                                        <p:cTn id="108" dur="500"/>
                                        <p:tgtEl>
                                          <p:spTgt spid="9"/>
                                        </p:tgtEl>
                                      </p:cBhvr>
                                    </p:animEffect>
                                  </p:childTnLst>
                                </p:cTn>
                              </p:par>
                            </p:childTnLst>
                          </p:cTn>
                        </p:par>
                        <p:par>
                          <p:cTn id="109" fill="hold">
                            <p:stCondLst>
                              <p:cond delay="6000"/>
                            </p:stCondLst>
                            <p:childTnLst>
                              <p:par>
                                <p:cTn id="110" presetID="42" presetClass="entr" presetSubtype="0" fill="hold" grpId="0" nodeType="afterEffect">
                                  <p:stCondLst>
                                    <p:cond delay="0"/>
                                  </p:stCondLst>
                                  <p:childTnLst>
                                    <p:set>
                                      <p:cBhvr>
                                        <p:cTn id="111" dur="1" fill="hold">
                                          <p:stCondLst>
                                            <p:cond delay="0"/>
                                          </p:stCondLst>
                                        </p:cTn>
                                        <p:tgtEl>
                                          <p:spTgt spid="20"/>
                                        </p:tgtEl>
                                        <p:attrNameLst>
                                          <p:attrName>style.visibility</p:attrName>
                                        </p:attrNameLst>
                                      </p:cBhvr>
                                      <p:to>
                                        <p:strVal val="visible"/>
                                      </p:to>
                                    </p:set>
                                    <p:animEffect transition="in" filter="fade">
                                      <p:cBhvr>
                                        <p:cTn id="112" dur="750"/>
                                        <p:tgtEl>
                                          <p:spTgt spid="20"/>
                                        </p:tgtEl>
                                      </p:cBhvr>
                                    </p:animEffect>
                                    <p:anim calcmode="lin" valueType="num">
                                      <p:cBhvr>
                                        <p:cTn id="113" dur="750" fill="hold"/>
                                        <p:tgtEl>
                                          <p:spTgt spid="20"/>
                                        </p:tgtEl>
                                        <p:attrNameLst>
                                          <p:attrName>ppt_x</p:attrName>
                                        </p:attrNameLst>
                                      </p:cBhvr>
                                      <p:tavLst>
                                        <p:tav tm="0">
                                          <p:val>
                                            <p:strVal val="#ppt_x"/>
                                          </p:val>
                                        </p:tav>
                                        <p:tav tm="100000">
                                          <p:val>
                                            <p:strVal val="#ppt_x"/>
                                          </p:val>
                                        </p:tav>
                                      </p:tavLst>
                                    </p:anim>
                                    <p:anim calcmode="lin" valueType="num">
                                      <p:cBhvr>
                                        <p:cTn id="114" dur="750" fill="hold"/>
                                        <p:tgtEl>
                                          <p:spTgt spid="20"/>
                                        </p:tgtEl>
                                        <p:attrNameLst>
                                          <p:attrName>ppt_y</p:attrName>
                                        </p:attrNameLst>
                                      </p:cBhvr>
                                      <p:tavLst>
                                        <p:tav tm="0">
                                          <p:val>
                                            <p:strVal val="#ppt_y+.1"/>
                                          </p:val>
                                        </p:tav>
                                        <p:tav tm="100000">
                                          <p:val>
                                            <p:strVal val="#ppt_y"/>
                                          </p:val>
                                        </p:tav>
                                      </p:tavLst>
                                    </p:anim>
                                  </p:childTnLst>
                                </p:cTn>
                              </p:par>
                            </p:childTnLst>
                          </p:cTn>
                        </p:par>
                        <p:par>
                          <p:cTn id="115" fill="hold">
                            <p:stCondLst>
                              <p:cond delay="6750"/>
                            </p:stCondLst>
                            <p:childTnLst>
                              <p:par>
                                <p:cTn id="116" presetID="47" presetClass="entr" presetSubtype="0" fill="hold" nodeType="after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fade">
                                      <p:cBhvr>
                                        <p:cTn id="118" dur="1000"/>
                                        <p:tgtEl>
                                          <p:spTgt spid="33"/>
                                        </p:tgtEl>
                                      </p:cBhvr>
                                    </p:animEffect>
                                    <p:anim calcmode="lin" valueType="num">
                                      <p:cBhvr>
                                        <p:cTn id="119" dur="1000" fill="hold"/>
                                        <p:tgtEl>
                                          <p:spTgt spid="33"/>
                                        </p:tgtEl>
                                        <p:attrNameLst>
                                          <p:attrName>ppt_x</p:attrName>
                                        </p:attrNameLst>
                                      </p:cBhvr>
                                      <p:tavLst>
                                        <p:tav tm="0">
                                          <p:val>
                                            <p:strVal val="#ppt_x"/>
                                          </p:val>
                                        </p:tav>
                                        <p:tav tm="100000">
                                          <p:val>
                                            <p:strVal val="#ppt_x"/>
                                          </p:val>
                                        </p:tav>
                                      </p:tavLst>
                                    </p:anim>
                                    <p:anim calcmode="lin" valueType="num">
                                      <p:cBhvr>
                                        <p:cTn id="12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p:bldP spid="14" grpId="0"/>
      <p:bldP spid="16" grpId="0"/>
      <p:bldP spid="18" grpId="0"/>
      <p:bldP spid="20" grpId="0"/>
      <p:bldP spid="22" grpId="0"/>
      <p:bldP spid="23" grpId="0"/>
      <p:bldP spid="24" grpId="0"/>
      <p:bldP spid="25" grpId="0"/>
      <p:bldP spid="26" grpId="0"/>
      <p:bldP spid="27" grpId="0" animBg="1"/>
      <p:bldP spid="28" grpId="0" animBg="1"/>
      <p:bldP spid="29" grpId="0"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淘宝店chenying0907 53"/>
          <p:cNvGrpSpPr/>
          <p:nvPr/>
        </p:nvGrpSpPr>
        <p:grpSpPr>
          <a:xfrm>
            <a:off x="3803083" y="2820873"/>
            <a:ext cx="474581" cy="914523"/>
            <a:chOff x="3802947" y="2820045"/>
            <a:chExt cx="474663" cy="914400"/>
          </a:xfrm>
        </p:grpSpPr>
        <p:sp>
          <p:nvSpPr>
            <p:cNvPr id="3" name="淘宝店chenying0907 5"/>
            <p:cNvSpPr/>
            <p:nvPr/>
          </p:nvSpPr>
          <p:spPr bwMode="auto">
            <a:xfrm>
              <a:off x="3802947" y="2820045"/>
              <a:ext cx="474663" cy="914400"/>
            </a:xfrm>
            <a:custGeom>
              <a:avLst/>
              <a:gdLst>
                <a:gd name="T0" fmla="*/ 2078 w 2392"/>
                <a:gd name="T1" fmla="*/ 2358 h 4602"/>
                <a:gd name="T2" fmla="*/ 2005 w 2392"/>
                <a:gd name="T3" fmla="*/ 2187 h 4602"/>
                <a:gd name="T4" fmla="*/ 1921 w 2392"/>
                <a:gd name="T5" fmla="*/ 2022 h 4602"/>
                <a:gd name="T6" fmla="*/ 1826 w 2392"/>
                <a:gd name="T7" fmla="*/ 1858 h 4602"/>
                <a:gd name="T8" fmla="*/ 1717 w 2392"/>
                <a:gd name="T9" fmla="*/ 1694 h 4602"/>
                <a:gd name="T10" fmla="*/ 1492 w 2392"/>
                <a:gd name="T11" fmla="*/ 1390 h 4602"/>
                <a:gd name="T12" fmla="*/ 1275 w 2392"/>
                <a:gd name="T13" fmla="*/ 1082 h 4602"/>
                <a:gd name="T14" fmla="*/ 1327 w 2392"/>
                <a:gd name="T15" fmla="*/ 989 h 4602"/>
                <a:gd name="T16" fmla="*/ 1366 w 2392"/>
                <a:gd name="T17" fmla="*/ 889 h 4602"/>
                <a:gd name="T18" fmla="*/ 1387 w 2392"/>
                <a:gd name="T19" fmla="*/ 781 h 4602"/>
                <a:gd name="T20" fmla="*/ 1391 w 2392"/>
                <a:gd name="T21" fmla="*/ 661 h 4602"/>
                <a:gd name="T22" fmla="*/ 1371 w 2392"/>
                <a:gd name="T23" fmla="*/ 523 h 4602"/>
                <a:gd name="T24" fmla="*/ 1324 w 2392"/>
                <a:gd name="T25" fmla="*/ 394 h 4602"/>
                <a:gd name="T26" fmla="*/ 1254 w 2392"/>
                <a:gd name="T27" fmla="*/ 280 h 4602"/>
                <a:gd name="T28" fmla="*/ 1165 w 2392"/>
                <a:gd name="T29" fmla="*/ 181 h 4602"/>
                <a:gd name="T30" fmla="*/ 1057 w 2392"/>
                <a:gd name="T31" fmla="*/ 101 h 4602"/>
                <a:gd name="T32" fmla="*/ 936 w 2392"/>
                <a:gd name="T33" fmla="*/ 43 h 4602"/>
                <a:gd name="T34" fmla="*/ 802 w 2392"/>
                <a:gd name="T35" fmla="*/ 8 h 4602"/>
                <a:gd name="T36" fmla="*/ 660 w 2392"/>
                <a:gd name="T37" fmla="*/ 1 h 4602"/>
                <a:gd name="T38" fmla="*/ 522 w 2392"/>
                <a:gd name="T39" fmla="*/ 22 h 4602"/>
                <a:gd name="T40" fmla="*/ 395 w 2392"/>
                <a:gd name="T41" fmla="*/ 69 h 4602"/>
                <a:gd name="T42" fmla="*/ 280 w 2392"/>
                <a:gd name="T43" fmla="*/ 138 h 4602"/>
                <a:gd name="T44" fmla="*/ 180 w 2392"/>
                <a:gd name="T45" fmla="*/ 228 h 4602"/>
                <a:gd name="T46" fmla="*/ 101 w 2392"/>
                <a:gd name="T47" fmla="*/ 335 h 4602"/>
                <a:gd name="T48" fmla="*/ 43 w 2392"/>
                <a:gd name="T49" fmla="*/ 457 h 4602"/>
                <a:gd name="T50" fmla="*/ 8 w 2392"/>
                <a:gd name="T51" fmla="*/ 591 h 4602"/>
                <a:gd name="T52" fmla="*/ 1 w 2392"/>
                <a:gd name="T53" fmla="*/ 732 h 4602"/>
                <a:gd name="T54" fmla="*/ 22 w 2392"/>
                <a:gd name="T55" fmla="*/ 871 h 4602"/>
                <a:gd name="T56" fmla="*/ 68 w 2392"/>
                <a:gd name="T57" fmla="*/ 999 h 4602"/>
                <a:gd name="T58" fmla="*/ 138 w 2392"/>
                <a:gd name="T59" fmla="*/ 1114 h 4602"/>
                <a:gd name="T60" fmla="*/ 228 w 2392"/>
                <a:gd name="T61" fmla="*/ 1212 h 4602"/>
                <a:gd name="T62" fmla="*/ 335 w 2392"/>
                <a:gd name="T63" fmla="*/ 1292 h 4602"/>
                <a:gd name="T64" fmla="*/ 457 w 2392"/>
                <a:gd name="T65" fmla="*/ 1351 h 4602"/>
                <a:gd name="T66" fmla="*/ 591 w 2392"/>
                <a:gd name="T67" fmla="*/ 1386 h 4602"/>
                <a:gd name="T68" fmla="*/ 723 w 2392"/>
                <a:gd name="T69" fmla="*/ 1393 h 4602"/>
                <a:gd name="T70" fmla="*/ 826 w 2392"/>
                <a:gd name="T71" fmla="*/ 1381 h 4602"/>
                <a:gd name="T72" fmla="*/ 987 w 2392"/>
                <a:gd name="T73" fmla="*/ 1469 h 4602"/>
                <a:gd name="T74" fmla="*/ 1275 w 2392"/>
                <a:gd name="T75" fmla="*/ 1838 h 4602"/>
                <a:gd name="T76" fmla="*/ 1412 w 2392"/>
                <a:gd name="T77" fmla="*/ 2036 h 4602"/>
                <a:gd name="T78" fmla="*/ 1502 w 2392"/>
                <a:gd name="T79" fmla="*/ 2181 h 4602"/>
                <a:gd name="T80" fmla="*/ 1578 w 2392"/>
                <a:gd name="T81" fmla="*/ 2321 h 4602"/>
                <a:gd name="T82" fmla="*/ 1641 w 2392"/>
                <a:gd name="T83" fmla="*/ 2459 h 4602"/>
                <a:gd name="T84" fmla="*/ 1695 w 2392"/>
                <a:gd name="T85" fmla="*/ 2598 h 4602"/>
                <a:gd name="T86" fmla="*/ 1730 w 2392"/>
                <a:gd name="T87" fmla="*/ 2724 h 4602"/>
                <a:gd name="T88" fmla="*/ 1791 w 2392"/>
                <a:gd name="T89" fmla="*/ 3127 h 4602"/>
                <a:gd name="T90" fmla="*/ 1866 w 2392"/>
                <a:gd name="T91" fmla="*/ 3750 h 4602"/>
                <a:gd name="T92" fmla="*/ 1926 w 2392"/>
                <a:gd name="T93" fmla="*/ 4331 h 4602"/>
                <a:gd name="T94" fmla="*/ 2392 w 2392"/>
                <a:gd name="T95" fmla="*/ 4565 h 4602"/>
                <a:gd name="T96" fmla="*/ 2353 w 2392"/>
                <a:gd name="T97" fmla="*/ 4145 h 4602"/>
                <a:gd name="T98" fmla="*/ 2284 w 2392"/>
                <a:gd name="T99" fmla="*/ 3509 h 4602"/>
                <a:gd name="T100" fmla="*/ 2203 w 2392"/>
                <a:gd name="T101" fmla="*/ 2883 h 4602"/>
                <a:gd name="T102" fmla="*/ 2163 w 2392"/>
                <a:gd name="T103" fmla="*/ 2643 h 4602"/>
                <a:gd name="T104" fmla="*/ 2127 w 2392"/>
                <a:gd name="T105" fmla="*/ 2491 h 4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2" h="4602">
                  <a:moveTo>
                    <a:pt x="2127" y="2491"/>
                  </a:moveTo>
                  <a:lnTo>
                    <a:pt x="2112" y="2446"/>
                  </a:lnTo>
                  <a:lnTo>
                    <a:pt x="2095" y="2402"/>
                  </a:lnTo>
                  <a:lnTo>
                    <a:pt x="2078" y="2358"/>
                  </a:lnTo>
                  <a:lnTo>
                    <a:pt x="2061" y="2315"/>
                  </a:lnTo>
                  <a:lnTo>
                    <a:pt x="2043" y="2272"/>
                  </a:lnTo>
                  <a:lnTo>
                    <a:pt x="2025" y="2230"/>
                  </a:lnTo>
                  <a:lnTo>
                    <a:pt x="2005" y="2187"/>
                  </a:lnTo>
                  <a:lnTo>
                    <a:pt x="1985" y="2146"/>
                  </a:lnTo>
                  <a:lnTo>
                    <a:pt x="1964" y="2104"/>
                  </a:lnTo>
                  <a:lnTo>
                    <a:pt x="1943" y="2063"/>
                  </a:lnTo>
                  <a:lnTo>
                    <a:pt x="1921" y="2022"/>
                  </a:lnTo>
                  <a:lnTo>
                    <a:pt x="1898" y="1981"/>
                  </a:lnTo>
                  <a:lnTo>
                    <a:pt x="1874" y="1940"/>
                  </a:lnTo>
                  <a:lnTo>
                    <a:pt x="1850" y="1899"/>
                  </a:lnTo>
                  <a:lnTo>
                    <a:pt x="1826" y="1858"/>
                  </a:lnTo>
                  <a:lnTo>
                    <a:pt x="1799" y="1817"/>
                  </a:lnTo>
                  <a:lnTo>
                    <a:pt x="1773" y="1777"/>
                  </a:lnTo>
                  <a:lnTo>
                    <a:pt x="1745" y="1735"/>
                  </a:lnTo>
                  <a:lnTo>
                    <a:pt x="1717" y="1694"/>
                  </a:lnTo>
                  <a:lnTo>
                    <a:pt x="1687" y="1651"/>
                  </a:lnTo>
                  <a:lnTo>
                    <a:pt x="1626" y="1566"/>
                  </a:lnTo>
                  <a:lnTo>
                    <a:pt x="1560" y="1479"/>
                  </a:lnTo>
                  <a:lnTo>
                    <a:pt x="1492" y="1390"/>
                  </a:lnTo>
                  <a:lnTo>
                    <a:pt x="1418" y="1297"/>
                  </a:lnTo>
                  <a:lnTo>
                    <a:pt x="1342" y="1203"/>
                  </a:lnTo>
                  <a:lnTo>
                    <a:pt x="1261" y="1104"/>
                  </a:lnTo>
                  <a:lnTo>
                    <a:pt x="1275" y="1082"/>
                  </a:lnTo>
                  <a:lnTo>
                    <a:pt x="1290" y="1060"/>
                  </a:lnTo>
                  <a:lnTo>
                    <a:pt x="1303" y="1037"/>
                  </a:lnTo>
                  <a:lnTo>
                    <a:pt x="1316" y="1013"/>
                  </a:lnTo>
                  <a:lnTo>
                    <a:pt x="1327" y="989"/>
                  </a:lnTo>
                  <a:lnTo>
                    <a:pt x="1339" y="965"/>
                  </a:lnTo>
                  <a:lnTo>
                    <a:pt x="1348" y="940"/>
                  </a:lnTo>
                  <a:lnTo>
                    <a:pt x="1357" y="915"/>
                  </a:lnTo>
                  <a:lnTo>
                    <a:pt x="1366" y="889"/>
                  </a:lnTo>
                  <a:lnTo>
                    <a:pt x="1373" y="862"/>
                  </a:lnTo>
                  <a:lnTo>
                    <a:pt x="1378" y="836"/>
                  </a:lnTo>
                  <a:lnTo>
                    <a:pt x="1383" y="809"/>
                  </a:lnTo>
                  <a:lnTo>
                    <a:pt x="1387" y="781"/>
                  </a:lnTo>
                  <a:lnTo>
                    <a:pt x="1390" y="753"/>
                  </a:lnTo>
                  <a:lnTo>
                    <a:pt x="1391" y="725"/>
                  </a:lnTo>
                  <a:lnTo>
                    <a:pt x="1393" y="697"/>
                  </a:lnTo>
                  <a:lnTo>
                    <a:pt x="1391" y="661"/>
                  </a:lnTo>
                  <a:lnTo>
                    <a:pt x="1388" y="625"/>
                  </a:lnTo>
                  <a:lnTo>
                    <a:pt x="1384" y="591"/>
                  </a:lnTo>
                  <a:lnTo>
                    <a:pt x="1378" y="556"/>
                  </a:lnTo>
                  <a:lnTo>
                    <a:pt x="1371" y="523"/>
                  </a:lnTo>
                  <a:lnTo>
                    <a:pt x="1361" y="490"/>
                  </a:lnTo>
                  <a:lnTo>
                    <a:pt x="1350" y="457"/>
                  </a:lnTo>
                  <a:lnTo>
                    <a:pt x="1338" y="425"/>
                  </a:lnTo>
                  <a:lnTo>
                    <a:pt x="1324" y="394"/>
                  </a:lnTo>
                  <a:lnTo>
                    <a:pt x="1309" y="365"/>
                  </a:lnTo>
                  <a:lnTo>
                    <a:pt x="1292" y="335"/>
                  </a:lnTo>
                  <a:lnTo>
                    <a:pt x="1273" y="307"/>
                  </a:lnTo>
                  <a:lnTo>
                    <a:pt x="1254" y="280"/>
                  </a:lnTo>
                  <a:lnTo>
                    <a:pt x="1233" y="253"/>
                  </a:lnTo>
                  <a:lnTo>
                    <a:pt x="1211" y="228"/>
                  </a:lnTo>
                  <a:lnTo>
                    <a:pt x="1188" y="204"/>
                  </a:lnTo>
                  <a:lnTo>
                    <a:pt x="1165" y="181"/>
                  </a:lnTo>
                  <a:lnTo>
                    <a:pt x="1139" y="159"/>
                  </a:lnTo>
                  <a:lnTo>
                    <a:pt x="1113" y="138"/>
                  </a:lnTo>
                  <a:lnTo>
                    <a:pt x="1086" y="119"/>
                  </a:lnTo>
                  <a:lnTo>
                    <a:pt x="1057" y="101"/>
                  </a:lnTo>
                  <a:lnTo>
                    <a:pt x="1028" y="84"/>
                  </a:lnTo>
                  <a:lnTo>
                    <a:pt x="998" y="69"/>
                  </a:lnTo>
                  <a:lnTo>
                    <a:pt x="967" y="55"/>
                  </a:lnTo>
                  <a:lnTo>
                    <a:pt x="936" y="43"/>
                  </a:lnTo>
                  <a:lnTo>
                    <a:pt x="903" y="31"/>
                  </a:lnTo>
                  <a:lnTo>
                    <a:pt x="870" y="22"/>
                  </a:lnTo>
                  <a:lnTo>
                    <a:pt x="836" y="14"/>
                  </a:lnTo>
                  <a:lnTo>
                    <a:pt x="802" y="8"/>
                  </a:lnTo>
                  <a:lnTo>
                    <a:pt x="768" y="3"/>
                  </a:lnTo>
                  <a:lnTo>
                    <a:pt x="732" y="1"/>
                  </a:lnTo>
                  <a:lnTo>
                    <a:pt x="696" y="0"/>
                  </a:lnTo>
                  <a:lnTo>
                    <a:pt x="660" y="1"/>
                  </a:lnTo>
                  <a:lnTo>
                    <a:pt x="625" y="3"/>
                  </a:lnTo>
                  <a:lnTo>
                    <a:pt x="591" y="8"/>
                  </a:lnTo>
                  <a:lnTo>
                    <a:pt x="555" y="14"/>
                  </a:lnTo>
                  <a:lnTo>
                    <a:pt x="522" y="22"/>
                  </a:lnTo>
                  <a:lnTo>
                    <a:pt x="489" y="31"/>
                  </a:lnTo>
                  <a:lnTo>
                    <a:pt x="457" y="43"/>
                  </a:lnTo>
                  <a:lnTo>
                    <a:pt x="425" y="55"/>
                  </a:lnTo>
                  <a:lnTo>
                    <a:pt x="395" y="69"/>
                  </a:lnTo>
                  <a:lnTo>
                    <a:pt x="365" y="84"/>
                  </a:lnTo>
                  <a:lnTo>
                    <a:pt x="335" y="101"/>
                  </a:lnTo>
                  <a:lnTo>
                    <a:pt x="307" y="119"/>
                  </a:lnTo>
                  <a:lnTo>
                    <a:pt x="280" y="138"/>
                  </a:lnTo>
                  <a:lnTo>
                    <a:pt x="253" y="159"/>
                  </a:lnTo>
                  <a:lnTo>
                    <a:pt x="228" y="181"/>
                  </a:lnTo>
                  <a:lnTo>
                    <a:pt x="204" y="204"/>
                  </a:lnTo>
                  <a:lnTo>
                    <a:pt x="180" y="228"/>
                  </a:lnTo>
                  <a:lnTo>
                    <a:pt x="159" y="253"/>
                  </a:lnTo>
                  <a:lnTo>
                    <a:pt x="138" y="280"/>
                  </a:lnTo>
                  <a:lnTo>
                    <a:pt x="119" y="307"/>
                  </a:lnTo>
                  <a:lnTo>
                    <a:pt x="101" y="335"/>
                  </a:lnTo>
                  <a:lnTo>
                    <a:pt x="84" y="365"/>
                  </a:lnTo>
                  <a:lnTo>
                    <a:pt x="68" y="394"/>
                  </a:lnTo>
                  <a:lnTo>
                    <a:pt x="55" y="425"/>
                  </a:lnTo>
                  <a:lnTo>
                    <a:pt x="43" y="457"/>
                  </a:lnTo>
                  <a:lnTo>
                    <a:pt x="31" y="490"/>
                  </a:lnTo>
                  <a:lnTo>
                    <a:pt x="22" y="523"/>
                  </a:lnTo>
                  <a:lnTo>
                    <a:pt x="15" y="556"/>
                  </a:lnTo>
                  <a:lnTo>
                    <a:pt x="8" y="591"/>
                  </a:lnTo>
                  <a:lnTo>
                    <a:pt x="3" y="625"/>
                  </a:lnTo>
                  <a:lnTo>
                    <a:pt x="1" y="661"/>
                  </a:lnTo>
                  <a:lnTo>
                    <a:pt x="0" y="697"/>
                  </a:lnTo>
                  <a:lnTo>
                    <a:pt x="1" y="732"/>
                  </a:lnTo>
                  <a:lnTo>
                    <a:pt x="3" y="769"/>
                  </a:lnTo>
                  <a:lnTo>
                    <a:pt x="8" y="803"/>
                  </a:lnTo>
                  <a:lnTo>
                    <a:pt x="15" y="837"/>
                  </a:lnTo>
                  <a:lnTo>
                    <a:pt x="22" y="871"/>
                  </a:lnTo>
                  <a:lnTo>
                    <a:pt x="31" y="904"/>
                  </a:lnTo>
                  <a:lnTo>
                    <a:pt x="43" y="937"/>
                  </a:lnTo>
                  <a:lnTo>
                    <a:pt x="55" y="968"/>
                  </a:lnTo>
                  <a:lnTo>
                    <a:pt x="68" y="999"/>
                  </a:lnTo>
                  <a:lnTo>
                    <a:pt x="84" y="1029"/>
                  </a:lnTo>
                  <a:lnTo>
                    <a:pt x="101" y="1058"/>
                  </a:lnTo>
                  <a:lnTo>
                    <a:pt x="119" y="1087"/>
                  </a:lnTo>
                  <a:lnTo>
                    <a:pt x="138" y="1114"/>
                  </a:lnTo>
                  <a:lnTo>
                    <a:pt x="159" y="1140"/>
                  </a:lnTo>
                  <a:lnTo>
                    <a:pt x="180" y="1166"/>
                  </a:lnTo>
                  <a:lnTo>
                    <a:pt x="204" y="1190"/>
                  </a:lnTo>
                  <a:lnTo>
                    <a:pt x="228" y="1212"/>
                  </a:lnTo>
                  <a:lnTo>
                    <a:pt x="253" y="1234"/>
                  </a:lnTo>
                  <a:lnTo>
                    <a:pt x="280" y="1255"/>
                  </a:lnTo>
                  <a:lnTo>
                    <a:pt x="307" y="1275"/>
                  </a:lnTo>
                  <a:lnTo>
                    <a:pt x="335" y="1292"/>
                  </a:lnTo>
                  <a:lnTo>
                    <a:pt x="365" y="1310"/>
                  </a:lnTo>
                  <a:lnTo>
                    <a:pt x="395" y="1325"/>
                  </a:lnTo>
                  <a:lnTo>
                    <a:pt x="425" y="1339"/>
                  </a:lnTo>
                  <a:lnTo>
                    <a:pt x="457" y="1351"/>
                  </a:lnTo>
                  <a:lnTo>
                    <a:pt x="489" y="1363"/>
                  </a:lnTo>
                  <a:lnTo>
                    <a:pt x="522" y="1372"/>
                  </a:lnTo>
                  <a:lnTo>
                    <a:pt x="555" y="1379"/>
                  </a:lnTo>
                  <a:lnTo>
                    <a:pt x="591" y="1386"/>
                  </a:lnTo>
                  <a:lnTo>
                    <a:pt x="625" y="1390"/>
                  </a:lnTo>
                  <a:lnTo>
                    <a:pt x="660" y="1393"/>
                  </a:lnTo>
                  <a:lnTo>
                    <a:pt x="696" y="1394"/>
                  </a:lnTo>
                  <a:lnTo>
                    <a:pt x="723" y="1393"/>
                  </a:lnTo>
                  <a:lnTo>
                    <a:pt x="749" y="1392"/>
                  </a:lnTo>
                  <a:lnTo>
                    <a:pt x="775" y="1389"/>
                  </a:lnTo>
                  <a:lnTo>
                    <a:pt x="801" y="1386"/>
                  </a:lnTo>
                  <a:lnTo>
                    <a:pt x="826" y="1381"/>
                  </a:lnTo>
                  <a:lnTo>
                    <a:pt x="852" y="1376"/>
                  </a:lnTo>
                  <a:lnTo>
                    <a:pt x="877" y="1370"/>
                  </a:lnTo>
                  <a:lnTo>
                    <a:pt x="900" y="1363"/>
                  </a:lnTo>
                  <a:lnTo>
                    <a:pt x="987" y="1469"/>
                  </a:lnTo>
                  <a:lnTo>
                    <a:pt x="1068" y="1568"/>
                  </a:lnTo>
                  <a:lnTo>
                    <a:pt x="1143" y="1663"/>
                  </a:lnTo>
                  <a:lnTo>
                    <a:pt x="1212" y="1753"/>
                  </a:lnTo>
                  <a:lnTo>
                    <a:pt x="1275" y="1838"/>
                  </a:lnTo>
                  <a:lnTo>
                    <a:pt x="1333" y="1920"/>
                  </a:lnTo>
                  <a:lnTo>
                    <a:pt x="1361" y="1959"/>
                  </a:lnTo>
                  <a:lnTo>
                    <a:pt x="1387" y="1997"/>
                  </a:lnTo>
                  <a:lnTo>
                    <a:pt x="1412" y="2036"/>
                  </a:lnTo>
                  <a:lnTo>
                    <a:pt x="1437" y="2073"/>
                  </a:lnTo>
                  <a:lnTo>
                    <a:pt x="1460" y="2109"/>
                  </a:lnTo>
                  <a:lnTo>
                    <a:pt x="1482" y="2146"/>
                  </a:lnTo>
                  <a:lnTo>
                    <a:pt x="1502" y="2181"/>
                  </a:lnTo>
                  <a:lnTo>
                    <a:pt x="1523" y="2216"/>
                  </a:lnTo>
                  <a:lnTo>
                    <a:pt x="1542" y="2251"/>
                  </a:lnTo>
                  <a:lnTo>
                    <a:pt x="1560" y="2287"/>
                  </a:lnTo>
                  <a:lnTo>
                    <a:pt x="1578" y="2321"/>
                  </a:lnTo>
                  <a:lnTo>
                    <a:pt x="1596" y="2355"/>
                  </a:lnTo>
                  <a:lnTo>
                    <a:pt x="1611" y="2389"/>
                  </a:lnTo>
                  <a:lnTo>
                    <a:pt x="1627" y="2424"/>
                  </a:lnTo>
                  <a:lnTo>
                    <a:pt x="1641" y="2459"/>
                  </a:lnTo>
                  <a:lnTo>
                    <a:pt x="1656" y="2493"/>
                  </a:lnTo>
                  <a:lnTo>
                    <a:pt x="1669" y="2527"/>
                  </a:lnTo>
                  <a:lnTo>
                    <a:pt x="1683" y="2563"/>
                  </a:lnTo>
                  <a:lnTo>
                    <a:pt x="1695" y="2598"/>
                  </a:lnTo>
                  <a:lnTo>
                    <a:pt x="1707" y="2633"/>
                  </a:lnTo>
                  <a:lnTo>
                    <a:pt x="1715" y="2657"/>
                  </a:lnTo>
                  <a:lnTo>
                    <a:pt x="1722" y="2687"/>
                  </a:lnTo>
                  <a:lnTo>
                    <a:pt x="1730" y="2724"/>
                  </a:lnTo>
                  <a:lnTo>
                    <a:pt x="1739" y="2768"/>
                  </a:lnTo>
                  <a:lnTo>
                    <a:pt x="1755" y="2870"/>
                  </a:lnTo>
                  <a:lnTo>
                    <a:pt x="1773" y="2991"/>
                  </a:lnTo>
                  <a:lnTo>
                    <a:pt x="1791" y="3127"/>
                  </a:lnTo>
                  <a:lnTo>
                    <a:pt x="1810" y="3274"/>
                  </a:lnTo>
                  <a:lnTo>
                    <a:pt x="1830" y="3430"/>
                  </a:lnTo>
                  <a:lnTo>
                    <a:pt x="1848" y="3589"/>
                  </a:lnTo>
                  <a:lnTo>
                    <a:pt x="1866" y="3750"/>
                  </a:lnTo>
                  <a:lnTo>
                    <a:pt x="1883" y="3908"/>
                  </a:lnTo>
                  <a:lnTo>
                    <a:pt x="1899" y="4060"/>
                  </a:lnTo>
                  <a:lnTo>
                    <a:pt x="1914" y="4202"/>
                  </a:lnTo>
                  <a:lnTo>
                    <a:pt x="1926" y="4331"/>
                  </a:lnTo>
                  <a:lnTo>
                    <a:pt x="1937" y="4443"/>
                  </a:lnTo>
                  <a:lnTo>
                    <a:pt x="1946" y="4535"/>
                  </a:lnTo>
                  <a:lnTo>
                    <a:pt x="1952" y="4602"/>
                  </a:lnTo>
                  <a:lnTo>
                    <a:pt x="2392" y="4565"/>
                  </a:lnTo>
                  <a:lnTo>
                    <a:pt x="2386" y="4492"/>
                  </a:lnTo>
                  <a:lnTo>
                    <a:pt x="2378" y="4396"/>
                  </a:lnTo>
                  <a:lnTo>
                    <a:pt x="2366" y="4279"/>
                  </a:lnTo>
                  <a:lnTo>
                    <a:pt x="2353" y="4145"/>
                  </a:lnTo>
                  <a:lnTo>
                    <a:pt x="2337" y="3998"/>
                  </a:lnTo>
                  <a:lnTo>
                    <a:pt x="2321" y="3840"/>
                  </a:lnTo>
                  <a:lnTo>
                    <a:pt x="2302" y="3676"/>
                  </a:lnTo>
                  <a:lnTo>
                    <a:pt x="2284" y="3509"/>
                  </a:lnTo>
                  <a:lnTo>
                    <a:pt x="2264" y="3343"/>
                  </a:lnTo>
                  <a:lnTo>
                    <a:pt x="2243" y="3181"/>
                  </a:lnTo>
                  <a:lnTo>
                    <a:pt x="2222" y="3026"/>
                  </a:lnTo>
                  <a:lnTo>
                    <a:pt x="2203" y="2883"/>
                  </a:lnTo>
                  <a:lnTo>
                    <a:pt x="2192" y="2817"/>
                  </a:lnTo>
                  <a:lnTo>
                    <a:pt x="2182" y="2754"/>
                  </a:lnTo>
                  <a:lnTo>
                    <a:pt x="2173" y="2696"/>
                  </a:lnTo>
                  <a:lnTo>
                    <a:pt x="2163" y="2643"/>
                  </a:lnTo>
                  <a:lnTo>
                    <a:pt x="2153" y="2597"/>
                  </a:lnTo>
                  <a:lnTo>
                    <a:pt x="2145" y="2555"/>
                  </a:lnTo>
                  <a:lnTo>
                    <a:pt x="2135" y="2520"/>
                  </a:lnTo>
                  <a:lnTo>
                    <a:pt x="2127" y="2491"/>
                  </a:lnTo>
                  <a:close/>
                </a:path>
              </a:pathLst>
            </a:custGeom>
            <a:solidFill>
              <a:schemeClr val="accent4"/>
            </a:solidFill>
            <a:ln>
              <a:noFill/>
            </a:ln>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sp>
          <p:nvSpPr>
            <p:cNvPr id="4" name="淘宝店chenying0907 11"/>
            <p:cNvSpPr/>
            <p:nvPr/>
          </p:nvSpPr>
          <p:spPr bwMode="auto">
            <a:xfrm>
              <a:off x="3871209" y="2889895"/>
              <a:ext cx="138113" cy="138113"/>
            </a:xfrm>
            <a:custGeom>
              <a:avLst/>
              <a:gdLst>
                <a:gd name="T0" fmla="*/ 694 w 696"/>
                <a:gd name="T1" fmla="*/ 312 h 696"/>
                <a:gd name="T2" fmla="*/ 685 w 696"/>
                <a:gd name="T3" fmla="*/ 261 h 696"/>
                <a:gd name="T4" fmla="*/ 668 w 696"/>
                <a:gd name="T5" fmla="*/ 212 h 696"/>
                <a:gd name="T6" fmla="*/ 646 w 696"/>
                <a:gd name="T7" fmla="*/ 168 h 696"/>
                <a:gd name="T8" fmla="*/ 617 w 696"/>
                <a:gd name="T9" fmla="*/ 126 h 696"/>
                <a:gd name="T10" fmla="*/ 582 w 696"/>
                <a:gd name="T11" fmla="*/ 90 h 696"/>
                <a:gd name="T12" fmla="*/ 543 w 696"/>
                <a:gd name="T13" fmla="*/ 59 h 696"/>
                <a:gd name="T14" fmla="*/ 500 w 696"/>
                <a:gd name="T15" fmla="*/ 34 h 696"/>
                <a:gd name="T16" fmla="*/ 452 w 696"/>
                <a:gd name="T17" fmla="*/ 15 h 696"/>
                <a:gd name="T18" fmla="*/ 401 w 696"/>
                <a:gd name="T19" fmla="*/ 4 h 696"/>
                <a:gd name="T20" fmla="*/ 348 w 696"/>
                <a:gd name="T21" fmla="*/ 0 h 696"/>
                <a:gd name="T22" fmla="*/ 295 w 696"/>
                <a:gd name="T23" fmla="*/ 4 h 696"/>
                <a:gd name="T24" fmla="*/ 245 w 696"/>
                <a:gd name="T25" fmla="*/ 15 h 696"/>
                <a:gd name="T26" fmla="*/ 197 w 696"/>
                <a:gd name="T27" fmla="*/ 34 h 696"/>
                <a:gd name="T28" fmla="*/ 153 w 696"/>
                <a:gd name="T29" fmla="*/ 59 h 696"/>
                <a:gd name="T30" fmla="*/ 114 w 696"/>
                <a:gd name="T31" fmla="*/ 90 h 696"/>
                <a:gd name="T32" fmla="*/ 80 w 696"/>
                <a:gd name="T33" fmla="*/ 126 h 696"/>
                <a:gd name="T34" fmla="*/ 51 w 696"/>
                <a:gd name="T35" fmla="*/ 168 h 696"/>
                <a:gd name="T36" fmla="*/ 27 w 696"/>
                <a:gd name="T37" fmla="*/ 212 h 696"/>
                <a:gd name="T38" fmla="*/ 11 w 696"/>
                <a:gd name="T39" fmla="*/ 261 h 696"/>
                <a:gd name="T40" fmla="*/ 2 w 696"/>
                <a:gd name="T41" fmla="*/ 312 h 696"/>
                <a:gd name="T42" fmla="*/ 0 w 696"/>
                <a:gd name="T43" fmla="*/ 366 h 696"/>
                <a:gd name="T44" fmla="*/ 7 w 696"/>
                <a:gd name="T45" fmla="*/ 419 h 696"/>
                <a:gd name="T46" fmla="*/ 21 w 696"/>
                <a:gd name="T47" fmla="*/ 467 h 696"/>
                <a:gd name="T48" fmla="*/ 42 w 696"/>
                <a:gd name="T49" fmla="*/ 514 h 696"/>
                <a:gd name="T50" fmla="*/ 70 w 696"/>
                <a:gd name="T51" fmla="*/ 556 h 696"/>
                <a:gd name="T52" fmla="*/ 102 w 696"/>
                <a:gd name="T53" fmla="*/ 594 h 696"/>
                <a:gd name="T54" fmla="*/ 140 w 696"/>
                <a:gd name="T55" fmla="*/ 627 h 696"/>
                <a:gd name="T56" fmla="*/ 183 w 696"/>
                <a:gd name="T57" fmla="*/ 654 h 696"/>
                <a:gd name="T58" fmla="*/ 228 w 696"/>
                <a:gd name="T59" fmla="*/ 675 h 696"/>
                <a:gd name="T60" fmla="*/ 278 w 696"/>
                <a:gd name="T61" fmla="*/ 689 h 696"/>
                <a:gd name="T62" fmla="*/ 331 w 696"/>
                <a:gd name="T63" fmla="*/ 695 h 696"/>
                <a:gd name="T64" fmla="*/ 384 w 696"/>
                <a:gd name="T65" fmla="*/ 694 h 696"/>
                <a:gd name="T66" fmla="*/ 435 w 696"/>
                <a:gd name="T67" fmla="*/ 685 h 696"/>
                <a:gd name="T68" fmla="*/ 484 w 696"/>
                <a:gd name="T69" fmla="*/ 668 h 696"/>
                <a:gd name="T70" fmla="*/ 529 w 696"/>
                <a:gd name="T71" fmla="*/ 646 h 696"/>
                <a:gd name="T72" fmla="*/ 570 w 696"/>
                <a:gd name="T73" fmla="*/ 617 h 696"/>
                <a:gd name="T74" fmla="*/ 606 w 696"/>
                <a:gd name="T75" fmla="*/ 582 h 696"/>
                <a:gd name="T76" fmla="*/ 636 w 696"/>
                <a:gd name="T77" fmla="*/ 543 h 696"/>
                <a:gd name="T78" fmla="*/ 662 w 696"/>
                <a:gd name="T79" fmla="*/ 498 h 696"/>
                <a:gd name="T80" fmla="*/ 681 w 696"/>
                <a:gd name="T81" fmla="*/ 452 h 696"/>
                <a:gd name="T82" fmla="*/ 692 w 696"/>
                <a:gd name="T83" fmla="*/ 401 h 696"/>
                <a:gd name="T84" fmla="*/ 696 w 696"/>
                <a:gd name="T85" fmla="*/ 3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6" h="696">
                  <a:moveTo>
                    <a:pt x="696" y="348"/>
                  </a:moveTo>
                  <a:lnTo>
                    <a:pt x="695" y="330"/>
                  </a:lnTo>
                  <a:lnTo>
                    <a:pt x="694" y="312"/>
                  </a:lnTo>
                  <a:lnTo>
                    <a:pt x="692" y="295"/>
                  </a:lnTo>
                  <a:lnTo>
                    <a:pt x="689" y="277"/>
                  </a:lnTo>
                  <a:lnTo>
                    <a:pt x="685" y="261"/>
                  </a:lnTo>
                  <a:lnTo>
                    <a:pt x="681" y="244"/>
                  </a:lnTo>
                  <a:lnTo>
                    <a:pt x="675" y="228"/>
                  </a:lnTo>
                  <a:lnTo>
                    <a:pt x="668" y="212"/>
                  </a:lnTo>
                  <a:lnTo>
                    <a:pt x="662" y="197"/>
                  </a:lnTo>
                  <a:lnTo>
                    <a:pt x="654" y="182"/>
                  </a:lnTo>
                  <a:lnTo>
                    <a:pt x="646" y="168"/>
                  </a:lnTo>
                  <a:lnTo>
                    <a:pt x="636" y="153"/>
                  </a:lnTo>
                  <a:lnTo>
                    <a:pt x="627" y="140"/>
                  </a:lnTo>
                  <a:lnTo>
                    <a:pt x="617" y="126"/>
                  </a:lnTo>
                  <a:lnTo>
                    <a:pt x="606" y="114"/>
                  </a:lnTo>
                  <a:lnTo>
                    <a:pt x="594" y="101"/>
                  </a:lnTo>
                  <a:lnTo>
                    <a:pt x="582" y="90"/>
                  </a:lnTo>
                  <a:lnTo>
                    <a:pt x="570" y="79"/>
                  </a:lnTo>
                  <a:lnTo>
                    <a:pt x="557" y="69"/>
                  </a:lnTo>
                  <a:lnTo>
                    <a:pt x="543" y="59"/>
                  </a:lnTo>
                  <a:lnTo>
                    <a:pt x="529" y="49"/>
                  </a:lnTo>
                  <a:lnTo>
                    <a:pt x="514" y="41"/>
                  </a:lnTo>
                  <a:lnTo>
                    <a:pt x="500" y="34"/>
                  </a:lnTo>
                  <a:lnTo>
                    <a:pt x="484" y="27"/>
                  </a:lnTo>
                  <a:lnTo>
                    <a:pt x="467" y="20"/>
                  </a:lnTo>
                  <a:lnTo>
                    <a:pt x="452" y="15"/>
                  </a:lnTo>
                  <a:lnTo>
                    <a:pt x="435" y="10"/>
                  </a:lnTo>
                  <a:lnTo>
                    <a:pt x="419" y="7"/>
                  </a:lnTo>
                  <a:lnTo>
                    <a:pt x="401" y="4"/>
                  </a:lnTo>
                  <a:lnTo>
                    <a:pt x="384" y="2"/>
                  </a:lnTo>
                  <a:lnTo>
                    <a:pt x="366" y="0"/>
                  </a:lnTo>
                  <a:lnTo>
                    <a:pt x="348" y="0"/>
                  </a:lnTo>
                  <a:lnTo>
                    <a:pt x="331" y="0"/>
                  </a:lnTo>
                  <a:lnTo>
                    <a:pt x="313" y="2"/>
                  </a:lnTo>
                  <a:lnTo>
                    <a:pt x="295" y="4"/>
                  </a:lnTo>
                  <a:lnTo>
                    <a:pt x="278" y="7"/>
                  </a:lnTo>
                  <a:lnTo>
                    <a:pt x="261" y="10"/>
                  </a:lnTo>
                  <a:lnTo>
                    <a:pt x="245" y="15"/>
                  </a:lnTo>
                  <a:lnTo>
                    <a:pt x="228" y="20"/>
                  </a:lnTo>
                  <a:lnTo>
                    <a:pt x="213" y="27"/>
                  </a:lnTo>
                  <a:lnTo>
                    <a:pt x="197" y="34"/>
                  </a:lnTo>
                  <a:lnTo>
                    <a:pt x="183" y="41"/>
                  </a:lnTo>
                  <a:lnTo>
                    <a:pt x="168" y="49"/>
                  </a:lnTo>
                  <a:lnTo>
                    <a:pt x="153" y="59"/>
                  </a:lnTo>
                  <a:lnTo>
                    <a:pt x="140" y="69"/>
                  </a:lnTo>
                  <a:lnTo>
                    <a:pt x="127" y="79"/>
                  </a:lnTo>
                  <a:lnTo>
                    <a:pt x="114" y="90"/>
                  </a:lnTo>
                  <a:lnTo>
                    <a:pt x="102" y="101"/>
                  </a:lnTo>
                  <a:lnTo>
                    <a:pt x="90" y="114"/>
                  </a:lnTo>
                  <a:lnTo>
                    <a:pt x="80" y="126"/>
                  </a:lnTo>
                  <a:lnTo>
                    <a:pt x="70" y="140"/>
                  </a:lnTo>
                  <a:lnTo>
                    <a:pt x="59" y="153"/>
                  </a:lnTo>
                  <a:lnTo>
                    <a:pt x="51" y="168"/>
                  </a:lnTo>
                  <a:lnTo>
                    <a:pt x="42" y="182"/>
                  </a:lnTo>
                  <a:lnTo>
                    <a:pt x="34" y="197"/>
                  </a:lnTo>
                  <a:lnTo>
                    <a:pt x="27" y="212"/>
                  </a:lnTo>
                  <a:lnTo>
                    <a:pt x="21" y="228"/>
                  </a:lnTo>
                  <a:lnTo>
                    <a:pt x="16" y="244"/>
                  </a:lnTo>
                  <a:lnTo>
                    <a:pt x="11" y="261"/>
                  </a:lnTo>
                  <a:lnTo>
                    <a:pt x="7" y="277"/>
                  </a:lnTo>
                  <a:lnTo>
                    <a:pt x="4" y="295"/>
                  </a:lnTo>
                  <a:lnTo>
                    <a:pt x="2" y="312"/>
                  </a:lnTo>
                  <a:lnTo>
                    <a:pt x="0" y="330"/>
                  </a:lnTo>
                  <a:lnTo>
                    <a:pt x="0" y="348"/>
                  </a:lnTo>
                  <a:lnTo>
                    <a:pt x="0" y="366"/>
                  </a:lnTo>
                  <a:lnTo>
                    <a:pt x="2" y="383"/>
                  </a:lnTo>
                  <a:lnTo>
                    <a:pt x="4" y="401"/>
                  </a:lnTo>
                  <a:lnTo>
                    <a:pt x="7" y="419"/>
                  </a:lnTo>
                  <a:lnTo>
                    <a:pt x="11" y="435"/>
                  </a:lnTo>
                  <a:lnTo>
                    <a:pt x="16" y="452"/>
                  </a:lnTo>
                  <a:lnTo>
                    <a:pt x="21" y="467"/>
                  </a:lnTo>
                  <a:lnTo>
                    <a:pt x="27" y="484"/>
                  </a:lnTo>
                  <a:lnTo>
                    <a:pt x="34" y="498"/>
                  </a:lnTo>
                  <a:lnTo>
                    <a:pt x="42" y="514"/>
                  </a:lnTo>
                  <a:lnTo>
                    <a:pt x="51" y="528"/>
                  </a:lnTo>
                  <a:lnTo>
                    <a:pt x="59" y="543"/>
                  </a:lnTo>
                  <a:lnTo>
                    <a:pt x="70" y="556"/>
                  </a:lnTo>
                  <a:lnTo>
                    <a:pt x="80" y="569"/>
                  </a:lnTo>
                  <a:lnTo>
                    <a:pt x="90" y="582"/>
                  </a:lnTo>
                  <a:lnTo>
                    <a:pt x="102" y="594"/>
                  </a:lnTo>
                  <a:lnTo>
                    <a:pt x="114" y="605"/>
                  </a:lnTo>
                  <a:lnTo>
                    <a:pt x="127" y="617"/>
                  </a:lnTo>
                  <a:lnTo>
                    <a:pt x="140" y="627"/>
                  </a:lnTo>
                  <a:lnTo>
                    <a:pt x="153" y="636"/>
                  </a:lnTo>
                  <a:lnTo>
                    <a:pt x="168" y="646"/>
                  </a:lnTo>
                  <a:lnTo>
                    <a:pt x="183" y="654"/>
                  </a:lnTo>
                  <a:lnTo>
                    <a:pt x="197" y="662"/>
                  </a:lnTo>
                  <a:lnTo>
                    <a:pt x="213" y="668"/>
                  </a:lnTo>
                  <a:lnTo>
                    <a:pt x="228" y="675"/>
                  </a:lnTo>
                  <a:lnTo>
                    <a:pt x="245" y="681"/>
                  </a:lnTo>
                  <a:lnTo>
                    <a:pt x="261" y="685"/>
                  </a:lnTo>
                  <a:lnTo>
                    <a:pt x="278" y="689"/>
                  </a:lnTo>
                  <a:lnTo>
                    <a:pt x="295" y="692"/>
                  </a:lnTo>
                  <a:lnTo>
                    <a:pt x="313" y="694"/>
                  </a:lnTo>
                  <a:lnTo>
                    <a:pt x="331" y="695"/>
                  </a:lnTo>
                  <a:lnTo>
                    <a:pt x="348" y="696"/>
                  </a:lnTo>
                  <a:lnTo>
                    <a:pt x="366" y="695"/>
                  </a:lnTo>
                  <a:lnTo>
                    <a:pt x="384" y="694"/>
                  </a:lnTo>
                  <a:lnTo>
                    <a:pt x="401" y="692"/>
                  </a:lnTo>
                  <a:lnTo>
                    <a:pt x="419" y="689"/>
                  </a:lnTo>
                  <a:lnTo>
                    <a:pt x="435" y="685"/>
                  </a:lnTo>
                  <a:lnTo>
                    <a:pt x="452" y="681"/>
                  </a:lnTo>
                  <a:lnTo>
                    <a:pt x="467" y="675"/>
                  </a:lnTo>
                  <a:lnTo>
                    <a:pt x="484" y="668"/>
                  </a:lnTo>
                  <a:lnTo>
                    <a:pt x="500" y="662"/>
                  </a:lnTo>
                  <a:lnTo>
                    <a:pt x="514" y="654"/>
                  </a:lnTo>
                  <a:lnTo>
                    <a:pt x="529" y="646"/>
                  </a:lnTo>
                  <a:lnTo>
                    <a:pt x="543" y="636"/>
                  </a:lnTo>
                  <a:lnTo>
                    <a:pt x="557" y="627"/>
                  </a:lnTo>
                  <a:lnTo>
                    <a:pt x="570" y="617"/>
                  </a:lnTo>
                  <a:lnTo>
                    <a:pt x="582" y="605"/>
                  </a:lnTo>
                  <a:lnTo>
                    <a:pt x="594" y="594"/>
                  </a:lnTo>
                  <a:lnTo>
                    <a:pt x="606" y="582"/>
                  </a:lnTo>
                  <a:lnTo>
                    <a:pt x="617" y="569"/>
                  </a:lnTo>
                  <a:lnTo>
                    <a:pt x="627" y="556"/>
                  </a:lnTo>
                  <a:lnTo>
                    <a:pt x="636" y="543"/>
                  </a:lnTo>
                  <a:lnTo>
                    <a:pt x="646" y="528"/>
                  </a:lnTo>
                  <a:lnTo>
                    <a:pt x="654" y="514"/>
                  </a:lnTo>
                  <a:lnTo>
                    <a:pt x="662" y="498"/>
                  </a:lnTo>
                  <a:lnTo>
                    <a:pt x="668" y="484"/>
                  </a:lnTo>
                  <a:lnTo>
                    <a:pt x="675" y="467"/>
                  </a:lnTo>
                  <a:lnTo>
                    <a:pt x="681" y="452"/>
                  </a:lnTo>
                  <a:lnTo>
                    <a:pt x="685" y="435"/>
                  </a:lnTo>
                  <a:lnTo>
                    <a:pt x="689" y="419"/>
                  </a:lnTo>
                  <a:lnTo>
                    <a:pt x="692" y="401"/>
                  </a:lnTo>
                  <a:lnTo>
                    <a:pt x="694" y="383"/>
                  </a:lnTo>
                  <a:lnTo>
                    <a:pt x="695" y="366"/>
                  </a:lnTo>
                  <a:lnTo>
                    <a:pt x="696" y="3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sp>
          <p:nvSpPr>
            <p:cNvPr id="5" name="淘宝店chenying0907 17"/>
            <p:cNvSpPr/>
            <p:nvPr/>
          </p:nvSpPr>
          <p:spPr bwMode="auto">
            <a:xfrm>
              <a:off x="3906134" y="2924820"/>
              <a:ext cx="69850" cy="68263"/>
            </a:xfrm>
            <a:custGeom>
              <a:avLst/>
              <a:gdLst>
                <a:gd name="T0" fmla="*/ 347 w 348"/>
                <a:gd name="T1" fmla="*/ 156 h 348"/>
                <a:gd name="T2" fmla="*/ 340 w 348"/>
                <a:gd name="T3" fmla="*/ 122 h 348"/>
                <a:gd name="T4" fmla="*/ 328 w 348"/>
                <a:gd name="T5" fmla="*/ 91 h 348"/>
                <a:gd name="T6" fmla="*/ 309 w 348"/>
                <a:gd name="T7" fmla="*/ 63 h 348"/>
                <a:gd name="T8" fmla="*/ 285 w 348"/>
                <a:gd name="T9" fmla="*/ 39 h 348"/>
                <a:gd name="T10" fmla="*/ 257 w 348"/>
                <a:gd name="T11" fmla="*/ 21 h 348"/>
                <a:gd name="T12" fmla="*/ 226 w 348"/>
                <a:gd name="T13" fmla="*/ 7 h 348"/>
                <a:gd name="T14" fmla="*/ 192 w 348"/>
                <a:gd name="T15" fmla="*/ 1 h 348"/>
                <a:gd name="T16" fmla="*/ 157 w 348"/>
                <a:gd name="T17" fmla="*/ 1 h 348"/>
                <a:gd name="T18" fmla="*/ 122 w 348"/>
                <a:gd name="T19" fmla="*/ 7 h 348"/>
                <a:gd name="T20" fmla="*/ 91 w 348"/>
                <a:gd name="T21" fmla="*/ 21 h 348"/>
                <a:gd name="T22" fmla="*/ 63 w 348"/>
                <a:gd name="T23" fmla="*/ 39 h 348"/>
                <a:gd name="T24" fmla="*/ 40 w 348"/>
                <a:gd name="T25" fmla="*/ 63 h 348"/>
                <a:gd name="T26" fmla="*/ 21 w 348"/>
                <a:gd name="T27" fmla="*/ 91 h 348"/>
                <a:gd name="T28" fmla="*/ 7 w 348"/>
                <a:gd name="T29" fmla="*/ 122 h 348"/>
                <a:gd name="T30" fmla="*/ 1 w 348"/>
                <a:gd name="T31" fmla="*/ 156 h 348"/>
                <a:gd name="T32" fmla="*/ 1 w 348"/>
                <a:gd name="T33" fmla="*/ 192 h 348"/>
                <a:gd name="T34" fmla="*/ 7 w 348"/>
                <a:gd name="T35" fmla="*/ 226 h 348"/>
                <a:gd name="T36" fmla="*/ 21 w 348"/>
                <a:gd name="T37" fmla="*/ 257 h 348"/>
                <a:gd name="T38" fmla="*/ 40 w 348"/>
                <a:gd name="T39" fmla="*/ 285 h 348"/>
                <a:gd name="T40" fmla="*/ 63 w 348"/>
                <a:gd name="T41" fmla="*/ 308 h 348"/>
                <a:gd name="T42" fmla="*/ 91 w 348"/>
                <a:gd name="T43" fmla="*/ 326 h 348"/>
                <a:gd name="T44" fmla="*/ 122 w 348"/>
                <a:gd name="T45" fmla="*/ 340 h 348"/>
                <a:gd name="T46" fmla="*/ 157 w 348"/>
                <a:gd name="T47" fmla="*/ 347 h 348"/>
                <a:gd name="T48" fmla="*/ 192 w 348"/>
                <a:gd name="T49" fmla="*/ 347 h 348"/>
                <a:gd name="T50" fmla="*/ 226 w 348"/>
                <a:gd name="T51" fmla="*/ 340 h 348"/>
                <a:gd name="T52" fmla="*/ 257 w 348"/>
                <a:gd name="T53" fmla="*/ 326 h 348"/>
                <a:gd name="T54" fmla="*/ 285 w 348"/>
                <a:gd name="T55" fmla="*/ 308 h 348"/>
                <a:gd name="T56" fmla="*/ 309 w 348"/>
                <a:gd name="T57" fmla="*/ 285 h 348"/>
                <a:gd name="T58" fmla="*/ 328 w 348"/>
                <a:gd name="T59" fmla="*/ 257 h 348"/>
                <a:gd name="T60" fmla="*/ 340 w 348"/>
                <a:gd name="T61" fmla="*/ 226 h 348"/>
                <a:gd name="T62" fmla="*/ 347 w 348"/>
                <a:gd name="T63" fmla="*/ 19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8" h="348">
                  <a:moveTo>
                    <a:pt x="348" y="174"/>
                  </a:moveTo>
                  <a:lnTo>
                    <a:pt x="347" y="156"/>
                  </a:lnTo>
                  <a:lnTo>
                    <a:pt x="344" y="139"/>
                  </a:lnTo>
                  <a:lnTo>
                    <a:pt x="340" y="122"/>
                  </a:lnTo>
                  <a:lnTo>
                    <a:pt x="335" y="106"/>
                  </a:lnTo>
                  <a:lnTo>
                    <a:pt x="328" y="91"/>
                  </a:lnTo>
                  <a:lnTo>
                    <a:pt x="318" y="77"/>
                  </a:lnTo>
                  <a:lnTo>
                    <a:pt x="309" y="63"/>
                  </a:lnTo>
                  <a:lnTo>
                    <a:pt x="298" y="51"/>
                  </a:lnTo>
                  <a:lnTo>
                    <a:pt x="285" y="39"/>
                  </a:lnTo>
                  <a:lnTo>
                    <a:pt x="272" y="30"/>
                  </a:lnTo>
                  <a:lnTo>
                    <a:pt x="257" y="21"/>
                  </a:lnTo>
                  <a:lnTo>
                    <a:pt x="242" y="13"/>
                  </a:lnTo>
                  <a:lnTo>
                    <a:pt x="226" y="7"/>
                  </a:lnTo>
                  <a:lnTo>
                    <a:pt x="210" y="3"/>
                  </a:lnTo>
                  <a:lnTo>
                    <a:pt x="192" y="1"/>
                  </a:lnTo>
                  <a:lnTo>
                    <a:pt x="174" y="0"/>
                  </a:lnTo>
                  <a:lnTo>
                    <a:pt x="157" y="1"/>
                  </a:lnTo>
                  <a:lnTo>
                    <a:pt x="139" y="3"/>
                  </a:lnTo>
                  <a:lnTo>
                    <a:pt x="122" y="7"/>
                  </a:lnTo>
                  <a:lnTo>
                    <a:pt x="107" y="13"/>
                  </a:lnTo>
                  <a:lnTo>
                    <a:pt x="91" y="21"/>
                  </a:lnTo>
                  <a:lnTo>
                    <a:pt x="77" y="30"/>
                  </a:lnTo>
                  <a:lnTo>
                    <a:pt x="63" y="39"/>
                  </a:lnTo>
                  <a:lnTo>
                    <a:pt x="51" y="51"/>
                  </a:lnTo>
                  <a:lnTo>
                    <a:pt x="40" y="63"/>
                  </a:lnTo>
                  <a:lnTo>
                    <a:pt x="30" y="77"/>
                  </a:lnTo>
                  <a:lnTo>
                    <a:pt x="21" y="91"/>
                  </a:lnTo>
                  <a:lnTo>
                    <a:pt x="14" y="106"/>
                  </a:lnTo>
                  <a:lnTo>
                    <a:pt x="7" y="122"/>
                  </a:lnTo>
                  <a:lnTo>
                    <a:pt x="3" y="139"/>
                  </a:lnTo>
                  <a:lnTo>
                    <a:pt x="1" y="156"/>
                  </a:lnTo>
                  <a:lnTo>
                    <a:pt x="0" y="174"/>
                  </a:lnTo>
                  <a:lnTo>
                    <a:pt x="1" y="192"/>
                  </a:lnTo>
                  <a:lnTo>
                    <a:pt x="3" y="209"/>
                  </a:lnTo>
                  <a:lnTo>
                    <a:pt x="7" y="226"/>
                  </a:lnTo>
                  <a:lnTo>
                    <a:pt x="14" y="241"/>
                  </a:lnTo>
                  <a:lnTo>
                    <a:pt x="21" y="257"/>
                  </a:lnTo>
                  <a:lnTo>
                    <a:pt x="30" y="271"/>
                  </a:lnTo>
                  <a:lnTo>
                    <a:pt x="40" y="285"/>
                  </a:lnTo>
                  <a:lnTo>
                    <a:pt x="51" y="297"/>
                  </a:lnTo>
                  <a:lnTo>
                    <a:pt x="63" y="308"/>
                  </a:lnTo>
                  <a:lnTo>
                    <a:pt x="77" y="318"/>
                  </a:lnTo>
                  <a:lnTo>
                    <a:pt x="91" y="326"/>
                  </a:lnTo>
                  <a:lnTo>
                    <a:pt x="107" y="335"/>
                  </a:lnTo>
                  <a:lnTo>
                    <a:pt x="122" y="340"/>
                  </a:lnTo>
                  <a:lnTo>
                    <a:pt x="139" y="344"/>
                  </a:lnTo>
                  <a:lnTo>
                    <a:pt x="157" y="347"/>
                  </a:lnTo>
                  <a:lnTo>
                    <a:pt x="174" y="348"/>
                  </a:lnTo>
                  <a:lnTo>
                    <a:pt x="192" y="347"/>
                  </a:lnTo>
                  <a:lnTo>
                    <a:pt x="210" y="344"/>
                  </a:lnTo>
                  <a:lnTo>
                    <a:pt x="226" y="340"/>
                  </a:lnTo>
                  <a:lnTo>
                    <a:pt x="242" y="335"/>
                  </a:lnTo>
                  <a:lnTo>
                    <a:pt x="257" y="326"/>
                  </a:lnTo>
                  <a:lnTo>
                    <a:pt x="272" y="318"/>
                  </a:lnTo>
                  <a:lnTo>
                    <a:pt x="285" y="308"/>
                  </a:lnTo>
                  <a:lnTo>
                    <a:pt x="298" y="297"/>
                  </a:lnTo>
                  <a:lnTo>
                    <a:pt x="309" y="285"/>
                  </a:lnTo>
                  <a:lnTo>
                    <a:pt x="318" y="271"/>
                  </a:lnTo>
                  <a:lnTo>
                    <a:pt x="328" y="257"/>
                  </a:lnTo>
                  <a:lnTo>
                    <a:pt x="335" y="241"/>
                  </a:lnTo>
                  <a:lnTo>
                    <a:pt x="340" y="226"/>
                  </a:lnTo>
                  <a:lnTo>
                    <a:pt x="344" y="209"/>
                  </a:lnTo>
                  <a:lnTo>
                    <a:pt x="347" y="192"/>
                  </a:lnTo>
                  <a:lnTo>
                    <a:pt x="348" y="174"/>
                  </a:lnTo>
                  <a:close/>
                </a:path>
              </a:pathLst>
            </a:custGeom>
            <a:solidFill>
              <a:schemeClr val="accent4"/>
            </a:solidFill>
            <a:ln>
              <a:noFill/>
            </a:ln>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grpSp>
      <p:grpSp>
        <p:nvGrpSpPr>
          <p:cNvPr id="6" name="淘宝店chenying0907 9"/>
          <p:cNvGrpSpPr/>
          <p:nvPr/>
        </p:nvGrpSpPr>
        <p:grpSpPr>
          <a:xfrm>
            <a:off x="3671342" y="1976210"/>
            <a:ext cx="276177" cy="852603"/>
            <a:chOff x="3671184" y="1975495"/>
            <a:chExt cx="276225" cy="852488"/>
          </a:xfrm>
        </p:grpSpPr>
        <p:sp>
          <p:nvSpPr>
            <p:cNvPr id="7" name="淘宝店chenying0907 6"/>
            <p:cNvSpPr/>
            <p:nvPr/>
          </p:nvSpPr>
          <p:spPr bwMode="auto">
            <a:xfrm>
              <a:off x="3671184" y="1975495"/>
              <a:ext cx="276225" cy="852488"/>
            </a:xfrm>
            <a:custGeom>
              <a:avLst/>
              <a:gdLst>
                <a:gd name="T0" fmla="*/ 1384 w 1392"/>
                <a:gd name="T1" fmla="*/ 590 h 4296"/>
                <a:gd name="T2" fmla="*/ 1350 w 1392"/>
                <a:gd name="T3" fmla="*/ 458 h 4296"/>
                <a:gd name="T4" fmla="*/ 1292 w 1392"/>
                <a:gd name="T5" fmla="*/ 335 h 4296"/>
                <a:gd name="T6" fmla="*/ 1211 w 1392"/>
                <a:gd name="T7" fmla="*/ 228 h 4296"/>
                <a:gd name="T8" fmla="*/ 1113 w 1392"/>
                <a:gd name="T9" fmla="*/ 138 h 4296"/>
                <a:gd name="T10" fmla="*/ 998 w 1392"/>
                <a:gd name="T11" fmla="*/ 69 h 4296"/>
                <a:gd name="T12" fmla="*/ 870 w 1392"/>
                <a:gd name="T13" fmla="*/ 22 h 4296"/>
                <a:gd name="T14" fmla="*/ 732 w 1392"/>
                <a:gd name="T15" fmla="*/ 1 h 4296"/>
                <a:gd name="T16" fmla="*/ 591 w 1392"/>
                <a:gd name="T17" fmla="*/ 7 h 4296"/>
                <a:gd name="T18" fmla="*/ 457 w 1392"/>
                <a:gd name="T19" fmla="*/ 43 h 4296"/>
                <a:gd name="T20" fmla="*/ 336 w 1392"/>
                <a:gd name="T21" fmla="*/ 101 h 4296"/>
                <a:gd name="T22" fmla="*/ 228 w 1392"/>
                <a:gd name="T23" fmla="*/ 181 h 4296"/>
                <a:gd name="T24" fmla="*/ 138 w 1392"/>
                <a:gd name="T25" fmla="*/ 280 h 4296"/>
                <a:gd name="T26" fmla="*/ 68 w 1392"/>
                <a:gd name="T27" fmla="*/ 394 h 4296"/>
                <a:gd name="T28" fmla="*/ 22 w 1392"/>
                <a:gd name="T29" fmla="*/ 523 h 4296"/>
                <a:gd name="T30" fmla="*/ 1 w 1392"/>
                <a:gd name="T31" fmla="*/ 661 h 4296"/>
                <a:gd name="T32" fmla="*/ 4 w 1392"/>
                <a:gd name="T33" fmla="*/ 772 h 4296"/>
                <a:gd name="T34" fmla="*/ 21 w 1392"/>
                <a:gd name="T35" fmla="*/ 867 h 4296"/>
                <a:gd name="T36" fmla="*/ 51 w 1392"/>
                <a:gd name="T37" fmla="*/ 958 h 4296"/>
                <a:gd name="T38" fmla="*/ 92 w 1392"/>
                <a:gd name="T39" fmla="*/ 1043 h 4296"/>
                <a:gd name="T40" fmla="*/ 144 w 1392"/>
                <a:gd name="T41" fmla="*/ 1121 h 4296"/>
                <a:gd name="T42" fmla="*/ 206 w 1392"/>
                <a:gd name="T43" fmla="*/ 1191 h 4296"/>
                <a:gd name="T44" fmla="*/ 277 w 1392"/>
                <a:gd name="T45" fmla="*/ 1252 h 4296"/>
                <a:gd name="T46" fmla="*/ 354 w 1392"/>
                <a:gd name="T47" fmla="*/ 1304 h 4296"/>
                <a:gd name="T48" fmla="*/ 348 w 1392"/>
                <a:gd name="T49" fmla="*/ 1546 h 4296"/>
                <a:gd name="T50" fmla="*/ 331 w 1392"/>
                <a:gd name="T51" fmla="*/ 1862 h 4296"/>
                <a:gd name="T52" fmla="*/ 334 w 1392"/>
                <a:gd name="T53" fmla="*/ 2185 h 4296"/>
                <a:gd name="T54" fmla="*/ 350 w 1392"/>
                <a:gd name="T55" fmla="*/ 2502 h 4296"/>
                <a:gd name="T56" fmla="*/ 381 w 1392"/>
                <a:gd name="T57" fmla="*/ 2811 h 4296"/>
                <a:gd name="T58" fmla="*/ 425 w 1392"/>
                <a:gd name="T59" fmla="*/ 3112 h 4296"/>
                <a:gd name="T60" fmla="*/ 482 w 1392"/>
                <a:gd name="T61" fmla="*/ 3405 h 4296"/>
                <a:gd name="T62" fmla="*/ 552 w 1392"/>
                <a:gd name="T63" fmla="*/ 3688 h 4296"/>
                <a:gd name="T64" fmla="*/ 637 w 1392"/>
                <a:gd name="T65" fmla="*/ 3964 h 4296"/>
                <a:gd name="T66" fmla="*/ 736 w 1392"/>
                <a:gd name="T67" fmla="*/ 4231 h 4296"/>
                <a:gd name="T68" fmla="*/ 826 w 1392"/>
                <a:gd name="T69" fmla="*/ 4244 h 4296"/>
                <a:gd name="T70" fmla="*/ 920 w 1392"/>
                <a:gd name="T71" fmla="*/ 4182 h 4296"/>
                <a:gd name="T72" fmla="*/ 1021 w 1392"/>
                <a:gd name="T73" fmla="*/ 4133 h 4296"/>
                <a:gd name="T74" fmla="*/ 1128 w 1392"/>
                <a:gd name="T75" fmla="*/ 4096 h 4296"/>
                <a:gd name="T76" fmla="*/ 1087 w 1392"/>
                <a:gd name="T77" fmla="*/ 3909 h 4296"/>
                <a:gd name="T78" fmla="*/ 1006 w 1392"/>
                <a:gd name="T79" fmla="*/ 3661 h 4296"/>
                <a:gd name="T80" fmla="*/ 938 w 1392"/>
                <a:gd name="T81" fmla="*/ 3406 h 4296"/>
                <a:gd name="T82" fmla="*/ 881 w 1392"/>
                <a:gd name="T83" fmla="*/ 3143 h 4296"/>
                <a:gd name="T84" fmla="*/ 835 w 1392"/>
                <a:gd name="T85" fmla="*/ 2874 h 4296"/>
                <a:gd name="T86" fmla="*/ 803 w 1392"/>
                <a:gd name="T87" fmla="*/ 2596 h 4296"/>
                <a:gd name="T88" fmla="*/ 781 w 1392"/>
                <a:gd name="T89" fmla="*/ 2310 h 4296"/>
                <a:gd name="T90" fmla="*/ 773 w 1392"/>
                <a:gd name="T91" fmla="*/ 2016 h 4296"/>
                <a:gd name="T92" fmla="*/ 778 w 1392"/>
                <a:gd name="T93" fmla="*/ 1729 h 4296"/>
                <a:gd name="T94" fmla="*/ 803 w 1392"/>
                <a:gd name="T95" fmla="*/ 1452 h 4296"/>
                <a:gd name="T96" fmla="*/ 902 w 1392"/>
                <a:gd name="T97" fmla="*/ 1362 h 4296"/>
                <a:gd name="T98" fmla="*/ 1015 w 1392"/>
                <a:gd name="T99" fmla="*/ 1315 h 4296"/>
                <a:gd name="T100" fmla="*/ 1117 w 1392"/>
                <a:gd name="T101" fmla="*/ 1251 h 4296"/>
                <a:gd name="T102" fmla="*/ 1206 w 1392"/>
                <a:gd name="T103" fmla="*/ 1171 h 4296"/>
                <a:gd name="T104" fmla="*/ 1280 w 1392"/>
                <a:gd name="T105" fmla="*/ 1077 h 4296"/>
                <a:gd name="T106" fmla="*/ 1337 w 1392"/>
                <a:gd name="T107" fmla="*/ 970 h 4296"/>
                <a:gd name="T108" fmla="*/ 1375 w 1392"/>
                <a:gd name="T109" fmla="*/ 854 h 4296"/>
                <a:gd name="T110" fmla="*/ 1391 w 1392"/>
                <a:gd name="T111" fmla="*/ 729 h 4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92" h="4296">
                  <a:moveTo>
                    <a:pt x="1392" y="697"/>
                  </a:moveTo>
                  <a:lnTo>
                    <a:pt x="1391" y="661"/>
                  </a:lnTo>
                  <a:lnTo>
                    <a:pt x="1388" y="626"/>
                  </a:lnTo>
                  <a:lnTo>
                    <a:pt x="1384" y="590"/>
                  </a:lnTo>
                  <a:lnTo>
                    <a:pt x="1378" y="556"/>
                  </a:lnTo>
                  <a:lnTo>
                    <a:pt x="1371" y="523"/>
                  </a:lnTo>
                  <a:lnTo>
                    <a:pt x="1361" y="490"/>
                  </a:lnTo>
                  <a:lnTo>
                    <a:pt x="1350" y="458"/>
                  </a:lnTo>
                  <a:lnTo>
                    <a:pt x="1338" y="425"/>
                  </a:lnTo>
                  <a:lnTo>
                    <a:pt x="1324" y="394"/>
                  </a:lnTo>
                  <a:lnTo>
                    <a:pt x="1309" y="364"/>
                  </a:lnTo>
                  <a:lnTo>
                    <a:pt x="1292" y="335"/>
                  </a:lnTo>
                  <a:lnTo>
                    <a:pt x="1273" y="307"/>
                  </a:lnTo>
                  <a:lnTo>
                    <a:pt x="1254" y="280"/>
                  </a:lnTo>
                  <a:lnTo>
                    <a:pt x="1233" y="253"/>
                  </a:lnTo>
                  <a:lnTo>
                    <a:pt x="1211" y="228"/>
                  </a:lnTo>
                  <a:lnTo>
                    <a:pt x="1188" y="204"/>
                  </a:lnTo>
                  <a:lnTo>
                    <a:pt x="1165" y="181"/>
                  </a:lnTo>
                  <a:lnTo>
                    <a:pt x="1139" y="159"/>
                  </a:lnTo>
                  <a:lnTo>
                    <a:pt x="1113" y="138"/>
                  </a:lnTo>
                  <a:lnTo>
                    <a:pt x="1086" y="118"/>
                  </a:lnTo>
                  <a:lnTo>
                    <a:pt x="1057" y="101"/>
                  </a:lnTo>
                  <a:lnTo>
                    <a:pt x="1028" y="84"/>
                  </a:lnTo>
                  <a:lnTo>
                    <a:pt x="998" y="69"/>
                  </a:lnTo>
                  <a:lnTo>
                    <a:pt x="968" y="55"/>
                  </a:lnTo>
                  <a:lnTo>
                    <a:pt x="936" y="43"/>
                  </a:lnTo>
                  <a:lnTo>
                    <a:pt x="903" y="31"/>
                  </a:lnTo>
                  <a:lnTo>
                    <a:pt x="870" y="22"/>
                  </a:lnTo>
                  <a:lnTo>
                    <a:pt x="836" y="14"/>
                  </a:lnTo>
                  <a:lnTo>
                    <a:pt x="802" y="7"/>
                  </a:lnTo>
                  <a:lnTo>
                    <a:pt x="768" y="3"/>
                  </a:lnTo>
                  <a:lnTo>
                    <a:pt x="732" y="1"/>
                  </a:lnTo>
                  <a:lnTo>
                    <a:pt x="696" y="0"/>
                  </a:lnTo>
                  <a:lnTo>
                    <a:pt x="660" y="1"/>
                  </a:lnTo>
                  <a:lnTo>
                    <a:pt x="625" y="3"/>
                  </a:lnTo>
                  <a:lnTo>
                    <a:pt x="591" y="7"/>
                  </a:lnTo>
                  <a:lnTo>
                    <a:pt x="556" y="14"/>
                  </a:lnTo>
                  <a:lnTo>
                    <a:pt x="522" y="22"/>
                  </a:lnTo>
                  <a:lnTo>
                    <a:pt x="489" y="31"/>
                  </a:lnTo>
                  <a:lnTo>
                    <a:pt x="457" y="43"/>
                  </a:lnTo>
                  <a:lnTo>
                    <a:pt x="425" y="55"/>
                  </a:lnTo>
                  <a:lnTo>
                    <a:pt x="395" y="69"/>
                  </a:lnTo>
                  <a:lnTo>
                    <a:pt x="365" y="84"/>
                  </a:lnTo>
                  <a:lnTo>
                    <a:pt x="336" y="101"/>
                  </a:lnTo>
                  <a:lnTo>
                    <a:pt x="307" y="118"/>
                  </a:lnTo>
                  <a:lnTo>
                    <a:pt x="280" y="138"/>
                  </a:lnTo>
                  <a:lnTo>
                    <a:pt x="254" y="159"/>
                  </a:lnTo>
                  <a:lnTo>
                    <a:pt x="228" y="181"/>
                  </a:lnTo>
                  <a:lnTo>
                    <a:pt x="204" y="204"/>
                  </a:lnTo>
                  <a:lnTo>
                    <a:pt x="181" y="228"/>
                  </a:lnTo>
                  <a:lnTo>
                    <a:pt x="159" y="253"/>
                  </a:lnTo>
                  <a:lnTo>
                    <a:pt x="138" y="280"/>
                  </a:lnTo>
                  <a:lnTo>
                    <a:pt x="119" y="307"/>
                  </a:lnTo>
                  <a:lnTo>
                    <a:pt x="100" y="335"/>
                  </a:lnTo>
                  <a:lnTo>
                    <a:pt x="84" y="364"/>
                  </a:lnTo>
                  <a:lnTo>
                    <a:pt x="68" y="394"/>
                  </a:lnTo>
                  <a:lnTo>
                    <a:pt x="55" y="425"/>
                  </a:lnTo>
                  <a:lnTo>
                    <a:pt x="42" y="458"/>
                  </a:lnTo>
                  <a:lnTo>
                    <a:pt x="31" y="490"/>
                  </a:lnTo>
                  <a:lnTo>
                    <a:pt x="22" y="523"/>
                  </a:lnTo>
                  <a:lnTo>
                    <a:pt x="15" y="556"/>
                  </a:lnTo>
                  <a:lnTo>
                    <a:pt x="8" y="590"/>
                  </a:lnTo>
                  <a:lnTo>
                    <a:pt x="3" y="626"/>
                  </a:lnTo>
                  <a:lnTo>
                    <a:pt x="1" y="661"/>
                  </a:lnTo>
                  <a:lnTo>
                    <a:pt x="0" y="697"/>
                  </a:lnTo>
                  <a:lnTo>
                    <a:pt x="0" y="722"/>
                  </a:lnTo>
                  <a:lnTo>
                    <a:pt x="2" y="747"/>
                  </a:lnTo>
                  <a:lnTo>
                    <a:pt x="4" y="772"/>
                  </a:lnTo>
                  <a:lnTo>
                    <a:pt x="7" y="796"/>
                  </a:lnTo>
                  <a:lnTo>
                    <a:pt x="10" y="819"/>
                  </a:lnTo>
                  <a:lnTo>
                    <a:pt x="16" y="843"/>
                  </a:lnTo>
                  <a:lnTo>
                    <a:pt x="21" y="867"/>
                  </a:lnTo>
                  <a:lnTo>
                    <a:pt x="27" y="891"/>
                  </a:lnTo>
                  <a:lnTo>
                    <a:pt x="34" y="914"/>
                  </a:lnTo>
                  <a:lnTo>
                    <a:pt x="42" y="936"/>
                  </a:lnTo>
                  <a:lnTo>
                    <a:pt x="51" y="958"/>
                  </a:lnTo>
                  <a:lnTo>
                    <a:pt x="60" y="980"/>
                  </a:lnTo>
                  <a:lnTo>
                    <a:pt x="70" y="1001"/>
                  </a:lnTo>
                  <a:lnTo>
                    <a:pt x="81" y="1023"/>
                  </a:lnTo>
                  <a:lnTo>
                    <a:pt x="92" y="1043"/>
                  </a:lnTo>
                  <a:lnTo>
                    <a:pt x="105" y="1063"/>
                  </a:lnTo>
                  <a:lnTo>
                    <a:pt x="117" y="1083"/>
                  </a:lnTo>
                  <a:lnTo>
                    <a:pt x="131" y="1103"/>
                  </a:lnTo>
                  <a:lnTo>
                    <a:pt x="144" y="1121"/>
                  </a:lnTo>
                  <a:lnTo>
                    <a:pt x="159" y="1139"/>
                  </a:lnTo>
                  <a:lnTo>
                    <a:pt x="174" y="1156"/>
                  </a:lnTo>
                  <a:lnTo>
                    <a:pt x="190" y="1174"/>
                  </a:lnTo>
                  <a:lnTo>
                    <a:pt x="206" y="1191"/>
                  </a:lnTo>
                  <a:lnTo>
                    <a:pt x="223" y="1207"/>
                  </a:lnTo>
                  <a:lnTo>
                    <a:pt x="240" y="1223"/>
                  </a:lnTo>
                  <a:lnTo>
                    <a:pt x="258" y="1237"/>
                  </a:lnTo>
                  <a:lnTo>
                    <a:pt x="277" y="1252"/>
                  </a:lnTo>
                  <a:lnTo>
                    <a:pt x="295" y="1266"/>
                  </a:lnTo>
                  <a:lnTo>
                    <a:pt x="315" y="1279"/>
                  </a:lnTo>
                  <a:lnTo>
                    <a:pt x="335" y="1291"/>
                  </a:lnTo>
                  <a:lnTo>
                    <a:pt x="354" y="1304"/>
                  </a:lnTo>
                  <a:lnTo>
                    <a:pt x="375" y="1315"/>
                  </a:lnTo>
                  <a:lnTo>
                    <a:pt x="365" y="1392"/>
                  </a:lnTo>
                  <a:lnTo>
                    <a:pt x="356" y="1469"/>
                  </a:lnTo>
                  <a:lnTo>
                    <a:pt x="348" y="1546"/>
                  </a:lnTo>
                  <a:lnTo>
                    <a:pt x="342" y="1625"/>
                  </a:lnTo>
                  <a:lnTo>
                    <a:pt x="337" y="1703"/>
                  </a:lnTo>
                  <a:lnTo>
                    <a:pt x="333" y="1782"/>
                  </a:lnTo>
                  <a:lnTo>
                    <a:pt x="331" y="1862"/>
                  </a:lnTo>
                  <a:lnTo>
                    <a:pt x="329" y="1940"/>
                  </a:lnTo>
                  <a:lnTo>
                    <a:pt x="331" y="2022"/>
                  </a:lnTo>
                  <a:lnTo>
                    <a:pt x="332" y="2104"/>
                  </a:lnTo>
                  <a:lnTo>
                    <a:pt x="334" y="2185"/>
                  </a:lnTo>
                  <a:lnTo>
                    <a:pt x="337" y="2265"/>
                  </a:lnTo>
                  <a:lnTo>
                    <a:pt x="341" y="2345"/>
                  </a:lnTo>
                  <a:lnTo>
                    <a:pt x="345" y="2425"/>
                  </a:lnTo>
                  <a:lnTo>
                    <a:pt x="350" y="2502"/>
                  </a:lnTo>
                  <a:lnTo>
                    <a:pt x="356" y="2581"/>
                  </a:lnTo>
                  <a:lnTo>
                    <a:pt x="364" y="2658"/>
                  </a:lnTo>
                  <a:lnTo>
                    <a:pt x="372" y="2736"/>
                  </a:lnTo>
                  <a:lnTo>
                    <a:pt x="381" y="2811"/>
                  </a:lnTo>
                  <a:lnTo>
                    <a:pt x="391" y="2888"/>
                  </a:lnTo>
                  <a:lnTo>
                    <a:pt x="401" y="2963"/>
                  </a:lnTo>
                  <a:lnTo>
                    <a:pt x="412" y="3038"/>
                  </a:lnTo>
                  <a:lnTo>
                    <a:pt x="425" y="3112"/>
                  </a:lnTo>
                  <a:lnTo>
                    <a:pt x="437" y="3186"/>
                  </a:lnTo>
                  <a:lnTo>
                    <a:pt x="452" y="3259"/>
                  </a:lnTo>
                  <a:lnTo>
                    <a:pt x="466" y="3332"/>
                  </a:lnTo>
                  <a:lnTo>
                    <a:pt x="482" y="3405"/>
                  </a:lnTo>
                  <a:lnTo>
                    <a:pt x="498" y="3476"/>
                  </a:lnTo>
                  <a:lnTo>
                    <a:pt x="516" y="3547"/>
                  </a:lnTo>
                  <a:lnTo>
                    <a:pt x="534" y="3617"/>
                  </a:lnTo>
                  <a:lnTo>
                    <a:pt x="552" y="3688"/>
                  </a:lnTo>
                  <a:lnTo>
                    <a:pt x="573" y="3757"/>
                  </a:lnTo>
                  <a:lnTo>
                    <a:pt x="594" y="3827"/>
                  </a:lnTo>
                  <a:lnTo>
                    <a:pt x="614" y="3895"/>
                  </a:lnTo>
                  <a:lnTo>
                    <a:pt x="637" y="3964"/>
                  </a:lnTo>
                  <a:lnTo>
                    <a:pt x="660" y="4031"/>
                  </a:lnTo>
                  <a:lnTo>
                    <a:pt x="685" y="4098"/>
                  </a:lnTo>
                  <a:lnTo>
                    <a:pt x="710" y="4165"/>
                  </a:lnTo>
                  <a:lnTo>
                    <a:pt x="736" y="4231"/>
                  </a:lnTo>
                  <a:lnTo>
                    <a:pt x="762" y="4296"/>
                  </a:lnTo>
                  <a:lnTo>
                    <a:pt x="782" y="4278"/>
                  </a:lnTo>
                  <a:lnTo>
                    <a:pt x="804" y="4260"/>
                  </a:lnTo>
                  <a:lnTo>
                    <a:pt x="826" y="4244"/>
                  </a:lnTo>
                  <a:lnTo>
                    <a:pt x="849" y="4227"/>
                  </a:lnTo>
                  <a:lnTo>
                    <a:pt x="871" y="4211"/>
                  </a:lnTo>
                  <a:lnTo>
                    <a:pt x="895" y="4196"/>
                  </a:lnTo>
                  <a:lnTo>
                    <a:pt x="920" y="4182"/>
                  </a:lnTo>
                  <a:lnTo>
                    <a:pt x="944" y="4169"/>
                  </a:lnTo>
                  <a:lnTo>
                    <a:pt x="969" y="4155"/>
                  </a:lnTo>
                  <a:lnTo>
                    <a:pt x="995" y="4144"/>
                  </a:lnTo>
                  <a:lnTo>
                    <a:pt x="1021" y="4133"/>
                  </a:lnTo>
                  <a:lnTo>
                    <a:pt x="1046" y="4122"/>
                  </a:lnTo>
                  <a:lnTo>
                    <a:pt x="1073" y="4113"/>
                  </a:lnTo>
                  <a:lnTo>
                    <a:pt x="1100" y="4104"/>
                  </a:lnTo>
                  <a:lnTo>
                    <a:pt x="1128" y="4096"/>
                  </a:lnTo>
                  <a:lnTo>
                    <a:pt x="1156" y="4089"/>
                  </a:lnTo>
                  <a:lnTo>
                    <a:pt x="1132" y="4029"/>
                  </a:lnTo>
                  <a:lnTo>
                    <a:pt x="1110" y="3969"/>
                  </a:lnTo>
                  <a:lnTo>
                    <a:pt x="1087" y="3909"/>
                  </a:lnTo>
                  <a:lnTo>
                    <a:pt x="1066" y="3847"/>
                  </a:lnTo>
                  <a:lnTo>
                    <a:pt x="1045" y="3785"/>
                  </a:lnTo>
                  <a:lnTo>
                    <a:pt x="1026" y="3723"/>
                  </a:lnTo>
                  <a:lnTo>
                    <a:pt x="1006" y="3661"/>
                  </a:lnTo>
                  <a:lnTo>
                    <a:pt x="987" y="3598"/>
                  </a:lnTo>
                  <a:lnTo>
                    <a:pt x="970" y="3534"/>
                  </a:lnTo>
                  <a:lnTo>
                    <a:pt x="953" y="3470"/>
                  </a:lnTo>
                  <a:lnTo>
                    <a:pt x="938" y="3406"/>
                  </a:lnTo>
                  <a:lnTo>
                    <a:pt x="922" y="3341"/>
                  </a:lnTo>
                  <a:lnTo>
                    <a:pt x="908" y="3276"/>
                  </a:lnTo>
                  <a:lnTo>
                    <a:pt x="893" y="3210"/>
                  </a:lnTo>
                  <a:lnTo>
                    <a:pt x="881" y="3143"/>
                  </a:lnTo>
                  <a:lnTo>
                    <a:pt x="868" y="3077"/>
                  </a:lnTo>
                  <a:lnTo>
                    <a:pt x="856" y="3010"/>
                  </a:lnTo>
                  <a:lnTo>
                    <a:pt x="845" y="2942"/>
                  </a:lnTo>
                  <a:lnTo>
                    <a:pt x="835" y="2874"/>
                  </a:lnTo>
                  <a:lnTo>
                    <a:pt x="826" y="2805"/>
                  </a:lnTo>
                  <a:lnTo>
                    <a:pt x="817" y="2736"/>
                  </a:lnTo>
                  <a:lnTo>
                    <a:pt x="809" y="2666"/>
                  </a:lnTo>
                  <a:lnTo>
                    <a:pt x="803" y="2596"/>
                  </a:lnTo>
                  <a:lnTo>
                    <a:pt x="796" y="2525"/>
                  </a:lnTo>
                  <a:lnTo>
                    <a:pt x="791" y="2454"/>
                  </a:lnTo>
                  <a:lnTo>
                    <a:pt x="785" y="2382"/>
                  </a:lnTo>
                  <a:lnTo>
                    <a:pt x="781" y="2310"/>
                  </a:lnTo>
                  <a:lnTo>
                    <a:pt x="778" y="2237"/>
                  </a:lnTo>
                  <a:lnTo>
                    <a:pt x="776" y="2163"/>
                  </a:lnTo>
                  <a:lnTo>
                    <a:pt x="774" y="2090"/>
                  </a:lnTo>
                  <a:lnTo>
                    <a:pt x="773" y="2016"/>
                  </a:lnTo>
                  <a:lnTo>
                    <a:pt x="772" y="1940"/>
                  </a:lnTo>
                  <a:lnTo>
                    <a:pt x="773" y="1870"/>
                  </a:lnTo>
                  <a:lnTo>
                    <a:pt x="775" y="1799"/>
                  </a:lnTo>
                  <a:lnTo>
                    <a:pt x="778" y="1729"/>
                  </a:lnTo>
                  <a:lnTo>
                    <a:pt x="782" y="1659"/>
                  </a:lnTo>
                  <a:lnTo>
                    <a:pt x="788" y="1590"/>
                  </a:lnTo>
                  <a:lnTo>
                    <a:pt x="795" y="1520"/>
                  </a:lnTo>
                  <a:lnTo>
                    <a:pt x="803" y="1452"/>
                  </a:lnTo>
                  <a:lnTo>
                    <a:pt x="812" y="1384"/>
                  </a:lnTo>
                  <a:lnTo>
                    <a:pt x="843" y="1377"/>
                  </a:lnTo>
                  <a:lnTo>
                    <a:pt x="873" y="1370"/>
                  </a:lnTo>
                  <a:lnTo>
                    <a:pt x="902" y="1362"/>
                  </a:lnTo>
                  <a:lnTo>
                    <a:pt x="931" y="1351"/>
                  </a:lnTo>
                  <a:lnTo>
                    <a:pt x="960" y="1341"/>
                  </a:lnTo>
                  <a:lnTo>
                    <a:pt x="988" y="1329"/>
                  </a:lnTo>
                  <a:lnTo>
                    <a:pt x="1015" y="1315"/>
                  </a:lnTo>
                  <a:lnTo>
                    <a:pt x="1041" y="1301"/>
                  </a:lnTo>
                  <a:lnTo>
                    <a:pt x="1067" y="1285"/>
                  </a:lnTo>
                  <a:lnTo>
                    <a:pt x="1093" y="1268"/>
                  </a:lnTo>
                  <a:lnTo>
                    <a:pt x="1117" y="1251"/>
                  </a:lnTo>
                  <a:lnTo>
                    <a:pt x="1141" y="1232"/>
                  </a:lnTo>
                  <a:lnTo>
                    <a:pt x="1163" y="1213"/>
                  </a:lnTo>
                  <a:lnTo>
                    <a:pt x="1185" y="1193"/>
                  </a:lnTo>
                  <a:lnTo>
                    <a:pt x="1206" y="1171"/>
                  </a:lnTo>
                  <a:lnTo>
                    <a:pt x="1226" y="1148"/>
                  </a:lnTo>
                  <a:lnTo>
                    <a:pt x="1244" y="1125"/>
                  </a:lnTo>
                  <a:lnTo>
                    <a:pt x="1263" y="1101"/>
                  </a:lnTo>
                  <a:lnTo>
                    <a:pt x="1280" y="1077"/>
                  </a:lnTo>
                  <a:lnTo>
                    <a:pt x="1296" y="1051"/>
                  </a:lnTo>
                  <a:lnTo>
                    <a:pt x="1311" y="1025"/>
                  </a:lnTo>
                  <a:lnTo>
                    <a:pt x="1324" y="998"/>
                  </a:lnTo>
                  <a:lnTo>
                    <a:pt x="1337" y="970"/>
                  </a:lnTo>
                  <a:lnTo>
                    <a:pt x="1348" y="942"/>
                  </a:lnTo>
                  <a:lnTo>
                    <a:pt x="1358" y="913"/>
                  </a:lnTo>
                  <a:lnTo>
                    <a:pt x="1367" y="884"/>
                  </a:lnTo>
                  <a:lnTo>
                    <a:pt x="1375" y="854"/>
                  </a:lnTo>
                  <a:lnTo>
                    <a:pt x="1381" y="824"/>
                  </a:lnTo>
                  <a:lnTo>
                    <a:pt x="1386" y="792"/>
                  </a:lnTo>
                  <a:lnTo>
                    <a:pt x="1389" y="760"/>
                  </a:lnTo>
                  <a:lnTo>
                    <a:pt x="1391" y="729"/>
                  </a:lnTo>
                  <a:lnTo>
                    <a:pt x="1392" y="697"/>
                  </a:lnTo>
                  <a:close/>
                </a:path>
              </a:pathLst>
            </a:custGeom>
            <a:solidFill>
              <a:schemeClr val="accent1"/>
            </a:solidFill>
            <a:ln>
              <a:noFill/>
            </a:ln>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sp>
          <p:nvSpPr>
            <p:cNvPr id="8" name="淘宝店chenying0907 12"/>
            <p:cNvSpPr/>
            <p:nvPr/>
          </p:nvSpPr>
          <p:spPr bwMode="auto">
            <a:xfrm>
              <a:off x="3741034" y="2045345"/>
              <a:ext cx="138113" cy="138113"/>
            </a:xfrm>
            <a:custGeom>
              <a:avLst/>
              <a:gdLst>
                <a:gd name="T0" fmla="*/ 694 w 696"/>
                <a:gd name="T1" fmla="*/ 312 h 696"/>
                <a:gd name="T2" fmla="*/ 685 w 696"/>
                <a:gd name="T3" fmla="*/ 261 h 696"/>
                <a:gd name="T4" fmla="*/ 669 w 696"/>
                <a:gd name="T5" fmla="*/ 212 h 696"/>
                <a:gd name="T6" fmla="*/ 646 w 696"/>
                <a:gd name="T7" fmla="*/ 167 h 696"/>
                <a:gd name="T8" fmla="*/ 617 w 696"/>
                <a:gd name="T9" fmla="*/ 126 h 696"/>
                <a:gd name="T10" fmla="*/ 582 w 696"/>
                <a:gd name="T11" fmla="*/ 90 h 696"/>
                <a:gd name="T12" fmla="*/ 543 w 696"/>
                <a:gd name="T13" fmla="*/ 59 h 696"/>
                <a:gd name="T14" fmla="*/ 499 w 696"/>
                <a:gd name="T15" fmla="*/ 34 h 696"/>
                <a:gd name="T16" fmla="*/ 452 w 696"/>
                <a:gd name="T17" fmla="*/ 15 h 696"/>
                <a:gd name="T18" fmla="*/ 401 w 696"/>
                <a:gd name="T19" fmla="*/ 4 h 696"/>
                <a:gd name="T20" fmla="*/ 348 w 696"/>
                <a:gd name="T21" fmla="*/ 0 h 696"/>
                <a:gd name="T22" fmla="*/ 295 w 696"/>
                <a:gd name="T23" fmla="*/ 4 h 696"/>
                <a:gd name="T24" fmla="*/ 245 w 696"/>
                <a:gd name="T25" fmla="*/ 15 h 696"/>
                <a:gd name="T26" fmla="*/ 197 w 696"/>
                <a:gd name="T27" fmla="*/ 34 h 696"/>
                <a:gd name="T28" fmla="*/ 153 w 696"/>
                <a:gd name="T29" fmla="*/ 59 h 696"/>
                <a:gd name="T30" fmla="*/ 114 w 696"/>
                <a:gd name="T31" fmla="*/ 90 h 696"/>
                <a:gd name="T32" fmla="*/ 80 w 696"/>
                <a:gd name="T33" fmla="*/ 126 h 696"/>
                <a:gd name="T34" fmla="*/ 51 w 696"/>
                <a:gd name="T35" fmla="*/ 167 h 696"/>
                <a:gd name="T36" fmla="*/ 27 w 696"/>
                <a:gd name="T37" fmla="*/ 212 h 696"/>
                <a:gd name="T38" fmla="*/ 12 w 696"/>
                <a:gd name="T39" fmla="*/ 261 h 696"/>
                <a:gd name="T40" fmla="*/ 2 w 696"/>
                <a:gd name="T41" fmla="*/ 312 h 696"/>
                <a:gd name="T42" fmla="*/ 0 w 696"/>
                <a:gd name="T43" fmla="*/ 366 h 696"/>
                <a:gd name="T44" fmla="*/ 7 w 696"/>
                <a:gd name="T45" fmla="*/ 418 h 696"/>
                <a:gd name="T46" fmla="*/ 21 w 696"/>
                <a:gd name="T47" fmla="*/ 467 h 696"/>
                <a:gd name="T48" fmla="*/ 43 w 696"/>
                <a:gd name="T49" fmla="*/ 514 h 696"/>
                <a:gd name="T50" fmla="*/ 70 w 696"/>
                <a:gd name="T51" fmla="*/ 556 h 696"/>
                <a:gd name="T52" fmla="*/ 102 w 696"/>
                <a:gd name="T53" fmla="*/ 594 h 696"/>
                <a:gd name="T54" fmla="*/ 140 w 696"/>
                <a:gd name="T55" fmla="*/ 627 h 696"/>
                <a:gd name="T56" fmla="*/ 182 w 696"/>
                <a:gd name="T57" fmla="*/ 654 h 696"/>
                <a:gd name="T58" fmla="*/ 228 w 696"/>
                <a:gd name="T59" fmla="*/ 675 h 696"/>
                <a:gd name="T60" fmla="*/ 278 w 696"/>
                <a:gd name="T61" fmla="*/ 689 h 696"/>
                <a:gd name="T62" fmla="*/ 331 w 696"/>
                <a:gd name="T63" fmla="*/ 695 h 696"/>
                <a:gd name="T64" fmla="*/ 383 w 696"/>
                <a:gd name="T65" fmla="*/ 694 h 696"/>
                <a:gd name="T66" fmla="*/ 435 w 696"/>
                <a:gd name="T67" fmla="*/ 685 h 696"/>
                <a:gd name="T68" fmla="*/ 484 w 696"/>
                <a:gd name="T69" fmla="*/ 668 h 696"/>
                <a:gd name="T70" fmla="*/ 529 w 696"/>
                <a:gd name="T71" fmla="*/ 646 h 696"/>
                <a:gd name="T72" fmla="*/ 570 w 696"/>
                <a:gd name="T73" fmla="*/ 617 h 696"/>
                <a:gd name="T74" fmla="*/ 606 w 696"/>
                <a:gd name="T75" fmla="*/ 582 h 696"/>
                <a:gd name="T76" fmla="*/ 637 w 696"/>
                <a:gd name="T77" fmla="*/ 543 h 696"/>
                <a:gd name="T78" fmla="*/ 662 w 696"/>
                <a:gd name="T79" fmla="*/ 498 h 696"/>
                <a:gd name="T80" fmla="*/ 681 w 696"/>
                <a:gd name="T81" fmla="*/ 452 h 696"/>
                <a:gd name="T82" fmla="*/ 692 w 696"/>
                <a:gd name="T83" fmla="*/ 401 h 696"/>
                <a:gd name="T84" fmla="*/ 696 w 696"/>
                <a:gd name="T85" fmla="*/ 3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6" h="696">
                  <a:moveTo>
                    <a:pt x="696" y="348"/>
                  </a:moveTo>
                  <a:lnTo>
                    <a:pt x="696" y="329"/>
                  </a:lnTo>
                  <a:lnTo>
                    <a:pt x="694" y="312"/>
                  </a:lnTo>
                  <a:lnTo>
                    <a:pt x="692" y="295"/>
                  </a:lnTo>
                  <a:lnTo>
                    <a:pt x="689" y="278"/>
                  </a:lnTo>
                  <a:lnTo>
                    <a:pt x="685" y="261"/>
                  </a:lnTo>
                  <a:lnTo>
                    <a:pt x="681" y="244"/>
                  </a:lnTo>
                  <a:lnTo>
                    <a:pt x="676" y="228"/>
                  </a:lnTo>
                  <a:lnTo>
                    <a:pt x="669" y="212"/>
                  </a:lnTo>
                  <a:lnTo>
                    <a:pt x="662" y="197"/>
                  </a:lnTo>
                  <a:lnTo>
                    <a:pt x="654" y="182"/>
                  </a:lnTo>
                  <a:lnTo>
                    <a:pt x="646" y="167"/>
                  </a:lnTo>
                  <a:lnTo>
                    <a:pt x="637" y="153"/>
                  </a:lnTo>
                  <a:lnTo>
                    <a:pt x="627" y="140"/>
                  </a:lnTo>
                  <a:lnTo>
                    <a:pt x="617" y="126"/>
                  </a:lnTo>
                  <a:lnTo>
                    <a:pt x="606" y="114"/>
                  </a:lnTo>
                  <a:lnTo>
                    <a:pt x="595" y="101"/>
                  </a:lnTo>
                  <a:lnTo>
                    <a:pt x="582" y="90"/>
                  </a:lnTo>
                  <a:lnTo>
                    <a:pt x="570" y="78"/>
                  </a:lnTo>
                  <a:lnTo>
                    <a:pt x="556" y="68"/>
                  </a:lnTo>
                  <a:lnTo>
                    <a:pt x="543" y="59"/>
                  </a:lnTo>
                  <a:lnTo>
                    <a:pt x="529" y="49"/>
                  </a:lnTo>
                  <a:lnTo>
                    <a:pt x="514" y="41"/>
                  </a:lnTo>
                  <a:lnTo>
                    <a:pt x="499" y="34"/>
                  </a:lnTo>
                  <a:lnTo>
                    <a:pt x="484" y="27"/>
                  </a:lnTo>
                  <a:lnTo>
                    <a:pt x="468" y="20"/>
                  </a:lnTo>
                  <a:lnTo>
                    <a:pt x="452" y="15"/>
                  </a:lnTo>
                  <a:lnTo>
                    <a:pt x="435" y="10"/>
                  </a:lnTo>
                  <a:lnTo>
                    <a:pt x="419" y="7"/>
                  </a:lnTo>
                  <a:lnTo>
                    <a:pt x="401" y="4"/>
                  </a:lnTo>
                  <a:lnTo>
                    <a:pt x="383" y="1"/>
                  </a:lnTo>
                  <a:lnTo>
                    <a:pt x="366" y="0"/>
                  </a:lnTo>
                  <a:lnTo>
                    <a:pt x="348" y="0"/>
                  </a:lnTo>
                  <a:lnTo>
                    <a:pt x="331" y="0"/>
                  </a:lnTo>
                  <a:lnTo>
                    <a:pt x="313" y="1"/>
                  </a:lnTo>
                  <a:lnTo>
                    <a:pt x="295" y="4"/>
                  </a:lnTo>
                  <a:lnTo>
                    <a:pt x="278" y="7"/>
                  </a:lnTo>
                  <a:lnTo>
                    <a:pt x="261" y="10"/>
                  </a:lnTo>
                  <a:lnTo>
                    <a:pt x="245" y="15"/>
                  </a:lnTo>
                  <a:lnTo>
                    <a:pt x="228" y="20"/>
                  </a:lnTo>
                  <a:lnTo>
                    <a:pt x="213" y="27"/>
                  </a:lnTo>
                  <a:lnTo>
                    <a:pt x="197" y="34"/>
                  </a:lnTo>
                  <a:lnTo>
                    <a:pt x="182" y="41"/>
                  </a:lnTo>
                  <a:lnTo>
                    <a:pt x="168" y="49"/>
                  </a:lnTo>
                  <a:lnTo>
                    <a:pt x="153" y="59"/>
                  </a:lnTo>
                  <a:lnTo>
                    <a:pt x="140" y="68"/>
                  </a:lnTo>
                  <a:lnTo>
                    <a:pt x="127" y="78"/>
                  </a:lnTo>
                  <a:lnTo>
                    <a:pt x="114" y="90"/>
                  </a:lnTo>
                  <a:lnTo>
                    <a:pt x="102" y="101"/>
                  </a:lnTo>
                  <a:lnTo>
                    <a:pt x="90" y="114"/>
                  </a:lnTo>
                  <a:lnTo>
                    <a:pt x="80" y="126"/>
                  </a:lnTo>
                  <a:lnTo>
                    <a:pt x="70" y="140"/>
                  </a:lnTo>
                  <a:lnTo>
                    <a:pt x="59" y="153"/>
                  </a:lnTo>
                  <a:lnTo>
                    <a:pt x="51" y="167"/>
                  </a:lnTo>
                  <a:lnTo>
                    <a:pt x="43" y="182"/>
                  </a:lnTo>
                  <a:lnTo>
                    <a:pt x="34" y="197"/>
                  </a:lnTo>
                  <a:lnTo>
                    <a:pt x="27" y="212"/>
                  </a:lnTo>
                  <a:lnTo>
                    <a:pt x="21" y="228"/>
                  </a:lnTo>
                  <a:lnTo>
                    <a:pt x="16" y="244"/>
                  </a:lnTo>
                  <a:lnTo>
                    <a:pt x="12" y="261"/>
                  </a:lnTo>
                  <a:lnTo>
                    <a:pt x="7" y="278"/>
                  </a:lnTo>
                  <a:lnTo>
                    <a:pt x="4" y="295"/>
                  </a:lnTo>
                  <a:lnTo>
                    <a:pt x="2" y="312"/>
                  </a:lnTo>
                  <a:lnTo>
                    <a:pt x="0" y="329"/>
                  </a:lnTo>
                  <a:lnTo>
                    <a:pt x="0" y="348"/>
                  </a:lnTo>
                  <a:lnTo>
                    <a:pt x="0" y="366"/>
                  </a:lnTo>
                  <a:lnTo>
                    <a:pt x="2" y="383"/>
                  </a:lnTo>
                  <a:lnTo>
                    <a:pt x="4" y="401"/>
                  </a:lnTo>
                  <a:lnTo>
                    <a:pt x="7" y="418"/>
                  </a:lnTo>
                  <a:lnTo>
                    <a:pt x="12" y="435"/>
                  </a:lnTo>
                  <a:lnTo>
                    <a:pt x="16" y="452"/>
                  </a:lnTo>
                  <a:lnTo>
                    <a:pt x="21" y="467"/>
                  </a:lnTo>
                  <a:lnTo>
                    <a:pt x="27" y="483"/>
                  </a:lnTo>
                  <a:lnTo>
                    <a:pt x="34" y="498"/>
                  </a:lnTo>
                  <a:lnTo>
                    <a:pt x="43" y="514"/>
                  </a:lnTo>
                  <a:lnTo>
                    <a:pt x="51" y="528"/>
                  </a:lnTo>
                  <a:lnTo>
                    <a:pt x="59" y="543"/>
                  </a:lnTo>
                  <a:lnTo>
                    <a:pt x="70" y="556"/>
                  </a:lnTo>
                  <a:lnTo>
                    <a:pt x="80" y="569"/>
                  </a:lnTo>
                  <a:lnTo>
                    <a:pt x="90" y="582"/>
                  </a:lnTo>
                  <a:lnTo>
                    <a:pt x="102" y="594"/>
                  </a:lnTo>
                  <a:lnTo>
                    <a:pt x="114" y="605"/>
                  </a:lnTo>
                  <a:lnTo>
                    <a:pt x="127" y="617"/>
                  </a:lnTo>
                  <a:lnTo>
                    <a:pt x="140" y="627"/>
                  </a:lnTo>
                  <a:lnTo>
                    <a:pt x="153" y="636"/>
                  </a:lnTo>
                  <a:lnTo>
                    <a:pt x="168" y="646"/>
                  </a:lnTo>
                  <a:lnTo>
                    <a:pt x="182" y="654"/>
                  </a:lnTo>
                  <a:lnTo>
                    <a:pt x="197" y="662"/>
                  </a:lnTo>
                  <a:lnTo>
                    <a:pt x="213" y="668"/>
                  </a:lnTo>
                  <a:lnTo>
                    <a:pt x="228" y="675"/>
                  </a:lnTo>
                  <a:lnTo>
                    <a:pt x="245" y="681"/>
                  </a:lnTo>
                  <a:lnTo>
                    <a:pt x="261" y="685"/>
                  </a:lnTo>
                  <a:lnTo>
                    <a:pt x="278" y="689"/>
                  </a:lnTo>
                  <a:lnTo>
                    <a:pt x="295" y="692"/>
                  </a:lnTo>
                  <a:lnTo>
                    <a:pt x="313" y="694"/>
                  </a:lnTo>
                  <a:lnTo>
                    <a:pt x="331" y="695"/>
                  </a:lnTo>
                  <a:lnTo>
                    <a:pt x="348" y="696"/>
                  </a:lnTo>
                  <a:lnTo>
                    <a:pt x="366" y="695"/>
                  </a:lnTo>
                  <a:lnTo>
                    <a:pt x="383" y="694"/>
                  </a:lnTo>
                  <a:lnTo>
                    <a:pt x="401" y="692"/>
                  </a:lnTo>
                  <a:lnTo>
                    <a:pt x="419" y="689"/>
                  </a:lnTo>
                  <a:lnTo>
                    <a:pt x="435" y="685"/>
                  </a:lnTo>
                  <a:lnTo>
                    <a:pt x="452" y="681"/>
                  </a:lnTo>
                  <a:lnTo>
                    <a:pt x="468" y="675"/>
                  </a:lnTo>
                  <a:lnTo>
                    <a:pt x="484" y="668"/>
                  </a:lnTo>
                  <a:lnTo>
                    <a:pt x="499" y="662"/>
                  </a:lnTo>
                  <a:lnTo>
                    <a:pt x="514" y="654"/>
                  </a:lnTo>
                  <a:lnTo>
                    <a:pt x="529" y="646"/>
                  </a:lnTo>
                  <a:lnTo>
                    <a:pt x="543" y="636"/>
                  </a:lnTo>
                  <a:lnTo>
                    <a:pt x="556" y="627"/>
                  </a:lnTo>
                  <a:lnTo>
                    <a:pt x="570" y="617"/>
                  </a:lnTo>
                  <a:lnTo>
                    <a:pt x="582" y="605"/>
                  </a:lnTo>
                  <a:lnTo>
                    <a:pt x="595" y="594"/>
                  </a:lnTo>
                  <a:lnTo>
                    <a:pt x="606" y="582"/>
                  </a:lnTo>
                  <a:lnTo>
                    <a:pt x="617" y="569"/>
                  </a:lnTo>
                  <a:lnTo>
                    <a:pt x="627" y="556"/>
                  </a:lnTo>
                  <a:lnTo>
                    <a:pt x="637" y="543"/>
                  </a:lnTo>
                  <a:lnTo>
                    <a:pt x="646" y="528"/>
                  </a:lnTo>
                  <a:lnTo>
                    <a:pt x="654" y="514"/>
                  </a:lnTo>
                  <a:lnTo>
                    <a:pt x="662" y="498"/>
                  </a:lnTo>
                  <a:lnTo>
                    <a:pt x="669" y="483"/>
                  </a:lnTo>
                  <a:lnTo>
                    <a:pt x="676" y="467"/>
                  </a:lnTo>
                  <a:lnTo>
                    <a:pt x="681" y="452"/>
                  </a:lnTo>
                  <a:lnTo>
                    <a:pt x="685" y="435"/>
                  </a:lnTo>
                  <a:lnTo>
                    <a:pt x="689" y="418"/>
                  </a:lnTo>
                  <a:lnTo>
                    <a:pt x="692" y="401"/>
                  </a:lnTo>
                  <a:lnTo>
                    <a:pt x="694" y="383"/>
                  </a:lnTo>
                  <a:lnTo>
                    <a:pt x="696" y="366"/>
                  </a:lnTo>
                  <a:lnTo>
                    <a:pt x="696" y="3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sp>
          <p:nvSpPr>
            <p:cNvPr id="9" name="淘宝店chenying0907 18"/>
            <p:cNvSpPr/>
            <p:nvPr/>
          </p:nvSpPr>
          <p:spPr bwMode="auto">
            <a:xfrm>
              <a:off x="3774372" y="2078682"/>
              <a:ext cx="69850" cy="69850"/>
            </a:xfrm>
            <a:custGeom>
              <a:avLst/>
              <a:gdLst>
                <a:gd name="T0" fmla="*/ 347 w 348"/>
                <a:gd name="T1" fmla="*/ 156 h 348"/>
                <a:gd name="T2" fmla="*/ 340 w 348"/>
                <a:gd name="T3" fmla="*/ 122 h 348"/>
                <a:gd name="T4" fmla="*/ 328 w 348"/>
                <a:gd name="T5" fmla="*/ 91 h 348"/>
                <a:gd name="T6" fmla="*/ 309 w 348"/>
                <a:gd name="T7" fmla="*/ 63 h 348"/>
                <a:gd name="T8" fmla="*/ 285 w 348"/>
                <a:gd name="T9" fmla="*/ 39 h 348"/>
                <a:gd name="T10" fmla="*/ 257 w 348"/>
                <a:gd name="T11" fmla="*/ 21 h 348"/>
                <a:gd name="T12" fmla="*/ 226 w 348"/>
                <a:gd name="T13" fmla="*/ 7 h 348"/>
                <a:gd name="T14" fmla="*/ 192 w 348"/>
                <a:gd name="T15" fmla="*/ 1 h 348"/>
                <a:gd name="T16" fmla="*/ 157 w 348"/>
                <a:gd name="T17" fmla="*/ 1 h 348"/>
                <a:gd name="T18" fmla="*/ 122 w 348"/>
                <a:gd name="T19" fmla="*/ 7 h 348"/>
                <a:gd name="T20" fmla="*/ 91 w 348"/>
                <a:gd name="T21" fmla="*/ 21 h 348"/>
                <a:gd name="T22" fmla="*/ 63 w 348"/>
                <a:gd name="T23" fmla="*/ 39 h 348"/>
                <a:gd name="T24" fmla="*/ 40 w 348"/>
                <a:gd name="T25" fmla="*/ 63 h 348"/>
                <a:gd name="T26" fmla="*/ 21 w 348"/>
                <a:gd name="T27" fmla="*/ 91 h 348"/>
                <a:gd name="T28" fmla="*/ 8 w 348"/>
                <a:gd name="T29" fmla="*/ 122 h 348"/>
                <a:gd name="T30" fmla="*/ 1 w 348"/>
                <a:gd name="T31" fmla="*/ 156 h 348"/>
                <a:gd name="T32" fmla="*/ 1 w 348"/>
                <a:gd name="T33" fmla="*/ 192 h 348"/>
                <a:gd name="T34" fmla="*/ 8 w 348"/>
                <a:gd name="T35" fmla="*/ 226 h 348"/>
                <a:gd name="T36" fmla="*/ 21 w 348"/>
                <a:gd name="T37" fmla="*/ 257 h 348"/>
                <a:gd name="T38" fmla="*/ 40 w 348"/>
                <a:gd name="T39" fmla="*/ 285 h 348"/>
                <a:gd name="T40" fmla="*/ 63 w 348"/>
                <a:gd name="T41" fmla="*/ 308 h 348"/>
                <a:gd name="T42" fmla="*/ 91 w 348"/>
                <a:gd name="T43" fmla="*/ 326 h 348"/>
                <a:gd name="T44" fmla="*/ 122 w 348"/>
                <a:gd name="T45" fmla="*/ 340 h 348"/>
                <a:gd name="T46" fmla="*/ 157 w 348"/>
                <a:gd name="T47" fmla="*/ 347 h 348"/>
                <a:gd name="T48" fmla="*/ 192 w 348"/>
                <a:gd name="T49" fmla="*/ 347 h 348"/>
                <a:gd name="T50" fmla="*/ 226 w 348"/>
                <a:gd name="T51" fmla="*/ 340 h 348"/>
                <a:gd name="T52" fmla="*/ 257 w 348"/>
                <a:gd name="T53" fmla="*/ 326 h 348"/>
                <a:gd name="T54" fmla="*/ 285 w 348"/>
                <a:gd name="T55" fmla="*/ 308 h 348"/>
                <a:gd name="T56" fmla="*/ 309 w 348"/>
                <a:gd name="T57" fmla="*/ 285 h 348"/>
                <a:gd name="T58" fmla="*/ 328 w 348"/>
                <a:gd name="T59" fmla="*/ 257 h 348"/>
                <a:gd name="T60" fmla="*/ 340 w 348"/>
                <a:gd name="T61" fmla="*/ 226 h 348"/>
                <a:gd name="T62" fmla="*/ 347 w 348"/>
                <a:gd name="T63" fmla="*/ 19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8" h="348">
                  <a:moveTo>
                    <a:pt x="348" y="174"/>
                  </a:moveTo>
                  <a:lnTo>
                    <a:pt x="347" y="156"/>
                  </a:lnTo>
                  <a:lnTo>
                    <a:pt x="345" y="139"/>
                  </a:lnTo>
                  <a:lnTo>
                    <a:pt x="340" y="122"/>
                  </a:lnTo>
                  <a:lnTo>
                    <a:pt x="335" y="106"/>
                  </a:lnTo>
                  <a:lnTo>
                    <a:pt x="328" y="91"/>
                  </a:lnTo>
                  <a:lnTo>
                    <a:pt x="318" y="77"/>
                  </a:lnTo>
                  <a:lnTo>
                    <a:pt x="309" y="63"/>
                  </a:lnTo>
                  <a:lnTo>
                    <a:pt x="298" y="51"/>
                  </a:lnTo>
                  <a:lnTo>
                    <a:pt x="285" y="39"/>
                  </a:lnTo>
                  <a:lnTo>
                    <a:pt x="272" y="29"/>
                  </a:lnTo>
                  <a:lnTo>
                    <a:pt x="257" y="21"/>
                  </a:lnTo>
                  <a:lnTo>
                    <a:pt x="242" y="13"/>
                  </a:lnTo>
                  <a:lnTo>
                    <a:pt x="226" y="7"/>
                  </a:lnTo>
                  <a:lnTo>
                    <a:pt x="209" y="3"/>
                  </a:lnTo>
                  <a:lnTo>
                    <a:pt x="192" y="1"/>
                  </a:lnTo>
                  <a:lnTo>
                    <a:pt x="174" y="0"/>
                  </a:lnTo>
                  <a:lnTo>
                    <a:pt x="157" y="1"/>
                  </a:lnTo>
                  <a:lnTo>
                    <a:pt x="139" y="3"/>
                  </a:lnTo>
                  <a:lnTo>
                    <a:pt x="122" y="7"/>
                  </a:lnTo>
                  <a:lnTo>
                    <a:pt x="107" y="13"/>
                  </a:lnTo>
                  <a:lnTo>
                    <a:pt x="91" y="21"/>
                  </a:lnTo>
                  <a:lnTo>
                    <a:pt x="77" y="29"/>
                  </a:lnTo>
                  <a:lnTo>
                    <a:pt x="63" y="39"/>
                  </a:lnTo>
                  <a:lnTo>
                    <a:pt x="51" y="51"/>
                  </a:lnTo>
                  <a:lnTo>
                    <a:pt x="40" y="63"/>
                  </a:lnTo>
                  <a:lnTo>
                    <a:pt x="30" y="77"/>
                  </a:lnTo>
                  <a:lnTo>
                    <a:pt x="21" y="91"/>
                  </a:lnTo>
                  <a:lnTo>
                    <a:pt x="14" y="106"/>
                  </a:lnTo>
                  <a:lnTo>
                    <a:pt x="8" y="122"/>
                  </a:lnTo>
                  <a:lnTo>
                    <a:pt x="3" y="139"/>
                  </a:lnTo>
                  <a:lnTo>
                    <a:pt x="1" y="156"/>
                  </a:lnTo>
                  <a:lnTo>
                    <a:pt x="0" y="174"/>
                  </a:lnTo>
                  <a:lnTo>
                    <a:pt x="1" y="192"/>
                  </a:lnTo>
                  <a:lnTo>
                    <a:pt x="3" y="209"/>
                  </a:lnTo>
                  <a:lnTo>
                    <a:pt x="8" y="226"/>
                  </a:lnTo>
                  <a:lnTo>
                    <a:pt x="14" y="241"/>
                  </a:lnTo>
                  <a:lnTo>
                    <a:pt x="21" y="257"/>
                  </a:lnTo>
                  <a:lnTo>
                    <a:pt x="30" y="272"/>
                  </a:lnTo>
                  <a:lnTo>
                    <a:pt x="40" y="285"/>
                  </a:lnTo>
                  <a:lnTo>
                    <a:pt x="51" y="297"/>
                  </a:lnTo>
                  <a:lnTo>
                    <a:pt x="63" y="308"/>
                  </a:lnTo>
                  <a:lnTo>
                    <a:pt x="77" y="318"/>
                  </a:lnTo>
                  <a:lnTo>
                    <a:pt x="91" y="326"/>
                  </a:lnTo>
                  <a:lnTo>
                    <a:pt x="107" y="335"/>
                  </a:lnTo>
                  <a:lnTo>
                    <a:pt x="122" y="340"/>
                  </a:lnTo>
                  <a:lnTo>
                    <a:pt x="139" y="344"/>
                  </a:lnTo>
                  <a:lnTo>
                    <a:pt x="157" y="347"/>
                  </a:lnTo>
                  <a:lnTo>
                    <a:pt x="174" y="348"/>
                  </a:lnTo>
                  <a:lnTo>
                    <a:pt x="192" y="347"/>
                  </a:lnTo>
                  <a:lnTo>
                    <a:pt x="209" y="344"/>
                  </a:lnTo>
                  <a:lnTo>
                    <a:pt x="226" y="340"/>
                  </a:lnTo>
                  <a:lnTo>
                    <a:pt x="242" y="335"/>
                  </a:lnTo>
                  <a:lnTo>
                    <a:pt x="257" y="326"/>
                  </a:lnTo>
                  <a:lnTo>
                    <a:pt x="272" y="318"/>
                  </a:lnTo>
                  <a:lnTo>
                    <a:pt x="285" y="308"/>
                  </a:lnTo>
                  <a:lnTo>
                    <a:pt x="298" y="297"/>
                  </a:lnTo>
                  <a:lnTo>
                    <a:pt x="309" y="285"/>
                  </a:lnTo>
                  <a:lnTo>
                    <a:pt x="318" y="272"/>
                  </a:lnTo>
                  <a:lnTo>
                    <a:pt x="328" y="257"/>
                  </a:lnTo>
                  <a:lnTo>
                    <a:pt x="335" y="241"/>
                  </a:lnTo>
                  <a:lnTo>
                    <a:pt x="340" y="226"/>
                  </a:lnTo>
                  <a:lnTo>
                    <a:pt x="345" y="209"/>
                  </a:lnTo>
                  <a:lnTo>
                    <a:pt x="347" y="192"/>
                  </a:lnTo>
                  <a:lnTo>
                    <a:pt x="348" y="174"/>
                  </a:lnTo>
                  <a:close/>
                </a:path>
              </a:pathLst>
            </a:custGeom>
            <a:solidFill>
              <a:schemeClr val="accent1"/>
            </a:solidFill>
            <a:ln>
              <a:noFill/>
            </a:ln>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grpSp>
      <p:grpSp>
        <p:nvGrpSpPr>
          <p:cNvPr id="10" name="淘宝店chenying0907 8"/>
          <p:cNvGrpSpPr/>
          <p:nvPr/>
        </p:nvGrpSpPr>
        <p:grpSpPr>
          <a:xfrm>
            <a:off x="3844351" y="1396692"/>
            <a:ext cx="899957" cy="584279"/>
            <a:chOff x="3844222" y="1396057"/>
            <a:chExt cx="900113" cy="584200"/>
          </a:xfrm>
        </p:grpSpPr>
        <p:sp>
          <p:nvSpPr>
            <p:cNvPr id="11" name="淘宝店chenying0907 7"/>
            <p:cNvSpPr/>
            <p:nvPr/>
          </p:nvSpPr>
          <p:spPr bwMode="auto">
            <a:xfrm>
              <a:off x="3844222" y="1396057"/>
              <a:ext cx="900113" cy="584200"/>
            </a:xfrm>
            <a:custGeom>
              <a:avLst/>
              <a:gdLst>
                <a:gd name="T0" fmla="*/ 3747 w 4533"/>
                <a:gd name="T1" fmla="*/ 6 h 2941"/>
                <a:gd name="T2" fmla="*/ 3632 w 4533"/>
                <a:gd name="T3" fmla="*/ 31 h 2941"/>
                <a:gd name="T4" fmla="*/ 3525 w 4533"/>
                <a:gd name="T5" fmla="*/ 74 h 2941"/>
                <a:gd name="T6" fmla="*/ 3429 w 4533"/>
                <a:gd name="T7" fmla="*/ 133 h 2941"/>
                <a:gd name="T8" fmla="*/ 3343 w 4533"/>
                <a:gd name="T9" fmla="*/ 206 h 2941"/>
                <a:gd name="T10" fmla="*/ 3270 w 4533"/>
                <a:gd name="T11" fmla="*/ 293 h 2941"/>
                <a:gd name="T12" fmla="*/ 3212 w 4533"/>
                <a:gd name="T13" fmla="*/ 392 h 2941"/>
                <a:gd name="T14" fmla="*/ 3170 w 4533"/>
                <a:gd name="T15" fmla="*/ 499 h 2941"/>
                <a:gd name="T16" fmla="*/ 2785 w 4533"/>
                <a:gd name="T17" fmla="*/ 602 h 2941"/>
                <a:gd name="T18" fmla="*/ 2302 w 4533"/>
                <a:gd name="T19" fmla="*/ 753 h 2941"/>
                <a:gd name="T20" fmla="*/ 1844 w 4533"/>
                <a:gd name="T21" fmla="*/ 956 h 2941"/>
                <a:gd name="T22" fmla="*/ 1415 w 4533"/>
                <a:gd name="T23" fmla="*/ 1208 h 2941"/>
                <a:gd name="T24" fmla="*/ 1018 w 4533"/>
                <a:gd name="T25" fmla="*/ 1506 h 2941"/>
                <a:gd name="T26" fmla="*/ 658 w 4533"/>
                <a:gd name="T27" fmla="*/ 1846 h 2941"/>
                <a:gd name="T28" fmla="*/ 338 w 4533"/>
                <a:gd name="T29" fmla="*/ 2223 h 2941"/>
                <a:gd name="T30" fmla="*/ 63 w 4533"/>
                <a:gd name="T31" fmla="*/ 2636 h 2941"/>
                <a:gd name="T32" fmla="*/ 83 w 4533"/>
                <a:gd name="T33" fmla="*/ 2766 h 2941"/>
                <a:gd name="T34" fmla="*/ 189 w 4533"/>
                <a:gd name="T35" fmla="*/ 2806 h 2941"/>
                <a:gd name="T36" fmla="*/ 286 w 4533"/>
                <a:gd name="T37" fmla="*/ 2859 h 2941"/>
                <a:gd name="T38" fmla="*/ 378 w 4533"/>
                <a:gd name="T39" fmla="*/ 2922 h 2941"/>
                <a:gd name="T40" fmla="*/ 572 w 4533"/>
                <a:gd name="T41" fmla="*/ 2659 h 2941"/>
                <a:gd name="T42" fmla="*/ 838 w 4533"/>
                <a:gd name="T43" fmla="*/ 2309 h 2941"/>
                <a:gd name="T44" fmla="*/ 1139 w 4533"/>
                <a:gd name="T45" fmla="*/ 1992 h 2941"/>
                <a:gd name="T46" fmla="*/ 1474 w 4533"/>
                <a:gd name="T47" fmla="*/ 1709 h 2941"/>
                <a:gd name="T48" fmla="*/ 1838 w 4533"/>
                <a:gd name="T49" fmla="*/ 1464 h 2941"/>
                <a:gd name="T50" fmla="*/ 2231 w 4533"/>
                <a:gd name="T51" fmla="*/ 1261 h 2941"/>
                <a:gd name="T52" fmla="*/ 2647 w 4533"/>
                <a:gd name="T53" fmla="*/ 1101 h 2941"/>
                <a:gd name="T54" fmla="*/ 3084 w 4533"/>
                <a:gd name="T55" fmla="*/ 990 h 2941"/>
                <a:gd name="T56" fmla="*/ 3230 w 4533"/>
                <a:gd name="T57" fmla="*/ 1038 h 2941"/>
                <a:gd name="T58" fmla="*/ 3285 w 4533"/>
                <a:gd name="T59" fmla="*/ 1122 h 2941"/>
                <a:gd name="T60" fmla="*/ 3352 w 4533"/>
                <a:gd name="T61" fmla="*/ 1197 h 2941"/>
                <a:gd name="T62" fmla="*/ 3428 w 4533"/>
                <a:gd name="T63" fmla="*/ 1261 h 2941"/>
                <a:gd name="T64" fmla="*/ 3514 w 4533"/>
                <a:gd name="T65" fmla="*/ 1314 h 2941"/>
                <a:gd name="T66" fmla="*/ 3606 w 4533"/>
                <a:gd name="T67" fmla="*/ 1354 h 2941"/>
                <a:gd name="T68" fmla="*/ 3705 w 4533"/>
                <a:gd name="T69" fmla="*/ 1381 h 2941"/>
                <a:gd name="T70" fmla="*/ 3810 w 4533"/>
                <a:gd name="T71" fmla="*/ 1393 h 2941"/>
                <a:gd name="T72" fmla="*/ 3943 w 4533"/>
                <a:gd name="T73" fmla="*/ 1385 h 2941"/>
                <a:gd name="T74" fmla="*/ 4076 w 4533"/>
                <a:gd name="T75" fmla="*/ 1351 h 2941"/>
                <a:gd name="T76" fmla="*/ 4198 w 4533"/>
                <a:gd name="T77" fmla="*/ 1293 h 2941"/>
                <a:gd name="T78" fmla="*/ 4305 w 4533"/>
                <a:gd name="T79" fmla="*/ 1212 h 2941"/>
                <a:gd name="T80" fmla="*/ 4394 w 4533"/>
                <a:gd name="T81" fmla="*/ 1114 h 2941"/>
                <a:gd name="T82" fmla="*/ 4465 w 4533"/>
                <a:gd name="T83" fmla="*/ 999 h 2941"/>
                <a:gd name="T84" fmla="*/ 4511 w 4533"/>
                <a:gd name="T85" fmla="*/ 871 h 2941"/>
                <a:gd name="T86" fmla="*/ 4532 w 4533"/>
                <a:gd name="T87" fmla="*/ 733 h 2941"/>
                <a:gd name="T88" fmla="*/ 4525 w 4533"/>
                <a:gd name="T89" fmla="*/ 591 h 2941"/>
                <a:gd name="T90" fmla="*/ 4491 w 4533"/>
                <a:gd name="T91" fmla="*/ 457 h 2941"/>
                <a:gd name="T92" fmla="*/ 4433 w 4533"/>
                <a:gd name="T93" fmla="*/ 336 h 2941"/>
                <a:gd name="T94" fmla="*/ 4352 w 4533"/>
                <a:gd name="T95" fmla="*/ 228 h 2941"/>
                <a:gd name="T96" fmla="*/ 4253 w 4533"/>
                <a:gd name="T97" fmla="*/ 139 h 2941"/>
                <a:gd name="T98" fmla="*/ 4138 w 4533"/>
                <a:gd name="T99" fmla="*/ 68 h 2941"/>
                <a:gd name="T100" fmla="*/ 4011 w 4533"/>
                <a:gd name="T101" fmla="*/ 22 h 2941"/>
                <a:gd name="T102" fmla="*/ 3873 w 4533"/>
                <a:gd name="T103" fmla="*/ 1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33" h="2941">
                  <a:moveTo>
                    <a:pt x="3837" y="0"/>
                  </a:moveTo>
                  <a:lnTo>
                    <a:pt x="3807" y="1"/>
                  </a:lnTo>
                  <a:lnTo>
                    <a:pt x="3777" y="3"/>
                  </a:lnTo>
                  <a:lnTo>
                    <a:pt x="3747" y="6"/>
                  </a:lnTo>
                  <a:lnTo>
                    <a:pt x="3718" y="10"/>
                  </a:lnTo>
                  <a:lnTo>
                    <a:pt x="3689" y="16"/>
                  </a:lnTo>
                  <a:lnTo>
                    <a:pt x="3660" y="23"/>
                  </a:lnTo>
                  <a:lnTo>
                    <a:pt x="3632" y="31"/>
                  </a:lnTo>
                  <a:lnTo>
                    <a:pt x="3605" y="39"/>
                  </a:lnTo>
                  <a:lnTo>
                    <a:pt x="3578" y="50"/>
                  </a:lnTo>
                  <a:lnTo>
                    <a:pt x="3551" y="61"/>
                  </a:lnTo>
                  <a:lnTo>
                    <a:pt x="3525" y="74"/>
                  </a:lnTo>
                  <a:lnTo>
                    <a:pt x="3500" y="87"/>
                  </a:lnTo>
                  <a:lnTo>
                    <a:pt x="3475" y="102"/>
                  </a:lnTo>
                  <a:lnTo>
                    <a:pt x="3452" y="116"/>
                  </a:lnTo>
                  <a:lnTo>
                    <a:pt x="3429" y="133"/>
                  </a:lnTo>
                  <a:lnTo>
                    <a:pt x="3406" y="150"/>
                  </a:lnTo>
                  <a:lnTo>
                    <a:pt x="3384" y="168"/>
                  </a:lnTo>
                  <a:lnTo>
                    <a:pt x="3364" y="187"/>
                  </a:lnTo>
                  <a:lnTo>
                    <a:pt x="3343" y="206"/>
                  </a:lnTo>
                  <a:lnTo>
                    <a:pt x="3323" y="227"/>
                  </a:lnTo>
                  <a:lnTo>
                    <a:pt x="3304" y="249"/>
                  </a:lnTo>
                  <a:lnTo>
                    <a:pt x="3287" y="271"/>
                  </a:lnTo>
                  <a:lnTo>
                    <a:pt x="3270" y="293"/>
                  </a:lnTo>
                  <a:lnTo>
                    <a:pt x="3254" y="317"/>
                  </a:lnTo>
                  <a:lnTo>
                    <a:pt x="3239" y="341"/>
                  </a:lnTo>
                  <a:lnTo>
                    <a:pt x="3225" y="366"/>
                  </a:lnTo>
                  <a:lnTo>
                    <a:pt x="3212" y="392"/>
                  </a:lnTo>
                  <a:lnTo>
                    <a:pt x="3200" y="418"/>
                  </a:lnTo>
                  <a:lnTo>
                    <a:pt x="3188" y="444"/>
                  </a:lnTo>
                  <a:lnTo>
                    <a:pt x="3179" y="471"/>
                  </a:lnTo>
                  <a:lnTo>
                    <a:pt x="3170" y="499"/>
                  </a:lnTo>
                  <a:lnTo>
                    <a:pt x="3163" y="527"/>
                  </a:lnTo>
                  <a:lnTo>
                    <a:pt x="3035" y="549"/>
                  </a:lnTo>
                  <a:lnTo>
                    <a:pt x="2910" y="574"/>
                  </a:lnTo>
                  <a:lnTo>
                    <a:pt x="2785" y="602"/>
                  </a:lnTo>
                  <a:lnTo>
                    <a:pt x="2662" y="636"/>
                  </a:lnTo>
                  <a:lnTo>
                    <a:pt x="2540" y="671"/>
                  </a:lnTo>
                  <a:lnTo>
                    <a:pt x="2420" y="710"/>
                  </a:lnTo>
                  <a:lnTo>
                    <a:pt x="2302" y="753"/>
                  </a:lnTo>
                  <a:lnTo>
                    <a:pt x="2184" y="800"/>
                  </a:lnTo>
                  <a:lnTo>
                    <a:pt x="2068" y="848"/>
                  </a:lnTo>
                  <a:lnTo>
                    <a:pt x="1956" y="901"/>
                  </a:lnTo>
                  <a:lnTo>
                    <a:pt x="1844" y="956"/>
                  </a:lnTo>
                  <a:lnTo>
                    <a:pt x="1733" y="1015"/>
                  </a:lnTo>
                  <a:lnTo>
                    <a:pt x="1625" y="1076"/>
                  </a:lnTo>
                  <a:lnTo>
                    <a:pt x="1518" y="1141"/>
                  </a:lnTo>
                  <a:lnTo>
                    <a:pt x="1415" y="1208"/>
                  </a:lnTo>
                  <a:lnTo>
                    <a:pt x="1312" y="1279"/>
                  </a:lnTo>
                  <a:lnTo>
                    <a:pt x="1212" y="1351"/>
                  </a:lnTo>
                  <a:lnTo>
                    <a:pt x="1114" y="1427"/>
                  </a:lnTo>
                  <a:lnTo>
                    <a:pt x="1018" y="1506"/>
                  </a:lnTo>
                  <a:lnTo>
                    <a:pt x="925" y="1587"/>
                  </a:lnTo>
                  <a:lnTo>
                    <a:pt x="833" y="1671"/>
                  </a:lnTo>
                  <a:lnTo>
                    <a:pt x="744" y="1757"/>
                  </a:lnTo>
                  <a:lnTo>
                    <a:pt x="658" y="1846"/>
                  </a:lnTo>
                  <a:lnTo>
                    <a:pt x="574" y="1936"/>
                  </a:lnTo>
                  <a:lnTo>
                    <a:pt x="494" y="2029"/>
                  </a:lnTo>
                  <a:lnTo>
                    <a:pt x="415" y="2126"/>
                  </a:lnTo>
                  <a:lnTo>
                    <a:pt x="338" y="2223"/>
                  </a:lnTo>
                  <a:lnTo>
                    <a:pt x="266" y="2324"/>
                  </a:lnTo>
                  <a:lnTo>
                    <a:pt x="195" y="2426"/>
                  </a:lnTo>
                  <a:lnTo>
                    <a:pt x="127" y="2530"/>
                  </a:lnTo>
                  <a:lnTo>
                    <a:pt x="63" y="2636"/>
                  </a:lnTo>
                  <a:lnTo>
                    <a:pt x="0" y="2744"/>
                  </a:lnTo>
                  <a:lnTo>
                    <a:pt x="28" y="2750"/>
                  </a:lnTo>
                  <a:lnTo>
                    <a:pt x="56" y="2757"/>
                  </a:lnTo>
                  <a:lnTo>
                    <a:pt x="83" y="2766"/>
                  </a:lnTo>
                  <a:lnTo>
                    <a:pt x="110" y="2774"/>
                  </a:lnTo>
                  <a:lnTo>
                    <a:pt x="137" y="2784"/>
                  </a:lnTo>
                  <a:lnTo>
                    <a:pt x="163" y="2795"/>
                  </a:lnTo>
                  <a:lnTo>
                    <a:pt x="189" y="2806"/>
                  </a:lnTo>
                  <a:lnTo>
                    <a:pt x="214" y="2818"/>
                  </a:lnTo>
                  <a:lnTo>
                    <a:pt x="239" y="2831"/>
                  </a:lnTo>
                  <a:lnTo>
                    <a:pt x="263" y="2844"/>
                  </a:lnTo>
                  <a:lnTo>
                    <a:pt x="286" y="2859"/>
                  </a:lnTo>
                  <a:lnTo>
                    <a:pt x="310" y="2874"/>
                  </a:lnTo>
                  <a:lnTo>
                    <a:pt x="333" y="2889"/>
                  </a:lnTo>
                  <a:lnTo>
                    <a:pt x="356" y="2906"/>
                  </a:lnTo>
                  <a:lnTo>
                    <a:pt x="378" y="2922"/>
                  </a:lnTo>
                  <a:lnTo>
                    <a:pt x="398" y="2941"/>
                  </a:lnTo>
                  <a:lnTo>
                    <a:pt x="454" y="2844"/>
                  </a:lnTo>
                  <a:lnTo>
                    <a:pt x="511" y="2751"/>
                  </a:lnTo>
                  <a:lnTo>
                    <a:pt x="572" y="2659"/>
                  </a:lnTo>
                  <a:lnTo>
                    <a:pt x="635" y="2569"/>
                  </a:lnTo>
                  <a:lnTo>
                    <a:pt x="700" y="2481"/>
                  </a:lnTo>
                  <a:lnTo>
                    <a:pt x="767" y="2394"/>
                  </a:lnTo>
                  <a:lnTo>
                    <a:pt x="838" y="2309"/>
                  </a:lnTo>
                  <a:lnTo>
                    <a:pt x="909" y="2226"/>
                  </a:lnTo>
                  <a:lnTo>
                    <a:pt x="984" y="2147"/>
                  </a:lnTo>
                  <a:lnTo>
                    <a:pt x="1060" y="2068"/>
                  </a:lnTo>
                  <a:lnTo>
                    <a:pt x="1139" y="1992"/>
                  </a:lnTo>
                  <a:lnTo>
                    <a:pt x="1220" y="1917"/>
                  </a:lnTo>
                  <a:lnTo>
                    <a:pt x="1302" y="1846"/>
                  </a:lnTo>
                  <a:lnTo>
                    <a:pt x="1387" y="1776"/>
                  </a:lnTo>
                  <a:lnTo>
                    <a:pt x="1474" y="1709"/>
                  </a:lnTo>
                  <a:lnTo>
                    <a:pt x="1562" y="1644"/>
                  </a:lnTo>
                  <a:lnTo>
                    <a:pt x="1653" y="1581"/>
                  </a:lnTo>
                  <a:lnTo>
                    <a:pt x="1745" y="1521"/>
                  </a:lnTo>
                  <a:lnTo>
                    <a:pt x="1838" y="1464"/>
                  </a:lnTo>
                  <a:lnTo>
                    <a:pt x="1935" y="1409"/>
                  </a:lnTo>
                  <a:lnTo>
                    <a:pt x="2031" y="1357"/>
                  </a:lnTo>
                  <a:lnTo>
                    <a:pt x="2131" y="1308"/>
                  </a:lnTo>
                  <a:lnTo>
                    <a:pt x="2231" y="1261"/>
                  </a:lnTo>
                  <a:lnTo>
                    <a:pt x="2333" y="1216"/>
                  </a:lnTo>
                  <a:lnTo>
                    <a:pt x="2436" y="1176"/>
                  </a:lnTo>
                  <a:lnTo>
                    <a:pt x="2541" y="1138"/>
                  </a:lnTo>
                  <a:lnTo>
                    <a:pt x="2647" y="1101"/>
                  </a:lnTo>
                  <a:lnTo>
                    <a:pt x="2754" y="1069"/>
                  </a:lnTo>
                  <a:lnTo>
                    <a:pt x="2863" y="1040"/>
                  </a:lnTo>
                  <a:lnTo>
                    <a:pt x="2973" y="1013"/>
                  </a:lnTo>
                  <a:lnTo>
                    <a:pt x="3084" y="990"/>
                  </a:lnTo>
                  <a:lnTo>
                    <a:pt x="3197" y="970"/>
                  </a:lnTo>
                  <a:lnTo>
                    <a:pt x="3207" y="993"/>
                  </a:lnTo>
                  <a:lnTo>
                    <a:pt x="3217" y="1015"/>
                  </a:lnTo>
                  <a:lnTo>
                    <a:pt x="3230" y="1038"/>
                  </a:lnTo>
                  <a:lnTo>
                    <a:pt x="3242" y="1060"/>
                  </a:lnTo>
                  <a:lnTo>
                    <a:pt x="3256" y="1081"/>
                  </a:lnTo>
                  <a:lnTo>
                    <a:pt x="3270" y="1101"/>
                  </a:lnTo>
                  <a:lnTo>
                    <a:pt x="3285" y="1122"/>
                  </a:lnTo>
                  <a:lnTo>
                    <a:pt x="3300" y="1141"/>
                  </a:lnTo>
                  <a:lnTo>
                    <a:pt x="3317" y="1160"/>
                  </a:lnTo>
                  <a:lnTo>
                    <a:pt x="3335" y="1179"/>
                  </a:lnTo>
                  <a:lnTo>
                    <a:pt x="3352" y="1197"/>
                  </a:lnTo>
                  <a:lnTo>
                    <a:pt x="3370" y="1213"/>
                  </a:lnTo>
                  <a:lnTo>
                    <a:pt x="3388" y="1230"/>
                  </a:lnTo>
                  <a:lnTo>
                    <a:pt x="3408" y="1245"/>
                  </a:lnTo>
                  <a:lnTo>
                    <a:pt x="3428" y="1261"/>
                  </a:lnTo>
                  <a:lnTo>
                    <a:pt x="3448" y="1276"/>
                  </a:lnTo>
                  <a:lnTo>
                    <a:pt x="3470" y="1289"/>
                  </a:lnTo>
                  <a:lnTo>
                    <a:pt x="3491" y="1301"/>
                  </a:lnTo>
                  <a:lnTo>
                    <a:pt x="3514" y="1314"/>
                  </a:lnTo>
                  <a:lnTo>
                    <a:pt x="3536" y="1325"/>
                  </a:lnTo>
                  <a:lnTo>
                    <a:pt x="3559" y="1336"/>
                  </a:lnTo>
                  <a:lnTo>
                    <a:pt x="3582" y="1346"/>
                  </a:lnTo>
                  <a:lnTo>
                    <a:pt x="3606" y="1354"/>
                  </a:lnTo>
                  <a:lnTo>
                    <a:pt x="3631" y="1363"/>
                  </a:lnTo>
                  <a:lnTo>
                    <a:pt x="3656" y="1370"/>
                  </a:lnTo>
                  <a:lnTo>
                    <a:pt x="3681" y="1376"/>
                  </a:lnTo>
                  <a:lnTo>
                    <a:pt x="3705" y="1381"/>
                  </a:lnTo>
                  <a:lnTo>
                    <a:pt x="3731" y="1385"/>
                  </a:lnTo>
                  <a:lnTo>
                    <a:pt x="3757" y="1390"/>
                  </a:lnTo>
                  <a:lnTo>
                    <a:pt x="3783" y="1392"/>
                  </a:lnTo>
                  <a:lnTo>
                    <a:pt x="3810" y="1393"/>
                  </a:lnTo>
                  <a:lnTo>
                    <a:pt x="3837" y="1394"/>
                  </a:lnTo>
                  <a:lnTo>
                    <a:pt x="3873" y="1393"/>
                  </a:lnTo>
                  <a:lnTo>
                    <a:pt x="3908" y="1390"/>
                  </a:lnTo>
                  <a:lnTo>
                    <a:pt x="3943" y="1385"/>
                  </a:lnTo>
                  <a:lnTo>
                    <a:pt x="3977" y="1379"/>
                  </a:lnTo>
                  <a:lnTo>
                    <a:pt x="4011" y="1372"/>
                  </a:lnTo>
                  <a:lnTo>
                    <a:pt x="4044" y="1363"/>
                  </a:lnTo>
                  <a:lnTo>
                    <a:pt x="4076" y="1351"/>
                  </a:lnTo>
                  <a:lnTo>
                    <a:pt x="4108" y="1339"/>
                  </a:lnTo>
                  <a:lnTo>
                    <a:pt x="4138" y="1325"/>
                  </a:lnTo>
                  <a:lnTo>
                    <a:pt x="4169" y="1310"/>
                  </a:lnTo>
                  <a:lnTo>
                    <a:pt x="4198" y="1293"/>
                  </a:lnTo>
                  <a:lnTo>
                    <a:pt x="4227" y="1274"/>
                  </a:lnTo>
                  <a:lnTo>
                    <a:pt x="4253" y="1255"/>
                  </a:lnTo>
                  <a:lnTo>
                    <a:pt x="4279" y="1235"/>
                  </a:lnTo>
                  <a:lnTo>
                    <a:pt x="4305" y="1212"/>
                  </a:lnTo>
                  <a:lnTo>
                    <a:pt x="4329" y="1189"/>
                  </a:lnTo>
                  <a:lnTo>
                    <a:pt x="4352" y="1166"/>
                  </a:lnTo>
                  <a:lnTo>
                    <a:pt x="4375" y="1140"/>
                  </a:lnTo>
                  <a:lnTo>
                    <a:pt x="4394" y="1114"/>
                  </a:lnTo>
                  <a:lnTo>
                    <a:pt x="4414" y="1087"/>
                  </a:lnTo>
                  <a:lnTo>
                    <a:pt x="4433" y="1058"/>
                  </a:lnTo>
                  <a:lnTo>
                    <a:pt x="4449" y="1029"/>
                  </a:lnTo>
                  <a:lnTo>
                    <a:pt x="4465" y="999"/>
                  </a:lnTo>
                  <a:lnTo>
                    <a:pt x="4478" y="969"/>
                  </a:lnTo>
                  <a:lnTo>
                    <a:pt x="4491" y="936"/>
                  </a:lnTo>
                  <a:lnTo>
                    <a:pt x="4502" y="904"/>
                  </a:lnTo>
                  <a:lnTo>
                    <a:pt x="4511" y="871"/>
                  </a:lnTo>
                  <a:lnTo>
                    <a:pt x="4519" y="837"/>
                  </a:lnTo>
                  <a:lnTo>
                    <a:pt x="4525" y="803"/>
                  </a:lnTo>
                  <a:lnTo>
                    <a:pt x="4529" y="768"/>
                  </a:lnTo>
                  <a:lnTo>
                    <a:pt x="4532" y="733"/>
                  </a:lnTo>
                  <a:lnTo>
                    <a:pt x="4533" y="697"/>
                  </a:lnTo>
                  <a:lnTo>
                    <a:pt x="4532" y="661"/>
                  </a:lnTo>
                  <a:lnTo>
                    <a:pt x="4529" y="625"/>
                  </a:lnTo>
                  <a:lnTo>
                    <a:pt x="4525" y="591"/>
                  </a:lnTo>
                  <a:lnTo>
                    <a:pt x="4519" y="557"/>
                  </a:lnTo>
                  <a:lnTo>
                    <a:pt x="4511" y="523"/>
                  </a:lnTo>
                  <a:lnTo>
                    <a:pt x="4502" y="489"/>
                  </a:lnTo>
                  <a:lnTo>
                    <a:pt x="4491" y="457"/>
                  </a:lnTo>
                  <a:lnTo>
                    <a:pt x="4478" y="425"/>
                  </a:lnTo>
                  <a:lnTo>
                    <a:pt x="4465" y="395"/>
                  </a:lnTo>
                  <a:lnTo>
                    <a:pt x="4449" y="365"/>
                  </a:lnTo>
                  <a:lnTo>
                    <a:pt x="4433" y="336"/>
                  </a:lnTo>
                  <a:lnTo>
                    <a:pt x="4414" y="307"/>
                  </a:lnTo>
                  <a:lnTo>
                    <a:pt x="4394" y="280"/>
                  </a:lnTo>
                  <a:lnTo>
                    <a:pt x="4375" y="254"/>
                  </a:lnTo>
                  <a:lnTo>
                    <a:pt x="4352" y="228"/>
                  </a:lnTo>
                  <a:lnTo>
                    <a:pt x="4329" y="204"/>
                  </a:lnTo>
                  <a:lnTo>
                    <a:pt x="4305" y="181"/>
                  </a:lnTo>
                  <a:lnTo>
                    <a:pt x="4279" y="159"/>
                  </a:lnTo>
                  <a:lnTo>
                    <a:pt x="4253" y="139"/>
                  </a:lnTo>
                  <a:lnTo>
                    <a:pt x="4227" y="119"/>
                  </a:lnTo>
                  <a:lnTo>
                    <a:pt x="4198" y="101"/>
                  </a:lnTo>
                  <a:lnTo>
                    <a:pt x="4169" y="84"/>
                  </a:lnTo>
                  <a:lnTo>
                    <a:pt x="4138" y="68"/>
                  </a:lnTo>
                  <a:lnTo>
                    <a:pt x="4108" y="55"/>
                  </a:lnTo>
                  <a:lnTo>
                    <a:pt x="4076" y="43"/>
                  </a:lnTo>
                  <a:lnTo>
                    <a:pt x="4044" y="31"/>
                  </a:lnTo>
                  <a:lnTo>
                    <a:pt x="4011" y="22"/>
                  </a:lnTo>
                  <a:lnTo>
                    <a:pt x="3977" y="15"/>
                  </a:lnTo>
                  <a:lnTo>
                    <a:pt x="3943" y="8"/>
                  </a:lnTo>
                  <a:lnTo>
                    <a:pt x="3908" y="3"/>
                  </a:lnTo>
                  <a:lnTo>
                    <a:pt x="3873" y="1"/>
                  </a:lnTo>
                  <a:lnTo>
                    <a:pt x="3837" y="0"/>
                  </a:lnTo>
                  <a:close/>
                </a:path>
              </a:pathLst>
            </a:custGeom>
            <a:solidFill>
              <a:schemeClr val="accent4">
                <a:lumMod val="90000"/>
              </a:schemeClr>
            </a:solidFill>
            <a:ln>
              <a:noFill/>
            </a:ln>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sp>
          <p:nvSpPr>
            <p:cNvPr id="12" name="淘宝店chenying0907 13"/>
            <p:cNvSpPr/>
            <p:nvPr/>
          </p:nvSpPr>
          <p:spPr bwMode="auto">
            <a:xfrm>
              <a:off x="4536372" y="1465907"/>
              <a:ext cx="139700" cy="138113"/>
            </a:xfrm>
            <a:custGeom>
              <a:avLst/>
              <a:gdLst>
                <a:gd name="T0" fmla="*/ 2 w 696"/>
                <a:gd name="T1" fmla="*/ 314 h 697"/>
                <a:gd name="T2" fmla="*/ 11 w 696"/>
                <a:gd name="T3" fmla="*/ 262 h 697"/>
                <a:gd name="T4" fmla="*/ 27 w 696"/>
                <a:gd name="T5" fmla="*/ 213 h 697"/>
                <a:gd name="T6" fmla="*/ 51 w 696"/>
                <a:gd name="T7" fmla="*/ 168 h 697"/>
                <a:gd name="T8" fmla="*/ 80 w 696"/>
                <a:gd name="T9" fmla="*/ 127 h 697"/>
                <a:gd name="T10" fmla="*/ 114 w 696"/>
                <a:gd name="T11" fmla="*/ 91 h 697"/>
                <a:gd name="T12" fmla="*/ 153 w 696"/>
                <a:gd name="T13" fmla="*/ 60 h 697"/>
                <a:gd name="T14" fmla="*/ 197 w 696"/>
                <a:gd name="T15" fmla="*/ 35 h 697"/>
                <a:gd name="T16" fmla="*/ 244 w 696"/>
                <a:gd name="T17" fmla="*/ 16 h 697"/>
                <a:gd name="T18" fmla="*/ 295 w 696"/>
                <a:gd name="T19" fmla="*/ 5 h 697"/>
                <a:gd name="T20" fmla="*/ 348 w 696"/>
                <a:gd name="T21" fmla="*/ 0 h 697"/>
                <a:gd name="T22" fmla="*/ 401 w 696"/>
                <a:gd name="T23" fmla="*/ 5 h 697"/>
                <a:gd name="T24" fmla="*/ 452 w 696"/>
                <a:gd name="T25" fmla="*/ 16 h 697"/>
                <a:gd name="T26" fmla="*/ 499 w 696"/>
                <a:gd name="T27" fmla="*/ 35 h 697"/>
                <a:gd name="T28" fmla="*/ 543 w 696"/>
                <a:gd name="T29" fmla="*/ 60 h 697"/>
                <a:gd name="T30" fmla="*/ 582 w 696"/>
                <a:gd name="T31" fmla="*/ 91 h 697"/>
                <a:gd name="T32" fmla="*/ 616 w 696"/>
                <a:gd name="T33" fmla="*/ 127 h 697"/>
                <a:gd name="T34" fmla="*/ 645 w 696"/>
                <a:gd name="T35" fmla="*/ 168 h 697"/>
                <a:gd name="T36" fmla="*/ 669 w 696"/>
                <a:gd name="T37" fmla="*/ 213 h 697"/>
                <a:gd name="T38" fmla="*/ 685 w 696"/>
                <a:gd name="T39" fmla="*/ 262 h 697"/>
                <a:gd name="T40" fmla="*/ 694 w 696"/>
                <a:gd name="T41" fmla="*/ 314 h 697"/>
                <a:gd name="T42" fmla="*/ 696 w 696"/>
                <a:gd name="T43" fmla="*/ 366 h 697"/>
                <a:gd name="T44" fmla="*/ 689 w 696"/>
                <a:gd name="T45" fmla="*/ 419 h 697"/>
                <a:gd name="T46" fmla="*/ 675 w 696"/>
                <a:gd name="T47" fmla="*/ 468 h 697"/>
                <a:gd name="T48" fmla="*/ 654 w 696"/>
                <a:gd name="T49" fmla="*/ 515 h 697"/>
                <a:gd name="T50" fmla="*/ 627 w 696"/>
                <a:gd name="T51" fmla="*/ 557 h 697"/>
                <a:gd name="T52" fmla="*/ 595 w 696"/>
                <a:gd name="T53" fmla="*/ 596 h 697"/>
                <a:gd name="T54" fmla="*/ 556 w 696"/>
                <a:gd name="T55" fmla="*/ 628 h 697"/>
                <a:gd name="T56" fmla="*/ 514 w 696"/>
                <a:gd name="T57" fmla="*/ 655 h 697"/>
                <a:gd name="T58" fmla="*/ 468 w 696"/>
                <a:gd name="T59" fmla="*/ 677 h 697"/>
                <a:gd name="T60" fmla="*/ 418 w 696"/>
                <a:gd name="T61" fmla="*/ 690 h 697"/>
                <a:gd name="T62" fmla="*/ 366 w 696"/>
                <a:gd name="T63" fmla="*/ 697 h 697"/>
                <a:gd name="T64" fmla="*/ 313 w 696"/>
                <a:gd name="T65" fmla="*/ 695 h 697"/>
                <a:gd name="T66" fmla="*/ 261 w 696"/>
                <a:gd name="T67" fmla="*/ 686 h 697"/>
                <a:gd name="T68" fmla="*/ 212 w 696"/>
                <a:gd name="T69" fmla="*/ 670 h 697"/>
                <a:gd name="T70" fmla="*/ 168 w 696"/>
                <a:gd name="T71" fmla="*/ 646 h 697"/>
                <a:gd name="T72" fmla="*/ 126 w 696"/>
                <a:gd name="T73" fmla="*/ 617 h 697"/>
                <a:gd name="T74" fmla="*/ 90 w 696"/>
                <a:gd name="T75" fmla="*/ 583 h 697"/>
                <a:gd name="T76" fmla="*/ 59 w 696"/>
                <a:gd name="T77" fmla="*/ 544 h 697"/>
                <a:gd name="T78" fmla="*/ 34 w 696"/>
                <a:gd name="T79" fmla="*/ 500 h 697"/>
                <a:gd name="T80" fmla="*/ 15 w 696"/>
                <a:gd name="T81" fmla="*/ 453 h 697"/>
                <a:gd name="T82" fmla="*/ 4 w 696"/>
                <a:gd name="T83" fmla="*/ 402 h 697"/>
                <a:gd name="T84" fmla="*/ 0 w 696"/>
                <a:gd name="T85" fmla="*/ 349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6" h="697">
                  <a:moveTo>
                    <a:pt x="0" y="349"/>
                  </a:moveTo>
                  <a:lnTo>
                    <a:pt x="1" y="331"/>
                  </a:lnTo>
                  <a:lnTo>
                    <a:pt x="2" y="314"/>
                  </a:lnTo>
                  <a:lnTo>
                    <a:pt x="4" y="296"/>
                  </a:lnTo>
                  <a:lnTo>
                    <a:pt x="7" y="278"/>
                  </a:lnTo>
                  <a:lnTo>
                    <a:pt x="11" y="262"/>
                  </a:lnTo>
                  <a:lnTo>
                    <a:pt x="15" y="245"/>
                  </a:lnTo>
                  <a:lnTo>
                    <a:pt x="21" y="229"/>
                  </a:lnTo>
                  <a:lnTo>
                    <a:pt x="27" y="213"/>
                  </a:lnTo>
                  <a:lnTo>
                    <a:pt x="34" y="197"/>
                  </a:lnTo>
                  <a:lnTo>
                    <a:pt x="42" y="183"/>
                  </a:lnTo>
                  <a:lnTo>
                    <a:pt x="51" y="168"/>
                  </a:lnTo>
                  <a:lnTo>
                    <a:pt x="59" y="154"/>
                  </a:lnTo>
                  <a:lnTo>
                    <a:pt x="69" y="140"/>
                  </a:lnTo>
                  <a:lnTo>
                    <a:pt x="80" y="127"/>
                  </a:lnTo>
                  <a:lnTo>
                    <a:pt x="90" y="115"/>
                  </a:lnTo>
                  <a:lnTo>
                    <a:pt x="101" y="102"/>
                  </a:lnTo>
                  <a:lnTo>
                    <a:pt x="114" y="91"/>
                  </a:lnTo>
                  <a:lnTo>
                    <a:pt x="126" y="80"/>
                  </a:lnTo>
                  <a:lnTo>
                    <a:pt x="140" y="70"/>
                  </a:lnTo>
                  <a:lnTo>
                    <a:pt x="153" y="60"/>
                  </a:lnTo>
                  <a:lnTo>
                    <a:pt x="168" y="51"/>
                  </a:lnTo>
                  <a:lnTo>
                    <a:pt x="182" y="43"/>
                  </a:lnTo>
                  <a:lnTo>
                    <a:pt x="197" y="35"/>
                  </a:lnTo>
                  <a:lnTo>
                    <a:pt x="212" y="27"/>
                  </a:lnTo>
                  <a:lnTo>
                    <a:pt x="229" y="21"/>
                  </a:lnTo>
                  <a:lnTo>
                    <a:pt x="244" y="16"/>
                  </a:lnTo>
                  <a:lnTo>
                    <a:pt x="261" y="12"/>
                  </a:lnTo>
                  <a:lnTo>
                    <a:pt x="278" y="8"/>
                  </a:lnTo>
                  <a:lnTo>
                    <a:pt x="295" y="5"/>
                  </a:lnTo>
                  <a:lnTo>
                    <a:pt x="313" y="3"/>
                  </a:lnTo>
                  <a:lnTo>
                    <a:pt x="330" y="0"/>
                  </a:lnTo>
                  <a:lnTo>
                    <a:pt x="348" y="0"/>
                  </a:lnTo>
                  <a:lnTo>
                    <a:pt x="366" y="0"/>
                  </a:lnTo>
                  <a:lnTo>
                    <a:pt x="383" y="3"/>
                  </a:lnTo>
                  <a:lnTo>
                    <a:pt x="401" y="5"/>
                  </a:lnTo>
                  <a:lnTo>
                    <a:pt x="418" y="8"/>
                  </a:lnTo>
                  <a:lnTo>
                    <a:pt x="435" y="12"/>
                  </a:lnTo>
                  <a:lnTo>
                    <a:pt x="452" y="16"/>
                  </a:lnTo>
                  <a:lnTo>
                    <a:pt x="468" y="21"/>
                  </a:lnTo>
                  <a:lnTo>
                    <a:pt x="484" y="27"/>
                  </a:lnTo>
                  <a:lnTo>
                    <a:pt x="499" y="35"/>
                  </a:lnTo>
                  <a:lnTo>
                    <a:pt x="514" y="43"/>
                  </a:lnTo>
                  <a:lnTo>
                    <a:pt x="528" y="51"/>
                  </a:lnTo>
                  <a:lnTo>
                    <a:pt x="543" y="60"/>
                  </a:lnTo>
                  <a:lnTo>
                    <a:pt x="556" y="70"/>
                  </a:lnTo>
                  <a:lnTo>
                    <a:pt x="570" y="80"/>
                  </a:lnTo>
                  <a:lnTo>
                    <a:pt x="582" y="91"/>
                  </a:lnTo>
                  <a:lnTo>
                    <a:pt x="595" y="102"/>
                  </a:lnTo>
                  <a:lnTo>
                    <a:pt x="606" y="115"/>
                  </a:lnTo>
                  <a:lnTo>
                    <a:pt x="616" y="127"/>
                  </a:lnTo>
                  <a:lnTo>
                    <a:pt x="627" y="140"/>
                  </a:lnTo>
                  <a:lnTo>
                    <a:pt x="637" y="154"/>
                  </a:lnTo>
                  <a:lnTo>
                    <a:pt x="645" y="168"/>
                  </a:lnTo>
                  <a:lnTo>
                    <a:pt x="654" y="183"/>
                  </a:lnTo>
                  <a:lnTo>
                    <a:pt x="662" y="197"/>
                  </a:lnTo>
                  <a:lnTo>
                    <a:pt x="669" y="213"/>
                  </a:lnTo>
                  <a:lnTo>
                    <a:pt x="675" y="229"/>
                  </a:lnTo>
                  <a:lnTo>
                    <a:pt x="681" y="245"/>
                  </a:lnTo>
                  <a:lnTo>
                    <a:pt x="685" y="262"/>
                  </a:lnTo>
                  <a:lnTo>
                    <a:pt x="689" y="278"/>
                  </a:lnTo>
                  <a:lnTo>
                    <a:pt x="692" y="296"/>
                  </a:lnTo>
                  <a:lnTo>
                    <a:pt x="694" y="314"/>
                  </a:lnTo>
                  <a:lnTo>
                    <a:pt x="696" y="331"/>
                  </a:lnTo>
                  <a:lnTo>
                    <a:pt x="696" y="349"/>
                  </a:lnTo>
                  <a:lnTo>
                    <a:pt x="696" y="366"/>
                  </a:lnTo>
                  <a:lnTo>
                    <a:pt x="694" y="384"/>
                  </a:lnTo>
                  <a:lnTo>
                    <a:pt x="692" y="402"/>
                  </a:lnTo>
                  <a:lnTo>
                    <a:pt x="689" y="419"/>
                  </a:lnTo>
                  <a:lnTo>
                    <a:pt x="685" y="436"/>
                  </a:lnTo>
                  <a:lnTo>
                    <a:pt x="681" y="453"/>
                  </a:lnTo>
                  <a:lnTo>
                    <a:pt x="675" y="468"/>
                  </a:lnTo>
                  <a:lnTo>
                    <a:pt x="669" y="485"/>
                  </a:lnTo>
                  <a:lnTo>
                    <a:pt x="662" y="500"/>
                  </a:lnTo>
                  <a:lnTo>
                    <a:pt x="654" y="515"/>
                  </a:lnTo>
                  <a:lnTo>
                    <a:pt x="645" y="529"/>
                  </a:lnTo>
                  <a:lnTo>
                    <a:pt x="637" y="544"/>
                  </a:lnTo>
                  <a:lnTo>
                    <a:pt x="627" y="557"/>
                  </a:lnTo>
                  <a:lnTo>
                    <a:pt x="616" y="571"/>
                  </a:lnTo>
                  <a:lnTo>
                    <a:pt x="606" y="583"/>
                  </a:lnTo>
                  <a:lnTo>
                    <a:pt x="595" y="596"/>
                  </a:lnTo>
                  <a:lnTo>
                    <a:pt x="582" y="607"/>
                  </a:lnTo>
                  <a:lnTo>
                    <a:pt x="570" y="617"/>
                  </a:lnTo>
                  <a:lnTo>
                    <a:pt x="556" y="628"/>
                  </a:lnTo>
                  <a:lnTo>
                    <a:pt x="543" y="638"/>
                  </a:lnTo>
                  <a:lnTo>
                    <a:pt x="528" y="646"/>
                  </a:lnTo>
                  <a:lnTo>
                    <a:pt x="514" y="655"/>
                  </a:lnTo>
                  <a:lnTo>
                    <a:pt x="499" y="663"/>
                  </a:lnTo>
                  <a:lnTo>
                    <a:pt x="484" y="670"/>
                  </a:lnTo>
                  <a:lnTo>
                    <a:pt x="468" y="677"/>
                  </a:lnTo>
                  <a:lnTo>
                    <a:pt x="452" y="682"/>
                  </a:lnTo>
                  <a:lnTo>
                    <a:pt x="435" y="686"/>
                  </a:lnTo>
                  <a:lnTo>
                    <a:pt x="418" y="690"/>
                  </a:lnTo>
                  <a:lnTo>
                    <a:pt x="401" y="693"/>
                  </a:lnTo>
                  <a:lnTo>
                    <a:pt x="383" y="695"/>
                  </a:lnTo>
                  <a:lnTo>
                    <a:pt x="366" y="697"/>
                  </a:lnTo>
                  <a:lnTo>
                    <a:pt x="348" y="697"/>
                  </a:lnTo>
                  <a:lnTo>
                    <a:pt x="330" y="697"/>
                  </a:lnTo>
                  <a:lnTo>
                    <a:pt x="313" y="695"/>
                  </a:lnTo>
                  <a:lnTo>
                    <a:pt x="295" y="693"/>
                  </a:lnTo>
                  <a:lnTo>
                    <a:pt x="278" y="690"/>
                  </a:lnTo>
                  <a:lnTo>
                    <a:pt x="261" y="686"/>
                  </a:lnTo>
                  <a:lnTo>
                    <a:pt x="244" y="682"/>
                  </a:lnTo>
                  <a:lnTo>
                    <a:pt x="229" y="677"/>
                  </a:lnTo>
                  <a:lnTo>
                    <a:pt x="212" y="670"/>
                  </a:lnTo>
                  <a:lnTo>
                    <a:pt x="197" y="663"/>
                  </a:lnTo>
                  <a:lnTo>
                    <a:pt x="182" y="655"/>
                  </a:lnTo>
                  <a:lnTo>
                    <a:pt x="168" y="646"/>
                  </a:lnTo>
                  <a:lnTo>
                    <a:pt x="153" y="638"/>
                  </a:lnTo>
                  <a:lnTo>
                    <a:pt x="140" y="628"/>
                  </a:lnTo>
                  <a:lnTo>
                    <a:pt x="126" y="617"/>
                  </a:lnTo>
                  <a:lnTo>
                    <a:pt x="114" y="607"/>
                  </a:lnTo>
                  <a:lnTo>
                    <a:pt x="101" y="596"/>
                  </a:lnTo>
                  <a:lnTo>
                    <a:pt x="90" y="583"/>
                  </a:lnTo>
                  <a:lnTo>
                    <a:pt x="80" y="571"/>
                  </a:lnTo>
                  <a:lnTo>
                    <a:pt x="69" y="557"/>
                  </a:lnTo>
                  <a:lnTo>
                    <a:pt x="59" y="544"/>
                  </a:lnTo>
                  <a:lnTo>
                    <a:pt x="51" y="529"/>
                  </a:lnTo>
                  <a:lnTo>
                    <a:pt x="42" y="515"/>
                  </a:lnTo>
                  <a:lnTo>
                    <a:pt x="34" y="500"/>
                  </a:lnTo>
                  <a:lnTo>
                    <a:pt x="27" y="485"/>
                  </a:lnTo>
                  <a:lnTo>
                    <a:pt x="21" y="468"/>
                  </a:lnTo>
                  <a:lnTo>
                    <a:pt x="15" y="453"/>
                  </a:lnTo>
                  <a:lnTo>
                    <a:pt x="11" y="436"/>
                  </a:lnTo>
                  <a:lnTo>
                    <a:pt x="7" y="419"/>
                  </a:lnTo>
                  <a:lnTo>
                    <a:pt x="4" y="402"/>
                  </a:lnTo>
                  <a:lnTo>
                    <a:pt x="2" y="384"/>
                  </a:lnTo>
                  <a:lnTo>
                    <a:pt x="1" y="366"/>
                  </a:lnTo>
                  <a:lnTo>
                    <a:pt x="0" y="34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sp>
          <p:nvSpPr>
            <p:cNvPr id="13" name="淘宝店chenying0907 19"/>
            <p:cNvSpPr/>
            <p:nvPr/>
          </p:nvSpPr>
          <p:spPr bwMode="auto">
            <a:xfrm>
              <a:off x="4571297" y="1499245"/>
              <a:ext cx="69850" cy="69850"/>
            </a:xfrm>
            <a:custGeom>
              <a:avLst/>
              <a:gdLst>
                <a:gd name="T0" fmla="*/ 1 w 348"/>
                <a:gd name="T1" fmla="*/ 156 h 348"/>
                <a:gd name="T2" fmla="*/ 8 w 348"/>
                <a:gd name="T3" fmla="*/ 122 h 348"/>
                <a:gd name="T4" fmla="*/ 21 w 348"/>
                <a:gd name="T5" fmla="*/ 91 h 348"/>
                <a:gd name="T6" fmla="*/ 39 w 348"/>
                <a:gd name="T7" fmla="*/ 63 h 348"/>
                <a:gd name="T8" fmla="*/ 63 w 348"/>
                <a:gd name="T9" fmla="*/ 39 h 348"/>
                <a:gd name="T10" fmla="*/ 91 w 348"/>
                <a:gd name="T11" fmla="*/ 20 h 348"/>
                <a:gd name="T12" fmla="*/ 122 w 348"/>
                <a:gd name="T13" fmla="*/ 8 h 348"/>
                <a:gd name="T14" fmla="*/ 156 w 348"/>
                <a:gd name="T15" fmla="*/ 1 h 348"/>
                <a:gd name="T16" fmla="*/ 192 w 348"/>
                <a:gd name="T17" fmla="*/ 1 h 348"/>
                <a:gd name="T18" fmla="*/ 226 w 348"/>
                <a:gd name="T19" fmla="*/ 8 h 348"/>
                <a:gd name="T20" fmla="*/ 257 w 348"/>
                <a:gd name="T21" fmla="*/ 20 h 348"/>
                <a:gd name="T22" fmla="*/ 285 w 348"/>
                <a:gd name="T23" fmla="*/ 39 h 348"/>
                <a:gd name="T24" fmla="*/ 309 w 348"/>
                <a:gd name="T25" fmla="*/ 63 h 348"/>
                <a:gd name="T26" fmla="*/ 327 w 348"/>
                <a:gd name="T27" fmla="*/ 91 h 348"/>
                <a:gd name="T28" fmla="*/ 340 w 348"/>
                <a:gd name="T29" fmla="*/ 122 h 348"/>
                <a:gd name="T30" fmla="*/ 347 w 348"/>
                <a:gd name="T31" fmla="*/ 156 h 348"/>
                <a:gd name="T32" fmla="*/ 347 w 348"/>
                <a:gd name="T33" fmla="*/ 191 h 348"/>
                <a:gd name="T34" fmla="*/ 340 w 348"/>
                <a:gd name="T35" fmla="*/ 226 h 348"/>
                <a:gd name="T36" fmla="*/ 327 w 348"/>
                <a:gd name="T37" fmla="*/ 257 h 348"/>
                <a:gd name="T38" fmla="*/ 309 w 348"/>
                <a:gd name="T39" fmla="*/ 285 h 348"/>
                <a:gd name="T40" fmla="*/ 285 w 348"/>
                <a:gd name="T41" fmla="*/ 309 h 348"/>
                <a:gd name="T42" fmla="*/ 257 w 348"/>
                <a:gd name="T43" fmla="*/ 327 h 348"/>
                <a:gd name="T44" fmla="*/ 226 w 348"/>
                <a:gd name="T45" fmla="*/ 340 h 348"/>
                <a:gd name="T46" fmla="*/ 192 w 348"/>
                <a:gd name="T47" fmla="*/ 347 h 348"/>
                <a:gd name="T48" fmla="*/ 156 w 348"/>
                <a:gd name="T49" fmla="*/ 347 h 348"/>
                <a:gd name="T50" fmla="*/ 122 w 348"/>
                <a:gd name="T51" fmla="*/ 340 h 348"/>
                <a:gd name="T52" fmla="*/ 91 w 348"/>
                <a:gd name="T53" fmla="*/ 327 h 348"/>
                <a:gd name="T54" fmla="*/ 63 w 348"/>
                <a:gd name="T55" fmla="*/ 309 h 348"/>
                <a:gd name="T56" fmla="*/ 39 w 348"/>
                <a:gd name="T57" fmla="*/ 285 h 348"/>
                <a:gd name="T58" fmla="*/ 21 w 348"/>
                <a:gd name="T59" fmla="*/ 257 h 348"/>
                <a:gd name="T60" fmla="*/ 8 w 348"/>
                <a:gd name="T61" fmla="*/ 226 h 348"/>
                <a:gd name="T62" fmla="*/ 1 w 348"/>
                <a:gd name="T63" fmla="*/ 19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8" h="348">
                  <a:moveTo>
                    <a:pt x="0" y="174"/>
                  </a:moveTo>
                  <a:lnTo>
                    <a:pt x="1" y="156"/>
                  </a:lnTo>
                  <a:lnTo>
                    <a:pt x="3" y="139"/>
                  </a:lnTo>
                  <a:lnTo>
                    <a:pt x="8" y="122"/>
                  </a:lnTo>
                  <a:lnTo>
                    <a:pt x="13" y="106"/>
                  </a:lnTo>
                  <a:lnTo>
                    <a:pt x="21" y="91"/>
                  </a:lnTo>
                  <a:lnTo>
                    <a:pt x="30" y="76"/>
                  </a:lnTo>
                  <a:lnTo>
                    <a:pt x="39" y="63"/>
                  </a:lnTo>
                  <a:lnTo>
                    <a:pt x="51" y="50"/>
                  </a:lnTo>
                  <a:lnTo>
                    <a:pt x="63" y="39"/>
                  </a:lnTo>
                  <a:lnTo>
                    <a:pt x="77" y="30"/>
                  </a:lnTo>
                  <a:lnTo>
                    <a:pt x="91" y="20"/>
                  </a:lnTo>
                  <a:lnTo>
                    <a:pt x="107" y="13"/>
                  </a:lnTo>
                  <a:lnTo>
                    <a:pt x="122" y="8"/>
                  </a:lnTo>
                  <a:lnTo>
                    <a:pt x="139" y="3"/>
                  </a:lnTo>
                  <a:lnTo>
                    <a:pt x="156" y="1"/>
                  </a:lnTo>
                  <a:lnTo>
                    <a:pt x="174" y="0"/>
                  </a:lnTo>
                  <a:lnTo>
                    <a:pt x="192" y="1"/>
                  </a:lnTo>
                  <a:lnTo>
                    <a:pt x="209" y="3"/>
                  </a:lnTo>
                  <a:lnTo>
                    <a:pt x="226" y="8"/>
                  </a:lnTo>
                  <a:lnTo>
                    <a:pt x="241" y="13"/>
                  </a:lnTo>
                  <a:lnTo>
                    <a:pt x="257" y="20"/>
                  </a:lnTo>
                  <a:lnTo>
                    <a:pt x="271" y="30"/>
                  </a:lnTo>
                  <a:lnTo>
                    <a:pt x="285" y="39"/>
                  </a:lnTo>
                  <a:lnTo>
                    <a:pt x="297" y="50"/>
                  </a:lnTo>
                  <a:lnTo>
                    <a:pt x="309" y="63"/>
                  </a:lnTo>
                  <a:lnTo>
                    <a:pt x="318" y="76"/>
                  </a:lnTo>
                  <a:lnTo>
                    <a:pt x="327" y="91"/>
                  </a:lnTo>
                  <a:lnTo>
                    <a:pt x="335" y="106"/>
                  </a:lnTo>
                  <a:lnTo>
                    <a:pt x="340" y="122"/>
                  </a:lnTo>
                  <a:lnTo>
                    <a:pt x="345" y="139"/>
                  </a:lnTo>
                  <a:lnTo>
                    <a:pt x="347" y="156"/>
                  </a:lnTo>
                  <a:lnTo>
                    <a:pt x="348" y="174"/>
                  </a:lnTo>
                  <a:lnTo>
                    <a:pt x="347" y="191"/>
                  </a:lnTo>
                  <a:lnTo>
                    <a:pt x="345" y="209"/>
                  </a:lnTo>
                  <a:lnTo>
                    <a:pt x="340" y="226"/>
                  </a:lnTo>
                  <a:lnTo>
                    <a:pt x="335" y="241"/>
                  </a:lnTo>
                  <a:lnTo>
                    <a:pt x="327" y="257"/>
                  </a:lnTo>
                  <a:lnTo>
                    <a:pt x="318" y="271"/>
                  </a:lnTo>
                  <a:lnTo>
                    <a:pt x="309" y="285"/>
                  </a:lnTo>
                  <a:lnTo>
                    <a:pt x="297" y="297"/>
                  </a:lnTo>
                  <a:lnTo>
                    <a:pt x="285" y="309"/>
                  </a:lnTo>
                  <a:lnTo>
                    <a:pt x="271" y="318"/>
                  </a:lnTo>
                  <a:lnTo>
                    <a:pt x="257" y="327"/>
                  </a:lnTo>
                  <a:lnTo>
                    <a:pt x="241" y="335"/>
                  </a:lnTo>
                  <a:lnTo>
                    <a:pt x="226" y="340"/>
                  </a:lnTo>
                  <a:lnTo>
                    <a:pt x="209" y="345"/>
                  </a:lnTo>
                  <a:lnTo>
                    <a:pt x="192" y="347"/>
                  </a:lnTo>
                  <a:lnTo>
                    <a:pt x="174" y="348"/>
                  </a:lnTo>
                  <a:lnTo>
                    <a:pt x="156" y="347"/>
                  </a:lnTo>
                  <a:lnTo>
                    <a:pt x="139" y="345"/>
                  </a:lnTo>
                  <a:lnTo>
                    <a:pt x="122" y="340"/>
                  </a:lnTo>
                  <a:lnTo>
                    <a:pt x="107" y="335"/>
                  </a:lnTo>
                  <a:lnTo>
                    <a:pt x="91" y="327"/>
                  </a:lnTo>
                  <a:lnTo>
                    <a:pt x="77" y="318"/>
                  </a:lnTo>
                  <a:lnTo>
                    <a:pt x="63" y="309"/>
                  </a:lnTo>
                  <a:lnTo>
                    <a:pt x="51" y="297"/>
                  </a:lnTo>
                  <a:lnTo>
                    <a:pt x="39" y="285"/>
                  </a:lnTo>
                  <a:lnTo>
                    <a:pt x="30" y="271"/>
                  </a:lnTo>
                  <a:lnTo>
                    <a:pt x="21" y="257"/>
                  </a:lnTo>
                  <a:lnTo>
                    <a:pt x="13" y="241"/>
                  </a:lnTo>
                  <a:lnTo>
                    <a:pt x="8" y="226"/>
                  </a:lnTo>
                  <a:lnTo>
                    <a:pt x="3" y="209"/>
                  </a:lnTo>
                  <a:lnTo>
                    <a:pt x="1" y="191"/>
                  </a:lnTo>
                  <a:lnTo>
                    <a:pt x="0" y="174"/>
                  </a:lnTo>
                  <a:close/>
                </a:path>
              </a:pathLst>
            </a:custGeom>
            <a:solidFill>
              <a:schemeClr val="accent4">
                <a:lumMod val="90000"/>
              </a:schemeClr>
            </a:solidFill>
            <a:ln>
              <a:noFill/>
            </a:ln>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grpSp>
      <p:grpSp>
        <p:nvGrpSpPr>
          <p:cNvPr id="14" name="淘宝店chenying0907 1"/>
          <p:cNvGrpSpPr/>
          <p:nvPr/>
        </p:nvGrpSpPr>
        <p:grpSpPr>
          <a:xfrm>
            <a:off x="4841128" y="3071732"/>
            <a:ext cx="365062" cy="697007"/>
            <a:chOff x="4841172" y="3070870"/>
            <a:chExt cx="365125" cy="696913"/>
          </a:xfrm>
        </p:grpSpPr>
        <p:sp>
          <p:nvSpPr>
            <p:cNvPr id="15" name="淘宝店chenying0907 8"/>
            <p:cNvSpPr/>
            <p:nvPr/>
          </p:nvSpPr>
          <p:spPr bwMode="auto">
            <a:xfrm>
              <a:off x="4841172" y="3070870"/>
              <a:ext cx="365125" cy="696913"/>
            </a:xfrm>
            <a:custGeom>
              <a:avLst/>
              <a:gdLst>
                <a:gd name="T0" fmla="*/ 1048 w 1836"/>
                <a:gd name="T1" fmla="*/ 2042 h 3513"/>
                <a:gd name="T2" fmla="*/ 1072 w 1836"/>
                <a:gd name="T3" fmla="*/ 1817 h 3513"/>
                <a:gd name="T4" fmla="*/ 1104 w 1836"/>
                <a:gd name="T5" fmla="*/ 1602 h 3513"/>
                <a:gd name="T6" fmla="*/ 1146 w 1836"/>
                <a:gd name="T7" fmla="*/ 1416 h 3513"/>
                <a:gd name="T8" fmla="*/ 1231 w 1836"/>
                <a:gd name="T9" fmla="*/ 1185 h 3513"/>
                <a:gd name="T10" fmla="*/ 1356 w 1836"/>
                <a:gd name="T11" fmla="*/ 935 h 3513"/>
                <a:gd name="T12" fmla="*/ 1529 w 1836"/>
                <a:gd name="T13" fmla="*/ 665 h 3513"/>
                <a:gd name="T14" fmla="*/ 1766 w 1836"/>
                <a:gd name="T15" fmla="*/ 352 h 3513"/>
                <a:gd name="T16" fmla="*/ 1758 w 1836"/>
                <a:gd name="T17" fmla="*/ 228 h 3513"/>
                <a:gd name="T18" fmla="*/ 1663 w 1836"/>
                <a:gd name="T19" fmla="*/ 170 h 3513"/>
                <a:gd name="T20" fmla="*/ 1576 w 1836"/>
                <a:gd name="T21" fmla="*/ 101 h 3513"/>
                <a:gd name="T22" fmla="*/ 1497 w 1836"/>
                <a:gd name="T23" fmla="*/ 21 h 3513"/>
                <a:gd name="T24" fmla="*/ 1287 w 1836"/>
                <a:gd name="T25" fmla="*/ 246 h 3513"/>
                <a:gd name="T26" fmla="*/ 1074 w 1836"/>
                <a:gd name="T27" fmla="*/ 550 h 3513"/>
                <a:gd name="T28" fmla="*/ 962 w 1836"/>
                <a:gd name="T29" fmla="*/ 734 h 3513"/>
                <a:gd name="T30" fmla="*/ 884 w 1836"/>
                <a:gd name="T31" fmla="*/ 883 h 3513"/>
                <a:gd name="T32" fmla="*/ 815 w 1836"/>
                <a:gd name="T33" fmla="*/ 1035 h 3513"/>
                <a:gd name="T34" fmla="*/ 753 w 1836"/>
                <a:gd name="T35" fmla="*/ 1193 h 3513"/>
                <a:gd name="T36" fmla="*/ 697 w 1836"/>
                <a:gd name="T37" fmla="*/ 1381 h 3513"/>
                <a:gd name="T38" fmla="*/ 655 w 1836"/>
                <a:gd name="T39" fmla="*/ 1602 h 3513"/>
                <a:gd name="T40" fmla="*/ 624 w 1836"/>
                <a:gd name="T41" fmla="*/ 1837 h 3513"/>
                <a:gd name="T42" fmla="*/ 601 w 1836"/>
                <a:gd name="T43" fmla="*/ 2071 h 3513"/>
                <a:gd name="T44" fmla="*/ 504 w 1836"/>
                <a:gd name="T45" fmla="*/ 2148 h 3513"/>
                <a:gd name="T46" fmla="*/ 388 w 1836"/>
                <a:gd name="T47" fmla="*/ 2192 h 3513"/>
                <a:gd name="T48" fmla="*/ 284 w 1836"/>
                <a:gd name="T49" fmla="*/ 2257 h 3513"/>
                <a:gd name="T50" fmla="*/ 193 w 1836"/>
                <a:gd name="T51" fmla="*/ 2336 h 3513"/>
                <a:gd name="T52" fmla="*/ 116 w 1836"/>
                <a:gd name="T53" fmla="*/ 2432 h 3513"/>
                <a:gd name="T54" fmla="*/ 58 w 1836"/>
                <a:gd name="T55" fmla="*/ 2540 h 3513"/>
                <a:gd name="T56" fmla="*/ 19 w 1836"/>
                <a:gd name="T57" fmla="*/ 2658 h 3513"/>
                <a:gd name="T58" fmla="*/ 1 w 1836"/>
                <a:gd name="T59" fmla="*/ 2783 h 3513"/>
                <a:gd name="T60" fmla="*/ 9 w 1836"/>
                <a:gd name="T61" fmla="*/ 2922 h 3513"/>
                <a:gd name="T62" fmla="*/ 43 w 1836"/>
                <a:gd name="T63" fmla="*/ 3056 h 3513"/>
                <a:gd name="T64" fmla="*/ 102 w 1836"/>
                <a:gd name="T65" fmla="*/ 3177 h 3513"/>
                <a:gd name="T66" fmla="*/ 182 w 1836"/>
                <a:gd name="T67" fmla="*/ 3285 h 3513"/>
                <a:gd name="T68" fmla="*/ 280 w 1836"/>
                <a:gd name="T69" fmla="*/ 3374 h 3513"/>
                <a:gd name="T70" fmla="*/ 395 w 1836"/>
                <a:gd name="T71" fmla="*/ 3445 h 3513"/>
                <a:gd name="T72" fmla="*/ 522 w 1836"/>
                <a:gd name="T73" fmla="*/ 3492 h 3513"/>
                <a:gd name="T74" fmla="*/ 661 w 1836"/>
                <a:gd name="T75" fmla="*/ 3512 h 3513"/>
                <a:gd name="T76" fmla="*/ 803 w 1836"/>
                <a:gd name="T77" fmla="*/ 3505 h 3513"/>
                <a:gd name="T78" fmla="*/ 936 w 1836"/>
                <a:gd name="T79" fmla="*/ 3471 h 3513"/>
                <a:gd name="T80" fmla="*/ 1058 w 1836"/>
                <a:gd name="T81" fmla="*/ 3413 h 3513"/>
                <a:gd name="T82" fmla="*/ 1165 w 1836"/>
                <a:gd name="T83" fmla="*/ 3332 h 3513"/>
                <a:gd name="T84" fmla="*/ 1255 w 1836"/>
                <a:gd name="T85" fmla="*/ 3233 h 3513"/>
                <a:gd name="T86" fmla="*/ 1324 w 1836"/>
                <a:gd name="T87" fmla="*/ 3118 h 3513"/>
                <a:gd name="T88" fmla="*/ 1371 w 1836"/>
                <a:gd name="T89" fmla="*/ 2991 h 3513"/>
                <a:gd name="T90" fmla="*/ 1392 w 1836"/>
                <a:gd name="T91" fmla="*/ 2853 h 3513"/>
                <a:gd name="T92" fmla="*/ 1390 w 1836"/>
                <a:gd name="T93" fmla="*/ 2744 h 3513"/>
                <a:gd name="T94" fmla="*/ 1373 w 1836"/>
                <a:gd name="T95" fmla="*/ 2650 h 3513"/>
                <a:gd name="T96" fmla="*/ 1345 w 1836"/>
                <a:gd name="T97" fmla="*/ 2560 h 3513"/>
                <a:gd name="T98" fmla="*/ 1305 w 1836"/>
                <a:gd name="T99" fmla="*/ 2477 h 3513"/>
                <a:gd name="T100" fmla="*/ 1255 w 1836"/>
                <a:gd name="T101" fmla="*/ 2401 h 3513"/>
                <a:gd name="T102" fmla="*/ 1196 w 1836"/>
                <a:gd name="T103" fmla="*/ 2331 h 3513"/>
                <a:gd name="T104" fmla="*/ 1128 w 1836"/>
                <a:gd name="T105" fmla="*/ 2270 h 3513"/>
                <a:gd name="T106" fmla="*/ 1053 w 1836"/>
                <a:gd name="T107" fmla="*/ 2218 h 3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36" h="3513">
                  <a:moveTo>
                    <a:pt x="1033" y="2207"/>
                  </a:moveTo>
                  <a:lnTo>
                    <a:pt x="1037" y="2153"/>
                  </a:lnTo>
                  <a:lnTo>
                    <a:pt x="1042" y="2098"/>
                  </a:lnTo>
                  <a:lnTo>
                    <a:pt x="1048" y="2042"/>
                  </a:lnTo>
                  <a:lnTo>
                    <a:pt x="1053" y="1986"/>
                  </a:lnTo>
                  <a:lnTo>
                    <a:pt x="1059" y="1929"/>
                  </a:lnTo>
                  <a:lnTo>
                    <a:pt x="1065" y="1873"/>
                  </a:lnTo>
                  <a:lnTo>
                    <a:pt x="1072" y="1817"/>
                  </a:lnTo>
                  <a:lnTo>
                    <a:pt x="1079" y="1761"/>
                  </a:lnTo>
                  <a:lnTo>
                    <a:pt x="1086" y="1707"/>
                  </a:lnTo>
                  <a:lnTo>
                    <a:pt x="1094" y="1654"/>
                  </a:lnTo>
                  <a:lnTo>
                    <a:pt x="1104" y="1602"/>
                  </a:lnTo>
                  <a:lnTo>
                    <a:pt x="1113" y="1551"/>
                  </a:lnTo>
                  <a:lnTo>
                    <a:pt x="1123" y="1504"/>
                  </a:lnTo>
                  <a:lnTo>
                    <a:pt x="1134" y="1458"/>
                  </a:lnTo>
                  <a:lnTo>
                    <a:pt x="1146" y="1416"/>
                  </a:lnTo>
                  <a:lnTo>
                    <a:pt x="1159" y="1375"/>
                  </a:lnTo>
                  <a:lnTo>
                    <a:pt x="1181" y="1311"/>
                  </a:lnTo>
                  <a:lnTo>
                    <a:pt x="1205" y="1248"/>
                  </a:lnTo>
                  <a:lnTo>
                    <a:pt x="1231" y="1185"/>
                  </a:lnTo>
                  <a:lnTo>
                    <a:pt x="1259" y="1123"/>
                  </a:lnTo>
                  <a:lnTo>
                    <a:pt x="1289" y="1061"/>
                  </a:lnTo>
                  <a:lnTo>
                    <a:pt x="1321" y="999"/>
                  </a:lnTo>
                  <a:lnTo>
                    <a:pt x="1356" y="935"/>
                  </a:lnTo>
                  <a:lnTo>
                    <a:pt x="1395" y="870"/>
                  </a:lnTo>
                  <a:lnTo>
                    <a:pt x="1436" y="804"/>
                  </a:lnTo>
                  <a:lnTo>
                    <a:pt x="1482" y="735"/>
                  </a:lnTo>
                  <a:lnTo>
                    <a:pt x="1529" y="665"/>
                  </a:lnTo>
                  <a:lnTo>
                    <a:pt x="1582" y="591"/>
                  </a:lnTo>
                  <a:lnTo>
                    <a:pt x="1639" y="515"/>
                  </a:lnTo>
                  <a:lnTo>
                    <a:pt x="1699" y="436"/>
                  </a:lnTo>
                  <a:lnTo>
                    <a:pt x="1766" y="352"/>
                  </a:lnTo>
                  <a:lnTo>
                    <a:pt x="1836" y="263"/>
                  </a:lnTo>
                  <a:lnTo>
                    <a:pt x="1809" y="253"/>
                  </a:lnTo>
                  <a:lnTo>
                    <a:pt x="1784" y="241"/>
                  </a:lnTo>
                  <a:lnTo>
                    <a:pt x="1758" y="228"/>
                  </a:lnTo>
                  <a:lnTo>
                    <a:pt x="1735" y="215"/>
                  </a:lnTo>
                  <a:lnTo>
                    <a:pt x="1710" y="200"/>
                  </a:lnTo>
                  <a:lnTo>
                    <a:pt x="1686" y="186"/>
                  </a:lnTo>
                  <a:lnTo>
                    <a:pt x="1663" y="170"/>
                  </a:lnTo>
                  <a:lnTo>
                    <a:pt x="1640" y="154"/>
                  </a:lnTo>
                  <a:lnTo>
                    <a:pt x="1619" y="137"/>
                  </a:lnTo>
                  <a:lnTo>
                    <a:pt x="1597" y="119"/>
                  </a:lnTo>
                  <a:lnTo>
                    <a:pt x="1576" y="101"/>
                  </a:lnTo>
                  <a:lnTo>
                    <a:pt x="1555" y="82"/>
                  </a:lnTo>
                  <a:lnTo>
                    <a:pt x="1536" y="62"/>
                  </a:lnTo>
                  <a:lnTo>
                    <a:pt x="1516" y="42"/>
                  </a:lnTo>
                  <a:lnTo>
                    <a:pt x="1497" y="21"/>
                  </a:lnTo>
                  <a:lnTo>
                    <a:pt x="1480" y="0"/>
                  </a:lnTo>
                  <a:lnTo>
                    <a:pt x="1412" y="84"/>
                  </a:lnTo>
                  <a:lnTo>
                    <a:pt x="1348" y="166"/>
                  </a:lnTo>
                  <a:lnTo>
                    <a:pt x="1287" y="246"/>
                  </a:lnTo>
                  <a:lnTo>
                    <a:pt x="1229" y="324"/>
                  </a:lnTo>
                  <a:lnTo>
                    <a:pt x="1174" y="400"/>
                  </a:lnTo>
                  <a:lnTo>
                    <a:pt x="1122" y="475"/>
                  </a:lnTo>
                  <a:lnTo>
                    <a:pt x="1074" y="550"/>
                  </a:lnTo>
                  <a:lnTo>
                    <a:pt x="1027" y="624"/>
                  </a:lnTo>
                  <a:lnTo>
                    <a:pt x="1004" y="661"/>
                  </a:lnTo>
                  <a:lnTo>
                    <a:pt x="982" y="698"/>
                  </a:lnTo>
                  <a:lnTo>
                    <a:pt x="962" y="734"/>
                  </a:lnTo>
                  <a:lnTo>
                    <a:pt x="941" y="772"/>
                  </a:lnTo>
                  <a:lnTo>
                    <a:pt x="921" y="809"/>
                  </a:lnTo>
                  <a:lnTo>
                    <a:pt x="903" y="845"/>
                  </a:lnTo>
                  <a:lnTo>
                    <a:pt x="884" y="883"/>
                  </a:lnTo>
                  <a:lnTo>
                    <a:pt x="865" y="921"/>
                  </a:lnTo>
                  <a:lnTo>
                    <a:pt x="848" y="958"/>
                  </a:lnTo>
                  <a:lnTo>
                    <a:pt x="831" y="997"/>
                  </a:lnTo>
                  <a:lnTo>
                    <a:pt x="815" y="1035"/>
                  </a:lnTo>
                  <a:lnTo>
                    <a:pt x="798" y="1073"/>
                  </a:lnTo>
                  <a:lnTo>
                    <a:pt x="783" y="1113"/>
                  </a:lnTo>
                  <a:lnTo>
                    <a:pt x="768" y="1152"/>
                  </a:lnTo>
                  <a:lnTo>
                    <a:pt x="753" y="1193"/>
                  </a:lnTo>
                  <a:lnTo>
                    <a:pt x="740" y="1233"/>
                  </a:lnTo>
                  <a:lnTo>
                    <a:pt x="724" y="1281"/>
                  </a:lnTo>
                  <a:lnTo>
                    <a:pt x="711" y="1329"/>
                  </a:lnTo>
                  <a:lnTo>
                    <a:pt x="697" y="1381"/>
                  </a:lnTo>
                  <a:lnTo>
                    <a:pt x="686" y="1434"/>
                  </a:lnTo>
                  <a:lnTo>
                    <a:pt x="675" y="1488"/>
                  </a:lnTo>
                  <a:lnTo>
                    <a:pt x="664" y="1544"/>
                  </a:lnTo>
                  <a:lnTo>
                    <a:pt x="655" y="1602"/>
                  </a:lnTo>
                  <a:lnTo>
                    <a:pt x="647" y="1659"/>
                  </a:lnTo>
                  <a:lnTo>
                    <a:pt x="638" y="1718"/>
                  </a:lnTo>
                  <a:lnTo>
                    <a:pt x="631" y="1777"/>
                  </a:lnTo>
                  <a:lnTo>
                    <a:pt x="624" y="1837"/>
                  </a:lnTo>
                  <a:lnTo>
                    <a:pt x="618" y="1896"/>
                  </a:lnTo>
                  <a:lnTo>
                    <a:pt x="611" y="1955"/>
                  </a:lnTo>
                  <a:lnTo>
                    <a:pt x="606" y="2013"/>
                  </a:lnTo>
                  <a:lnTo>
                    <a:pt x="601" y="2071"/>
                  </a:lnTo>
                  <a:lnTo>
                    <a:pt x="596" y="2128"/>
                  </a:lnTo>
                  <a:lnTo>
                    <a:pt x="565" y="2133"/>
                  </a:lnTo>
                  <a:lnTo>
                    <a:pt x="534" y="2139"/>
                  </a:lnTo>
                  <a:lnTo>
                    <a:pt x="504" y="2148"/>
                  </a:lnTo>
                  <a:lnTo>
                    <a:pt x="474" y="2157"/>
                  </a:lnTo>
                  <a:lnTo>
                    <a:pt x="445" y="2167"/>
                  </a:lnTo>
                  <a:lnTo>
                    <a:pt x="416" y="2180"/>
                  </a:lnTo>
                  <a:lnTo>
                    <a:pt x="388" y="2192"/>
                  </a:lnTo>
                  <a:lnTo>
                    <a:pt x="361" y="2207"/>
                  </a:lnTo>
                  <a:lnTo>
                    <a:pt x="335" y="2222"/>
                  </a:lnTo>
                  <a:lnTo>
                    <a:pt x="309" y="2239"/>
                  </a:lnTo>
                  <a:lnTo>
                    <a:pt x="284" y="2257"/>
                  </a:lnTo>
                  <a:lnTo>
                    <a:pt x="259" y="2275"/>
                  </a:lnTo>
                  <a:lnTo>
                    <a:pt x="236" y="2295"/>
                  </a:lnTo>
                  <a:lnTo>
                    <a:pt x="214" y="2315"/>
                  </a:lnTo>
                  <a:lnTo>
                    <a:pt x="193" y="2336"/>
                  </a:lnTo>
                  <a:lnTo>
                    <a:pt x="172" y="2359"/>
                  </a:lnTo>
                  <a:lnTo>
                    <a:pt x="153" y="2382"/>
                  </a:lnTo>
                  <a:lnTo>
                    <a:pt x="134" y="2407"/>
                  </a:lnTo>
                  <a:lnTo>
                    <a:pt x="116" y="2432"/>
                  </a:lnTo>
                  <a:lnTo>
                    <a:pt x="101" y="2458"/>
                  </a:lnTo>
                  <a:lnTo>
                    <a:pt x="85" y="2484"/>
                  </a:lnTo>
                  <a:lnTo>
                    <a:pt x="71" y="2512"/>
                  </a:lnTo>
                  <a:lnTo>
                    <a:pt x="58" y="2540"/>
                  </a:lnTo>
                  <a:lnTo>
                    <a:pt x="46" y="2568"/>
                  </a:lnTo>
                  <a:lnTo>
                    <a:pt x="35" y="2597"/>
                  </a:lnTo>
                  <a:lnTo>
                    <a:pt x="27" y="2627"/>
                  </a:lnTo>
                  <a:lnTo>
                    <a:pt x="19" y="2658"/>
                  </a:lnTo>
                  <a:lnTo>
                    <a:pt x="13" y="2688"/>
                  </a:lnTo>
                  <a:lnTo>
                    <a:pt x="7" y="2720"/>
                  </a:lnTo>
                  <a:lnTo>
                    <a:pt x="3" y="2751"/>
                  </a:lnTo>
                  <a:lnTo>
                    <a:pt x="1" y="2783"/>
                  </a:lnTo>
                  <a:lnTo>
                    <a:pt x="0" y="2817"/>
                  </a:lnTo>
                  <a:lnTo>
                    <a:pt x="1" y="2853"/>
                  </a:lnTo>
                  <a:lnTo>
                    <a:pt x="4" y="2888"/>
                  </a:lnTo>
                  <a:lnTo>
                    <a:pt x="9" y="2922"/>
                  </a:lnTo>
                  <a:lnTo>
                    <a:pt x="15" y="2957"/>
                  </a:lnTo>
                  <a:lnTo>
                    <a:pt x="23" y="2991"/>
                  </a:lnTo>
                  <a:lnTo>
                    <a:pt x="32" y="3024"/>
                  </a:lnTo>
                  <a:lnTo>
                    <a:pt x="43" y="3056"/>
                  </a:lnTo>
                  <a:lnTo>
                    <a:pt x="55" y="3088"/>
                  </a:lnTo>
                  <a:lnTo>
                    <a:pt x="70" y="3118"/>
                  </a:lnTo>
                  <a:lnTo>
                    <a:pt x="84" y="3148"/>
                  </a:lnTo>
                  <a:lnTo>
                    <a:pt x="102" y="3177"/>
                  </a:lnTo>
                  <a:lnTo>
                    <a:pt x="119" y="3206"/>
                  </a:lnTo>
                  <a:lnTo>
                    <a:pt x="139" y="3233"/>
                  </a:lnTo>
                  <a:lnTo>
                    <a:pt x="160" y="3259"/>
                  </a:lnTo>
                  <a:lnTo>
                    <a:pt x="182" y="3285"/>
                  </a:lnTo>
                  <a:lnTo>
                    <a:pt x="204" y="3309"/>
                  </a:lnTo>
                  <a:lnTo>
                    <a:pt x="229" y="3332"/>
                  </a:lnTo>
                  <a:lnTo>
                    <a:pt x="254" y="3354"/>
                  </a:lnTo>
                  <a:lnTo>
                    <a:pt x="280" y="3374"/>
                  </a:lnTo>
                  <a:lnTo>
                    <a:pt x="308" y="3394"/>
                  </a:lnTo>
                  <a:lnTo>
                    <a:pt x="336" y="3413"/>
                  </a:lnTo>
                  <a:lnTo>
                    <a:pt x="365" y="3429"/>
                  </a:lnTo>
                  <a:lnTo>
                    <a:pt x="395" y="3445"/>
                  </a:lnTo>
                  <a:lnTo>
                    <a:pt x="426" y="3458"/>
                  </a:lnTo>
                  <a:lnTo>
                    <a:pt x="457" y="3471"/>
                  </a:lnTo>
                  <a:lnTo>
                    <a:pt x="489" y="3482"/>
                  </a:lnTo>
                  <a:lnTo>
                    <a:pt x="522" y="3492"/>
                  </a:lnTo>
                  <a:lnTo>
                    <a:pt x="557" y="3499"/>
                  </a:lnTo>
                  <a:lnTo>
                    <a:pt x="591" y="3505"/>
                  </a:lnTo>
                  <a:lnTo>
                    <a:pt x="626" y="3509"/>
                  </a:lnTo>
                  <a:lnTo>
                    <a:pt x="661" y="3512"/>
                  </a:lnTo>
                  <a:lnTo>
                    <a:pt x="696" y="3513"/>
                  </a:lnTo>
                  <a:lnTo>
                    <a:pt x="733" y="3512"/>
                  </a:lnTo>
                  <a:lnTo>
                    <a:pt x="768" y="3509"/>
                  </a:lnTo>
                  <a:lnTo>
                    <a:pt x="803" y="3505"/>
                  </a:lnTo>
                  <a:lnTo>
                    <a:pt x="837" y="3499"/>
                  </a:lnTo>
                  <a:lnTo>
                    <a:pt x="871" y="3492"/>
                  </a:lnTo>
                  <a:lnTo>
                    <a:pt x="904" y="3482"/>
                  </a:lnTo>
                  <a:lnTo>
                    <a:pt x="936" y="3471"/>
                  </a:lnTo>
                  <a:lnTo>
                    <a:pt x="968" y="3458"/>
                  </a:lnTo>
                  <a:lnTo>
                    <a:pt x="999" y="3445"/>
                  </a:lnTo>
                  <a:lnTo>
                    <a:pt x="1029" y="3429"/>
                  </a:lnTo>
                  <a:lnTo>
                    <a:pt x="1058" y="3413"/>
                  </a:lnTo>
                  <a:lnTo>
                    <a:pt x="1086" y="3394"/>
                  </a:lnTo>
                  <a:lnTo>
                    <a:pt x="1113" y="3374"/>
                  </a:lnTo>
                  <a:lnTo>
                    <a:pt x="1140" y="3354"/>
                  </a:lnTo>
                  <a:lnTo>
                    <a:pt x="1165" y="3332"/>
                  </a:lnTo>
                  <a:lnTo>
                    <a:pt x="1189" y="3309"/>
                  </a:lnTo>
                  <a:lnTo>
                    <a:pt x="1212" y="3285"/>
                  </a:lnTo>
                  <a:lnTo>
                    <a:pt x="1234" y="3259"/>
                  </a:lnTo>
                  <a:lnTo>
                    <a:pt x="1255" y="3233"/>
                  </a:lnTo>
                  <a:lnTo>
                    <a:pt x="1275" y="3206"/>
                  </a:lnTo>
                  <a:lnTo>
                    <a:pt x="1292" y="3177"/>
                  </a:lnTo>
                  <a:lnTo>
                    <a:pt x="1309" y="3148"/>
                  </a:lnTo>
                  <a:lnTo>
                    <a:pt x="1324" y="3118"/>
                  </a:lnTo>
                  <a:lnTo>
                    <a:pt x="1338" y="3088"/>
                  </a:lnTo>
                  <a:lnTo>
                    <a:pt x="1350" y="3056"/>
                  </a:lnTo>
                  <a:lnTo>
                    <a:pt x="1362" y="3024"/>
                  </a:lnTo>
                  <a:lnTo>
                    <a:pt x="1371" y="2991"/>
                  </a:lnTo>
                  <a:lnTo>
                    <a:pt x="1379" y="2957"/>
                  </a:lnTo>
                  <a:lnTo>
                    <a:pt x="1385" y="2922"/>
                  </a:lnTo>
                  <a:lnTo>
                    <a:pt x="1390" y="2888"/>
                  </a:lnTo>
                  <a:lnTo>
                    <a:pt x="1392" y="2853"/>
                  </a:lnTo>
                  <a:lnTo>
                    <a:pt x="1393" y="2817"/>
                  </a:lnTo>
                  <a:lnTo>
                    <a:pt x="1393" y="2792"/>
                  </a:lnTo>
                  <a:lnTo>
                    <a:pt x="1392" y="2768"/>
                  </a:lnTo>
                  <a:lnTo>
                    <a:pt x="1390" y="2744"/>
                  </a:lnTo>
                  <a:lnTo>
                    <a:pt x="1386" y="2720"/>
                  </a:lnTo>
                  <a:lnTo>
                    <a:pt x="1382" y="2696"/>
                  </a:lnTo>
                  <a:lnTo>
                    <a:pt x="1378" y="2672"/>
                  </a:lnTo>
                  <a:lnTo>
                    <a:pt x="1373" y="2650"/>
                  </a:lnTo>
                  <a:lnTo>
                    <a:pt x="1367" y="2627"/>
                  </a:lnTo>
                  <a:lnTo>
                    <a:pt x="1361" y="2605"/>
                  </a:lnTo>
                  <a:lnTo>
                    <a:pt x="1352" y="2582"/>
                  </a:lnTo>
                  <a:lnTo>
                    <a:pt x="1345" y="2560"/>
                  </a:lnTo>
                  <a:lnTo>
                    <a:pt x="1336" y="2540"/>
                  </a:lnTo>
                  <a:lnTo>
                    <a:pt x="1326" y="2518"/>
                  </a:lnTo>
                  <a:lnTo>
                    <a:pt x="1316" y="2497"/>
                  </a:lnTo>
                  <a:lnTo>
                    <a:pt x="1305" y="2477"/>
                  </a:lnTo>
                  <a:lnTo>
                    <a:pt x="1293" y="2458"/>
                  </a:lnTo>
                  <a:lnTo>
                    <a:pt x="1281" y="2438"/>
                  </a:lnTo>
                  <a:lnTo>
                    <a:pt x="1268" y="2419"/>
                  </a:lnTo>
                  <a:lnTo>
                    <a:pt x="1255" y="2401"/>
                  </a:lnTo>
                  <a:lnTo>
                    <a:pt x="1241" y="2382"/>
                  </a:lnTo>
                  <a:lnTo>
                    <a:pt x="1227" y="2364"/>
                  </a:lnTo>
                  <a:lnTo>
                    <a:pt x="1211" y="2348"/>
                  </a:lnTo>
                  <a:lnTo>
                    <a:pt x="1196" y="2331"/>
                  </a:lnTo>
                  <a:lnTo>
                    <a:pt x="1180" y="2315"/>
                  </a:lnTo>
                  <a:lnTo>
                    <a:pt x="1163" y="2299"/>
                  </a:lnTo>
                  <a:lnTo>
                    <a:pt x="1146" y="2285"/>
                  </a:lnTo>
                  <a:lnTo>
                    <a:pt x="1128" y="2270"/>
                  </a:lnTo>
                  <a:lnTo>
                    <a:pt x="1110" y="2256"/>
                  </a:lnTo>
                  <a:lnTo>
                    <a:pt x="1091" y="2243"/>
                  </a:lnTo>
                  <a:lnTo>
                    <a:pt x="1073" y="2230"/>
                  </a:lnTo>
                  <a:lnTo>
                    <a:pt x="1053" y="2218"/>
                  </a:lnTo>
                  <a:lnTo>
                    <a:pt x="1033" y="2207"/>
                  </a:lnTo>
                  <a:close/>
                </a:path>
              </a:pathLst>
            </a:custGeom>
            <a:solidFill>
              <a:schemeClr val="accent1"/>
            </a:solidFill>
            <a:ln>
              <a:noFill/>
            </a:ln>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sp>
          <p:nvSpPr>
            <p:cNvPr id="16" name="淘宝店chenying0907 14"/>
            <p:cNvSpPr/>
            <p:nvPr/>
          </p:nvSpPr>
          <p:spPr bwMode="auto">
            <a:xfrm>
              <a:off x="4911022" y="3559820"/>
              <a:ext cx="138113" cy="138113"/>
            </a:xfrm>
            <a:custGeom>
              <a:avLst/>
              <a:gdLst>
                <a:gd name="T0" fmla="*/ 2 w 697"/>
                <a:gd name="T1" fmla="*/ 313 h 697"/>
                <a:gd name="T2" fmla="*/ 12 w 697"/>
                <a:gd name="T3" fmla="*/ 261 h 697"/>
                <a:gd name="T4" fmla="*/ 28 w 697"/>
                <a:gd name="T5" fmla="*/ 213 h 697"/>
                <a:gd name="T6" fmla="*/ 51 w 697"/>
                <a:gd name="T7" fmla="*/ 168 h 697"/>
                <a:gd name="T8" fmla="*/ 80 w 697"/>
                <a:gd name="T9" fmla="*/ 127 h 697"/>
                <a:gd name="T10" fmla="*/ 114 w 697"/>
                <a:gd name="T11" fmla="*/ 90 h 697"/>
                <a:gd name="T12" fmla="*/ 154 w 697"/>
                <a:gd name="T13" fmla="*/ 59 h 697"/>
                <a:gd name="T14" fmla="*/ 198 w 697"/>
                <a:gd name="T15" fmla="*/ 34 h 697"/>
                <a:gd name="T16" fmla="*/ 245 w 697"/>
                <a:gd name="T17" fmla="*/ 16 h 697"/>
                <a:gd name="T18" fmla="*/ 296 w 697"/>
                <a:gd name="T19" fmla="*/ 4 h 697"/>
                <a:gd name="T20" fmla="*/ 348 w 697"/>
                <a:gd name="T21" fmla="*/ 0 h 697"/>
                <a:gd name="T22" fmla="*/ 401 w 697"/>
                <a:gd name="T23" fmla="*/ 4 h 697"/>
                <a:gd name="T24" fmla="*/ 452 w 697"/>
                <a:gd name="T25" fmla="*/ 16 h 697"/>
                <a:gd name="T26" fmla="*/ 500 w 697"/>
                <a:gd name="T27" fmla="*/ 34 h 697"/>
                <a:gd name="T28" fmla="*/ 543 w 697"/>
                <a:gd name="T29" fmla="*/ 59 h 697"/>
                <a:gd name="T30" fmla="*/ 583 w 697"/>
                <a:gd name="T31" fmla="*/ 90 h 697"/>
                <a:gd name="T32" fmla="*/ 618 w 697"/>
                <a:gd name="T33" fmla="*/ 127 h 697"/>
                <a:gd name="T34" fmla="*/ 647 w 697"/>
                <a:gd name="T35" fmla="*/ 168 h 697"/>
                <a:gd name="T36" fmla="*/ 670 w 697"/>
                <a:gd name="T37" fmla="*/ 213 h 697"/>
                <a:gd name="T38" fmla="*/ 686 w 697"/>
                <a:gd name="T39" fmla="*/ 261 h 697"/>
                <a:gd name="T40" fmla="*/ 696 w 697"/>
                <a:gd name="T41" fmla="*/ 313 h 697"/>
                <a:gd name="T42" fmla="*/ 697 w 697"/>
                <a:gd name="T43" fmla="*/ 366 h 697"/>
                <a:gd name="T44" fmla="*/ 689 w 697"/>
                <a:gd name="T45" fmla="*/ 419 h 697"/>
                <a:gd name="T46" fmla="*/ 676 w 697"/>
                <a:gd name="T47" fmla="*/ 468 h 697"/>
                <a:gd name="T48" fmla="*/ 655 w 697"/>
                <a:gd name="T49" fmla="*/ 514 h 697"/>
                <a:gd name="T50" fmla="*/ 628 w 697"/>
                <a:gd name="T51" fmla="*/ 557 h 697"/>
                <a:gd name="T52" fmla="*/ 595 w 697"/>
                <a:gd name="T53" fmla="*/ 594 h 697"/>
                <a:gd name="T54" fmla="*/ 557 w 697"/>
                <a:gd name="T55" fmla="*/ 627 h 697"/>
                <a:gd name="T56" fmla="*/ 514 w 697"/>
                <a:gd name="T57" fmla="*/ 654 h 697"/>
                <a:gd name="T58" fmla="*/ 469 w 697"/>
                <a:gd name="T59" fmla="*/ 676 h 697"/>
                <a:gd name="T60" fmla="*/ 419 w 697"/>
                <a:gd name="T61" fmla="*/ 690 h 697"/>
                <a:gd name="T62" fmla="*/ 367 w 697"/>
                <a:gd name="T63" fmla="*/ 696 h 697"/>
                <a:gd name="T64" fmla="*/ 313 w 697"/>
                <a:gd name="T65" fmla="*/ 695 h 697"/>
                <a:gd name="T66" fmla="*/ 261 w 697"/>
                <a:gd name="T67" fmla="*/ 686 h 697"/>
                <a:gd name="T68" fmla="*/ 214 w 697"/>
                <a:gd name="T69" fmla="*/ 670 h 697"/>
                <a:gd name="T70" fmla="*/ 168 w 697"/>
                <a:gd name="T71" fmla="*/ 646 h 697"/>
                <a:gd name="T72" fmla="*/ 128 w 697"/>
                <a:gd name="T73" fmla="*/ 617 h 697"/>
                <a:gd name="T74" fmla="*/ 92 w 697"/>
                <a:gd name="T75" fmla="*/ 583 h 697"/>
                <a:gd name="T76" fmla="*/ 60 w 697"/>
                <a:gd name="T77" fmla="*/ 543 h 697"/>
                <a:gd name="T78" fmla="*/ 35 w 697"/>
                <a:gd name="T79" fmla="*/ 500 h 697"/>
                <a:gd name="T80" fmla="*/ 16 w 697"/>
                <a:gd name="T81" fmla="*/ 452 h 697"/>
                <a:gd name="T82" fmla="*/ 4 w 697"/>
                <a:gd name="T83" fmla="*/ 401 h 697"/>
                <a:gd name="T84" fmla="*/ 0 w 697"/>
                <a:gd name="T85" fmla="*/ 349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7" h="697">
                  <a:moveTo>
                    <a:pt x="0" y="349"/>
                  </a:moveTo>
                  <a:lnTo>
                    <a:pt x="1" y="331"/>
                  </a:lnTo>
                  <a:lnTo>
                    <a:pt x="2" y="313"/>
                  </a:lnTo>
                  <a:lnTo>
                    <a:pt x="4" y="296"/>
                  </a:lnTo>
                  <a:lnTo>
                    <a:pt x="8" y="278"/>
                  </a:lnTo>
                  <a:lnTo>
                    <a:pt x="12" y="261"/>
                  </a:lnTo>
                  <a:lnTo>
                    <a:pt x="16" y="245"/>
                  </a:lnTo>
                  <a:lnTo>
                    <a:pt x="22" y="228"/>
                  </a:lnTo>
                  <a:lnTo>
                    <a:pt x="28" y="213"/>
                  </a:lnTo>
                  <a:lnTo>
                    <a:pt x="35" y="197"/>
                  </a:lnTo>
                  <a:lnTo>
                    <a:pt x="43" y="183"/>
                  </a:lnTo>
                  <a:lnTo>
                    <a:pt x="51" y="168"/>
                  </a:lnTo>
                  <a:lnTo>
                    <a:pt x="60" y="154"/>
                  </a:lnTo>
                  <a:lnTo>
                    <a:pt x="70" y="140"/>
                  </a:lnTo>
                  <a:lnTo>
                    <a:pt x="80" y="127"/>
                  </a:lnTo>
                  <a:lnTo>
                    <a:pt x="92" y="114"/>
                  </a:lnTo>
                  <a:lnTo>
                    <a:pt x="103" y="102"/>
                  </a:lnTo>
                  <a:lnTo>
                    <a:pt x="114" y="90"/>
                  </a:lnTo>
                  <a:lnTo>
                    <a:pt x="128" y="80"/>
                  </a:lnTo>
                  <a:lnTo>
                    <a:pt x="140" y="70"/>
                  </a:lnTo>
                  <a:lnTo>
                    <a:pt x="154" y="59"/>
                  </a:lnTo>
                  <a:lnTo>
                    <a:pt x="168" y="51"/>
                  </a:lnTo>
                  <a:lnTo>
                    <a:pt x="183" y="43"/>
                  </a:lnTo>
                  <a:lnTo>
                    <a:pt x="198" y="34"/>
                  </a:lnTo>
                  <a:lnTo>
                    <a:pt x="214" y="27"/>
                  </a:lnTo>
                  <a:lnTo>
                    <a:pt x="229" y="21"/>
                  </a:lnTo>
                  <a:lnTo>
                    <a:pt x="245" y="16"/>
                  </a:lnTo>
                  <a:lnTo>
                    <a:pt x="261" y="11"/>
                  </a:lnTo>
                  <a:lnTo>
                    <a:pt x="279" y="7"/>
                  </a:lnTo>
                  <a:lnTo>
                    <a:pt x="296" y="4"/>
                  </a:lnTo>
                  <a:lnTo>
                    <a:pt x="313" y="2"/>
                  </a:lnTo>
                  <a:lnTo>
                    <a:pt x="331" y="0"/>
                  </a:lnTo>
                  <a:lnTo>
                    <a:pt x="348" y="0"/>
                  </a:lnTo>
                  <a:lnTo>
                    <a:pt x="367" y="0"/>
                  </a:lnTo>
                  <a:lnTo>
                    <a:pt x="385" y="2"/>
                  </a:lnTo>
                  <a:lnTo>
                    <a:pt x="401" y="4"/>
                  </a:lnTo>
                  <a:lnTo>
                    <a:pt x="419" y="7"/>
                  </a:lnTo>
                  <a:lnTo>
                    <a:pt x="435" y="11"/>
                  </a:lnTo>
                  <a:lnTo>
                    <a:pt x="452" y="16"/>
                  </a:lnTo>
                  <a:lnTo>
                    <a:pt x="469" y="21"/>
                  </a:lnTo>
                  <a:lnTo>
                    <a:pt x="484" y="27"/>
                  </a:lnTo>
                  <a:lnTo>
                    <a:pt x="500" y="34"/>
                  </a:lnTo>
                  <a:lnTo>
                    <a:pt x="514" y="43"/>
                  </a:lnTo>
                  <a:lnTo>
                    <a:pt x="530" y="51"/>
                  </a:lnTo>
                  <a:lnTo>
                    <a:pt x="543" y="59"/>
                  </a:lnTo>
                  <a:lnTo>
                    <a:pt x="557" y="70"/>
                  </a:lnTo>
                  <a:lnTo>
                    <a:pt x="570" y="80"/>
                  </a:lnTo>
                  <a:lnTo>
                    <a:pt x="583" y="90"/>
                  </a:lnTo>
                  <a:lnTo>
                    <a:pt x="595" y="102"/>
                  </a:lnTo>
                  <a:lnTo>
                    <a:pt x="606" y="114"/>
                  </a:lnTo>
                  <a:lnTo>
                    <a:pt x="618" y="127"/>
                  </a:lnTo>
                  <a:lnTo>
                    <a:pt x="628" y="140"/>
                  </a:lnTo>
                  <a:lnTo>
                    <a:pt x="638" y="154"/>
                  </a:lnTo>
                  <a:lnTo>
                    <a:pt x="647" y="168"/>
                  </a:lnTo>
                  <a:lnTo>
                    <a:pt x="655" y="183"/>
                  </a:lnTo>
                  <a:lnTo>
                    <a:pt x="662" y="197"/>
                  </a:lnTo>
                  <a:lnTo>
                    <a:pt x="670" y="213"/>
                  </a:lnTo>
                  <a:lnTo>
                    <a:pt x="676" y="228"/>
                  </a:lnTo>
                  <a:lnTo>
                    <a:pt x="681" y="245"/>
                  </a:lnTo>
                  <a:lnTo>
                    <a:pt x="686" y="261"/>
                  </a:lnTo>
                  <a:lnTo>
                    <a:pt x="689" y="278"/>
                  </a:lnTo>
                  <a:lnTo>
                    <a:pt x="692" y="296"/>
                  </a:lnTo>
                  <a:lnTo>
                    <a:pt x="696" y="313"/>
                  </a:lnTo>
                  <a:lnTo>
                    <a:pt x="697" y="331"/>
                  </a:lnTo>
                  <a:lnTo>
                    <a:pt x="697" y="349"/>
                  </a:lnTo>
                  <a:lnTo>
                    <a:pt x="697" y="366"/>
                  </a:lnTo>
                  <a:lnTo>
                    <a:pt x="696" y="384"/>
                  </a:lnTo>
                  <a:lnTo>
                    <a:pt x="692" y="401"/>
                  </a:lnTo>
                  <a:lnTo>
                    <a:pt x="689" y="419"/>
                  </a:lnTo>
                  <a:lnTo>
                    <a:pt x="686" y="436"/>
                  </a:lnTo>
                  <a:lnTo>
                    <a:pt x="681" y="452"/>
                  </a:lnTo>
                  <a:lnTo>
                    <a:pt x="676" y="468"/>
                  </a:lnTo>
                  <a:lnTo>
                    <a:pt x="670" y="484"/>
                  </a:lnTo>
                  <a:lnTo>
                    <a:pt x="662" y="500"/>
                  </a:lnTo>
                  <a:lnTo>
                    <a:pt x="655" y="514"/>
                  </a:lnTo>
                  <a:lnTo>
                    <a:pt x="647" y="529"/>
                  </a:lnTo>
                  <a:lnTo>
                    <a:pt x="638" y="543"/>
                  </a:lnTo>
                  <a:lnTo>
                    <a:pt x="628" y="557"/>
                  </a:lnTo>
                  <a:lnTo>
                    <a:pt x="618" y="570"/>
                  </a:lnTo>
                  <a:lnTo>
                    <a:pt x="606" y="583"/>
                  </a:lnTo>
                  <a:lnTo>
                    <a:pt x="595" y="594"/>
                  </a:lnTo>
                  <a:lnTo>
                    <a:pt x="583" y="607"/>
                  </a:lnTo>
                  <a:lnTo>
                    <a:pt x="570" y="617"/>
                  </a:lnTo>
                  <a:lnTo>
                    <a:pt x="557" y="627"/>
                  </a:lnTo>
                  <a:lnTo>
                    <a:pt x="543" y="638"/>
                  </a:lnTo>
                  <a:lnTo>
                    <a:pt x="530" y="646"/>
                  </a:lnTo>
                  <a:lnTo>
                    <a:pt x="514" y="654"/>
                  </a:lnTo>
                  <a:lnTo>
                    <a:pt x="500" y="663"/>
                  </a:lnTo>
                  <a:lnTo>
                    <a:pt x="484" y="670"/>
                  </a:lnTo>
                  <a:lnTo>
                    <a:pt x="469" y="676"/>
                  </a:lnTo>
                  <a:lnTo>
                    <a:pt x="452" y="681"/>
                  </a:lnTo>
                  <a:lnTo>
                    <a:pt x="435" y="686"/>
                  </a:lnTo>
                  <a:lnTo>
                    <a:pt x="419" y="690"/>
                  </a:lnTo>
                  <a:lnTo>
                    <a:pt x="401" y="693"/>
                  </a:lnTo>
                  <a:lnTo>
                    <a:pt x="385" y="695"/>
                  </a:lnTo>
                  <a:lnTo>
                    <a:pt x="367" y="696"/>
                  </a:lnTo>
                  <a:lnTo>
                    <a:pt x="348" y="697"/>
                  </a:lnTo>
                  <a:lnTo>
                    <a:pt x="331" y="696"/>
                  </a:lnTo>
                  <a:lnTo>
                    <a:pt x="313" y="695"/>
                  </a:lnTo>
                  <a:lnTo>
                    <a:pt x="296" y="693"/>
                  </a:lnTo>
                  <a:lnTo>
                    <a:pt x="279" y="690"/>
                  </a:lnTo>
                  <a:lnTo>
                    <a:pt x="261" y="686"/>
                  </a:lnTo>
                  <a:lnTo>
                    <a:pt x="245" y="681"/>
                  </a:lnTo>
                  <a:lnTo>
                    <a:pt x="229" y="676"/>
                  </a:lnTo>
                  <a:lnTo>
                    <a:pt x="214" y="670"/>
                  </a:lnTo>
                  <a:lnTo>
                    <a:pt x="198" y="663"/>
                  </a:lnTo>
                  <a:lnTo>
                    <a:pt x="183" y="654"/>
                  </a:lnTo>
                  <a:lnTo>
                    <a:pt x="168" y="646"/>
                  </a:lnTo>
                  <a:lnTo>
                    <a:pt x="154" y="638"/>
                  </a:lnTo>
                  <a:lnTo>
                    <a:pt x="140" y="627"/>
                  </a:lnTo>
                  <a:lnTo>
                    <a:pt x="128" y="617"/>
                  </a:lnTo>
                  <a:lnTo>
                    <a:pt x="114" y="607"/>
                  </a:lnTo>
                  <a:lnTo>
                    <a:pt x="103" y="594"/>
                  </a:lnTo>
                  <a:lnTo>
                    <a:pt x="92" y="583"/>
                  </a:lnTo>
                  <a:lnTo>
                    <a:pt x="80" y="570"/>
                  </a:lnTo>
                  <a:lnTo>
                    <a:pt x="70" y="557"/>
                  </a:lnTo>
                  <a:lnTo>
                    <a:pt x="60" y="543"/>
                  </a:lnTo>
                  <a:lnTo>
                    <a:pt x="51" y="529"/>
                  </a:lnTo>
                  <a:lnTo>
                    <a:pt x="43" y="514"/>
                  </a:lnTo>
                  <a:lnTo>
                    <a:pt x="35" y="500"/>
                  </a:lnTo>
                  <a:lnTo>
                    <a:pt x="28" y="484"/>
                  </a:lnTo>
                  <a:lnTo>
                    <a:pt x="22" y="468"/>
                  </a:lnTo>
                  <a:lnTo>
                    <a:pt x="16" y="452"/>
                  </a:lnTo>
                  <a:lnTo>
                    <a:pt x="12" y="436"/>
                  </a:lnTo>
                  <a:lnTo>
                    <a:pt x="8" y="419"/>
                  </a:lnTo>
                  <a:lnTo>
                    <a:pt x="4" y="401"/>
                  </a:lnTo>
                  <a:lnTo>
                    <a:pt x="2" y="384"/>
                  </a:lnTo>
                  <a:lnTo>
                    <a:pt x="1" y="366"/>
                  </a:lnTo>
                  <a:lnTo>
                    <a:pt x="0" y="34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sp>
          <p:nvSpPr>
            <p:cNvPr id="17" name="淘宝店chenying0907 20"/>
            <p:cNvSpPr/>
            <p:nvPr/>
          </p:nvSpPr>
          <p:spPr bwMode="auto">
            <a:xfrm>
              <a:off x="4944359" y="3594745"/>
              <a:ext cx="69850" cy="68263"/>
            </a:xfrm>
            <a:custGeom>
              <a:avLst/>
              <a:gdLst>
                <a:gd name="T0" fmla="*/ 1 w 349"/>
                <a:gd name="T1" fmla="*/ 157 h 349"/>
                <a:gd name="T2" fmla="*/ 9 w 349"/>
                <a:gd name="T3" fmla="*/ 123 h 349"/>
                <a:gd name="T4" fmla="*/ 22 w 349"/>
                <a:gd name="T5" fmla="*/ 92 h 349"/>
                <a:gd name="T6" fmla="*/ 41 w 349"/>
                <a:gd name="T7" fmla="*/ 64 h 349"/>
                <a:gd name="T8" fmla="*/ 64 w 349"/>
                <a:gd name="T9" fmla="*/ 40 h 349"/>
                <a:gd name="T10" fmla="*/ 92 w 349"/>
                <a:gd name="T11" fmla="*/ 21 h 349"/>
                <a:gd name="T12" fmla="*/ 123 w 349"/>
                <a:gd name="T13" fmla="*/ 8 h 349"/>
                <a:gd name="T14" fmla="*/ 157 w 349"/>
                <a:gd name="T15" fmla="*/ 1 h 349"/>
                <a:gd name="T16" fmla="*/ 192 w 349"/>
                <a:gd name="T17" fmla="*/ 1 h 349"/>
                <a:gd name="T18" fmla="*/ 226 w 349"/>
                <a:gd name="T19" fmla="*/ 8 h 349"/>
                <a:gd name="T20" fmla="*/ 257 w 349"/>
                <a:gd name="T21" fmla="*/ 21 h 349"/>
                <a:gd name="T22" fmla="*/ 285 w 349"/>
                <a:gd name="T23" fmla="*/ 40 h 349"/>
                <a:gd name="T24" fmla="*/ 309 w 349"/>
                <a:gd name="T25" fmla="*/ 64 h 349"/>
                <a:gd name="T26" fmla="*/ 328 w 349"/>
                <a:gd name="T27" fmla="*/ 92 h 349"/>
                <a:gd name="T28" fmla="*/ 341 w 349"/>
                <a:gd name="T29" fmla="*/ 123 h 349"/>
                <a:gd name="T30" fmla="*/ 347 w 349"/>
                <a:gd name="T31" fmla="*/ 157 h 349"/>
                <a:gd name="T32" fmla="*/ 347 w 349"/>
                <a:gd name="T33" fmla="*/ 192 h 349"/>
                <a:gd name="T34" fmla="*/ 341 w 349"/>
                <a:gd name="T35" fmla="*/ 226 h 349"/>
                <a:gd name="T36" fmla="*/ 328 w 349"/>
                <a:gd name="T37" fmla="*/ 257 h 349"/>
                <a:gd name="T38" fmla="*/ 309 w 349"/>
                <a:gd name="T39" fmla="*/ 285 h 349"/>
                <a:gd name="T40" fmla="*/ 285 w 349"/>
                <a:gd name="T41" fmla="*/ 309 h 349"/>
                <a:gd name="T42" fmla="*/ 257 w 349"/>
                <a:gd name="T43" fmla="*/ 328 h 349"/>
                <a:gd name="T44" fmla="*/ 226 w 349"/>
                <a:gd name="T45" fmla="*/ 340 h 349"/>
                <a:gd name="T46" fmla="*/ 192 w 349"/>
                <a:gd name="T47" fmla="*/ 348 h 349"/>
                <a:gd name="T48" fmla="*/ 157 w 349"/>
                <a:gd name="T49" fmla="*/ 348 h 349"/>
                <a:gd name="T50" fmla="*/ 123 w 349"/>
                <a:gd name="T51" fmla="*/ 340 h 349"/>
                <a:gd name="T52" fmla="*/ 92 w 349"/>
                <a:gd name="T53" fmla="*/ 328 h 349"/>
                <a:gd name="T54" fmla="*/ 64 w 349"/>
                <a:gd name="T55" fmla="*/ 309 h 349"/>
                <a:gd name="T56" fmla="*/ 41 w 349"/>
                <a:gd name="T57" fmla="*/ 285 h 349"/>
                <a:gd name="T58" fmla="*/ 22 w 349"/>
                <a:gd name="T59" fmla="*/ 257 h 349"/>
                <a:gd name="T60" fmla="*/ 9 w 349"/>
                <a:gd name="T61" fmla="*/ 226 h 349"/>
                <a:gd name="T62" fmla="*/ 1 w 349"/>
                <a:gd name="T63" fmla="*/ 19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9" h="349">
                  <a:moveTo>
                    <a:pt x="0" y="175"/>
                  </a:moveTo>
                  <a:lnTo>
                    <a:pt x="1" y="157"/>
                  </a:lnTo>
                  <a:lnTo>
                    <a:pt x="5" y="139"/>
                  </a:lnTo>
                  <a:lnTo>
                    <a:pt x="9" y="123"/>
                  </a:lnTo>
                  <a:lnTo>
                    <a:pt x="15" y="107"/>
                  </a:lnTo>
                  <a:lnTo>
                    <a:pt x="22" y="92"/>
                  </a:lnTo>
                  <a:lnTo>
                    <a:pt x="30" y="77"/>
                  </a:lnTo>
                  <a:lnTo>
                    <a:pt x="41" y="64"/>
                  </a:lnTo>
                  <a:lnTo>
                    <a:pt x="52" y="51"/>
                  </a:lnTo>
                  <a:lnTo>
                    <a:pt x="64" y="40"/>
                  </a:lnTo>
                  <a:lnTo>
                    <a:pt x="77" y="30"/>
                  </a:lnTo>
                  <a:lnTo>
                    <a:pt x="92" y="21"/>
                  </a:lnTo>
                  <a:lnTo>
                    <a:pt x="107" y="14"/>
                  </a:lnTo>
                  <a:lnTo>
                    <a:pt x="123" y="8"/>
                  </a:lnTo>
                  <a:lnTo>
                    <a:pt x="139" y="3"/>
                  </a:lnTo>
                  <a:lnTo>
                    <a:pt x="157" y="1"/>
                  </a:lnTo>
                  <a:lnTo>
                    <a:pt x="174" y="0"/>
                  </a:lnTo>
                  <a:lnTo>
                    <a:pt x="192" y="1"/>
                  </a:lnTo>
                  <a:lnTo>
                    <a:pt x="210" y="3"/>
                  </a:lnTo>
                  <a:lnTo>
                    <a:pt x="226" y="8"/>
                  </a:lnTo>
                  <a:lnTo>
                    <a:pt x="243" y="14"/>
                  </a:lnTo>
                  <a:lnTo>
                    <a:pt x="257" y="21"/>
                  </a:lnTo>
                  <a:lnTo>
                    <a:pt x="272" y="30"/>
                  </a:lnTo>
                  <a:lnTo>
                    <a:pt x="285" y="40"/>
                  </a:lnTo>
                  <a:lnTo>
                    <a:pt x="298" y="51"/>
                  </a:lnTo>
                  <a:lnTo>
                    <a:pt x="309" y="64"/>
                  </a:lnTo>
                  <a:lnTo>
                    <a:pt x="319" y="77"/>
                  </a:lnTo>
                  <a:lnTo>
                    <a:pt x="328" y="92"/>
                  </a:lnTo>
                  <a:lnTo>
                    <a:pt x="335" y="107"/>
                  </a:lnTo>
                  <a:lnTo>
                    <a:pt x="341" y="123"/>
                  </a:lnTo>
                  <a:lnTo>
                    <a:pt x="345" y="139"/>
                  </a:lnTo>
                  <a:lnTo>
                    <a:pt x="347" y="157"/>
                  </a:lnTo>
                  <a:lnTo>
                    <a:pt x="349" y="175"/>
                  </a:lnTo>
                  <a:lnTo>
                    <a:pt x="347" y="192"/>
                  </a:lnTo>
                  <a:lnTo>
                    <a:pt x="345" y="210"/>
                  </a:lnTo>
                  <a:lnTo>
                    <a:pt x="341" y="226"/>
                  </a:lnTo>
                  <a:lnTo>
                    <a:pt x="335" y="242"/>
                  </a:lnTo>
                  <a:lnTo>
                    <a:pt x="328" y="257"/>
                  </a:lnTo>
                  <a:lnTo>
                    <a:pt x="319" y="272"/>
                  </a:lnTo>
                  <a:lnTo>
                    <a:pt x="309" y="285"/>
                  </a:lnTo>
                  <a:lnTo>
                    <a:pt x="298" y="298"/>
                  </a:lnTo>
                  <a:lnTo>
                    <a:pt x="285" y="309"/>
                  </a:lnTo>
                  <a:lnTo>
                    <a:pt x="272" y="319"/>
                  </a:lnTo>
                  <a:lnTo>
                    <a:pt x="257" y="328"/>
                  </a:lnTo>
                  <a:lnTo>
                    <a:pt x="243" y="335"/>
                  </a:lnTo>
                  <a:lnTo>
                    <a:pt x="226" y="340"/>
                  </a:lnTo>
                  <a:lnTo>
                    <a:pt x="210" y="345"/>
                  </a:lnTo>
                  <a:lnTo>
                    <a:pt x="192" y="348"/>
                  </a:lnTo>
                  <a:lnTo>
                    <a:pt x="174" y="349"/>
                  </a:lnTo>
                  <a:lnTo>
                    <a:pt x="157" y="348"/>
                  </a:lnTo>
                  <a:lnTo>
                    <a:pt x="139" y="345"/>
                  </a:lnTo>
                  <a:lnTo>
                    <a:pt x="123" y="340"/>
                  </a:lnTo>
                  <a:lnTo>
                    <a:pt x="107" y="335"/>
                  </a:lnTo>
                  <a:lnTo>
                    <a:pt x="92" y="328"/>
                  </a:lnTo>
                  <a:lnTo>
                    <a:pt x="77" y="319"/>
                  </a:lnTo>
                  <a:lnTo>
                    <a:pt x="64" y="309"/>
                  </a:lnTo>
                  <a:lnTo>
                    <a:pt x="52" y="298"/>
                  </a:lnTo>
                  <a:lnTo>
                    <a:pt x="41" y="285"/>
                  </a:lnTo>
                  <a:lnTo>
                    <a:pt x="30" y="272"/>
                  </a:lnTo>
                  <a:lnTo>
                    <a:pt x="22" y="257"/>
                  </a:lnTo>
                  <a:lnTo>
                    <a:pt x="15" y="242"/>
                  </a:lnTo>
                  <a:lnTo>
                    <a:pt x="9" y="226"/>
                  </a:lnTo>
                  <a:lnTo>
                    <a:pt x="5" y="210"/>
                  </a:lnTo>
                  <a:lnTo>
                    <a:pt x="1" y="192"/>
                  </a:lnTo>
                  <a:lnTo>
                    <a:pt x="0" y="175"/>
                  </a:lnTo>
                  <a:close/>
                </a:path>
              </a:pathLst>
            </a:custGeom>
            <a:solidFill>
              <a:schemeClr val="accent1"/>
            </a:solidFill>
            <a:ln>
              <a:noFill/>
            </a:ln>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grpSp>
      <p:grpSp>
        <p:nvGrpSpPr>
          <p:cNvPr id="18" name="淘宝店chenying0907 4"/>
          <p:cNvGrpSpPr/>
          <p:nvPr/>
        </p:nvGrpSpPr>
        <p:grpSpPr>
          <a:xfrm>
            <a:off x="4771288" y="1507832"/>
            <a:ext cx="769804" cy="744639"/>
            <a:chOff x="4771322" y="1507182"/>
            <a:chExt cx="769938" cy="744538"/>
          </a:xfrm>
        </p:grpSpPr>
        <p:sp>
          <p:nvSpPr>
            <p:cNvPr id="19" name="淘宝店chenying0907 9"/>
            <p:cNvSpPr/>
            <p:nvPr/>
          </p:nvSpPr>
          <p:spPr bwMode="auto">
            <a:xfrm>
              <a:off x="4771322" y="1507182"/>
              <a:ext cx="769938" cy="744538"/>
            </a:xfrm>
            <a:custGeom>
              <a:avLst/>
              <a:gdLst>
                <a:gd name="T0" fmla="*/ 3119 w 3879"/>
                <a:gd name="T1" fmla="*/ 2360 h 3751"/>
                <a:gd name="T2" fmla="*/ 2918 w 3879"/>
                <a:gd name="T3" fmla="*/ 2035 h 3751"/>
                <a:gd name="T4" fmla="*/ 2638 w 3879"/>
                <a:gd name="T5" fmla="*/ 1624 h 3751"/>
                <a:gd name="T6" fmla="*/ 2314 w 3879"/>
                <a:gd name="T7" fmla="*/ 1250 h 3751"/>
                <a:gd name="T8" fmla="*/ 1950 w 3879"/>
                <a:gd name="T9" fmla="*/ 913 h 3751"/>
                <a:gd name="T10" fmla="*/ 1551 w 3879"/>
                <a:gd name="T11" fmla="*/ 619 h 3751"/>
                <a:gd name="T12" fmla="*/ 1118 w 3879"/>
                <a:gd name="T13" fmla="*/ 371 h 3751"/>
                <a:gd name="T14" fmla="*/ 657 w 3879"/>
                <a:gd name="T15" fmla="*/ 173 h 3751"/>
                <a:gd name="T16" fmla="*/ 171 w 3879"/>
                <a:gd name="T17" fmla="*/ 28 h 3751"/>
                <a:gd name="T18" fmla="*/ 56 w 3879"/>
                <a:gd name="T19" fmla="*/ 100 h 3751"/>
                <a:gd name="T20" fmla="*/ 49 w 3879"/>
                <a:gd name="T21" fmla="*/ 254 h 3751"/>
                <a:gd name="T22" fmla="*/ 13 w 3879"/>
                <a:gd name="T23" fmla="*/ 407 h 3751"/>
                <a:gd name="T24" fmla="*/ 328 w 3879"/>
                <a:gd name="T25" fmla="*/ 529 h 3751"/>
                <a:gd name="T26" fmla="*/ 747 w 3879"/>
                <a:gd name="T27" fmla="*/ 686 h 3751"/>
                <a:gd name="T28" fmla="*/ 1142 w 3879"/>
                <a:gd name="T29" fmla="*/ 887 h 3751"/>
                <a:gd name="T30" fmla="*/ 1510 w 3879"/>
                <a:gd name="T31" fmla="*/ 1130 h 3751"/>
                <a:gd name="T32" fmla="*/ 1847 w 3879"/>
                <a:gd name="T33" fmla="*/ 1411 h 3751"/>
                <a:gd name="T34" fmla="*/ 2152 w 3879"/>
                <a:gd name="T35" fmla="*/ 1728 h 3751"/>
                <a:gd name="T36" fmla="*/ 2419 w 3879"/>
                <a:gd name="T37" fmla="*/ 2077 h 3751"/>
                <a:gd name="T38" fmla="*/ 2648 w 3879"/>
                <a:gd name="T39" fmla="*/ 2455 h 3751"/>
                <a:gd name="T40" fmla="*/ 2631 w 3879"/>
                <a:gd name="T41" fmla="*/ 2630 h 3751"/>
                <a:gd name="T42" fmla="*/ 2558 w 3879"/>
                <a:gd name="T43" fmla="*/ 2746 h 3751"/>
                <a:gd name="T44" fmla="*/ 2509 w 3879"/>
                <a:gd name="T45" fmla="*/ 2877 h 3751"/>
                <a:gd name="T46" fmla="*/ 2488 w 3879"/>
                <a:gd name="T47" fmla="*/ 3017 h 3751"/>
                <a:gd name="T48" fmla="*/ 2495 w 3879"/>
                <a:gd name="T49" fmla="*/ 3160 h 3751"/>
                <a:gd name="T50" fmla="*/ 2529 w 3879"/>
                <a:gd name="T51" fmla="*/ 3294 h 3751"/>
                <a:gd name="T52" fmla="*/ 2587 w 3879"/>
                <a:gd name="T53" fmla="*/ 3415 h 3751"/>
                <a:gd name="T54" fmla="*/ 2668 w 3879"/>
                <a:gd name="T55" fmla="*/ 3523 h 3751"/>
                <a:gd name="T56" fmla="*/ 2766 w 3879"/>
                <a:gd name="T57" fmla="*/ 3612 h 3751"/>
                <a:gd name="T58" fmla="*/ 2881 w 3879"/>
                <a:gd name="T59" fmla="*/ 3681 h 3751"/>
                <a:gd name="T60" fmla="*/ 3009 w 3879"/>
                <a:gd name="T61" fmla="*/ 3729 h 3751"/>
                <a:gd name="T62" fmla="*/ 3148 w 3879"/>
                <a:gd name="T63" fmla="*/ 3750 h 3751"/>
                <a:gd name="T64" fmla="*/ 3288 w 3879"/>
                <a:gd name="T65" fmla="*/ 3743 h 3751"/>
                <a:gd name="T66" fmla="*/ 3422 w 3879"/>
                <a:gd name="T67" fmla="*/ 3708 h 3751"/>
                <a:gd name="T68" fmla="*/ 3544 w 3879"/>
                <a:gd name="T69" fmla="*/ 3649 h 3751"/>
                <a:gd name="T70" fmla="*/ 3651 w 3879"/>
                <a:gd name="T71" fmla="*/ 3569 h 3751"/>
                <a:gd name="T72" fmla="*/ 3741 w 3879"/>
                <a:gd name="T73" fmla="*/ 3471 h 3751"/>
                <a:gd name="T74" fmla="*/ 3811 w 3879"/>
                <a:gd name="T75" fmla="*/ 3356 h 3751"/>
                <a:gd name="T76" fmla="*/ 3857 w 3879"/>
                <a:gd name="T77" fmla="*/ 3228 h 3751"/>
                <a:gd name="T78" fmla="*/ 3878 w 3879"/>
                <a:gd name="T79" fmla="*/ 3089 h 3751"/>
                <a:gd name="T80" fmla="*/ 3871 w 3879"/>
                <a:gd name="T81" fmla="*/ 2947 h 3751"/>
                <a:gd name="T82" fmla="*/ 3837 w 3879"/>
                <a:gd name="T83" fmla="*/ 2815 h 3751"/>
                <a:gd name="T84" fmla="*/ 3779 w 3879"/>
                <a:gd name="T85" fmla="*/ 2692 h 3751"/>
                <a:gd name="T86" fmla="*/ 3698 w 3879"/>
                <a:gd name="T87" fmla="*/ 2585 h 3751"/>
                <a:gd name="T88" fmla="*/ 3599 w 3879"/>
                <a:gd name="T89" fmla="*/ 2495 h 3751"/>
                <a:gd name="T90" fmla="*/ 3484 w 3879"/>
                <a:gd name="T91" fmla="*/ 2426 h 3751"/>
                <a:gd name="T92" fmla="*/ 3357 w 3879"/>
                <a:gd name="T93" fmla="*/ 2379 h 3751"/>
                <a:gd name="T94" fmla="*/ 3219 w 3879"/>
                <a:gd name="T95" fmla="*/ 2358 h 3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79" h="3751">
                  <a:moveTo>
                    <a:pt x="3183" y="2357"/>
                  </a:moveTo>
                  <a:lnTo>
                    <a:pt x="3161" y="2357"/>
                  </a:lnTo>
                  <a:lnTo>
                    <a:pt x="3140" y="2358"/>
                  </a:lnTo>
                  <a:lnTo>
                    <a:pt x="3119" y="2360"/>
                  </a:lnTo>
                  <a:lnTo>
                    <a:pt x="3098" y="2362"/>
                  </a:lnTo>
                  <a:lnTo>
                    <a:pt x="3041" y="2251"/>
                  </a:lnTo>
                  <a:lnTo>
                    <a:pt x="2981" y="2141"/>
                  </a:lnTo>
                  <a:lnTo>
                    <a:pt x="2918" y="2035"/>
                  </a:lnTo>
                  <a:lnTo>
                    <a:pt x="2852" y="1929"/>
                  </a:lnTo>
                  <a:lnTo>
                    <a:pt x="2784" y="1825"/>
                  </a:lnTo>
                  <a:lnTo>
                    <a:pt x="2711" y="1724"/>
                  </a:lnTo>
                  <a:lnTo>
                    <a:pt x="2638" y="1624"/>
                  </a:lnTo>
                  <a:lnTo>
                    <a:pt x="2560" y="1528"/>
                  </a:lnTo>
                  <a:lnTo>
                    <a:pt x="2480" y="1432"/>
                  </a:lnTo>
                  <a:lnTo>
                    <a:pt x="2398" y="1340"/>
                  </a:lnTo>
                  <a:lnTo>
                    <a:pt x="2314" y="1250"/>
                  </a:lnTo>
                  <a:lnTo>
                    <a:pt x="2226" y="1162"/>
                  </a:lnTo>
                  <a:lnTo>
                    <a:pt x="2136" y="1076"/>
                  </a:lnTo>
                  <a:lnTo>
                    <a:pt x="2044" y="994"/>
                  </a:lnTo>
                  <a:lnTo>
                    <a:pt x="1950" y="913"/>
                  </a:lnTo>
                  <a:lnTo>
                    <a:pt x="1854" y="836"/>
                  </a:lnTo>
                  <a:lnTo>
                    <a:pt x="1755" y="760"/>
                  </a:lnTo>
                  <a:lnTo>
                    <a:pt x="1654" y="689"/>
                  </a:lnTo>
                  <a:lnTo>
                    <a:pt x="1551" y="619"/>
                  </a:lnTo>
                  <a:lnTo>
                    <a:pt x="1445" y="553"/>
                  </a:lnTo>
                  <a:lnTo>
                    <a:pt x="1339" y="490"/>
                  </a:lnTo>
                  <a:lnTo>
                    <a:pt x="1229" y="428"/>
                  </a:lnTo>
                  <a:lnTo>
                    <a:pt x="1118" y="371"/>
                  </a:lnTo>
                  <a:lnTo>
                    <a:pt x="1006" y="317"/>
                  </a:lnTo>
                  <a:lnTo>
                    <a:pt x="891" y="266"/>
                  </a:lnTo>
                  <a:lnTo>
                    <a:pt x="775" y="218"/>
                  </a:lnTo>
                  <a:lnTo>
                    <a:pt x="657" y="173"/>
                  </a:lnTo>
                  <a:lnTo>
                    <a:pt x="538" y="132"/>
                  </a:lnTo>
                  <a:lnTo>
                    <a:pt x="418" y="93"/>
                  </a:lnTo>
                  <a:lnTo>
                    <a:pt x="294" y="59"/>
                  </a:lnTo>
                  <a:lnTo>
                    <a:pt x="171" y="28"/>
                  </a:lnTo>
                  <a:lnTo>
                    <a:pt x="46" y="0"/>
                  </a:lnTo>
                  <a:lnTo>
                    <a:pt x="51" y="33"/>
                  </a:lnTo>
                  <a:lnTo>
                    <a:pt x="54" y="66"/>
                  </a:lnTo>
                  <a:lnTo>
                    <a:pt x="56" y="100"/>
                  </a:lnTo>
                  <a:lnTo>
                    <a:pt x="57" y="134"/>
                  </a:lnTo>
                  <a:lnTo>
                    <a:pt x="56" y="174"/>
                  </a:lnTo>
                  <a:lnTo>
                    <a:pt x="53" y="215"/>
                  </a:lnTo>
                  <a:lnTo>
                    <a:pt x="49" y="254"/>
                  </a:lnTo>
                  <a:lnTo>
                    <a:pt x="42" y="294"/>
                  </a:lnTo>
                  <a:lnTo>
                    <a:pt x="34" y="332"/>
                  </a:lnTo>
                  <a:lnTo>
                    <a:pt x="25" y="369"/>
                  </a:lnTo>
                  <a:lnTo>
                    <a:pt x="13" y="407"/>
                  </a:lnTo>
                  <a:lnTo>
                    <a:pt x="0" y="443"/>
                  </a:lnTo>
                  <a:lnTo>
                    <a:pt x="111" y="469"/>
                  </a:lnTo>
                  <a:lnTo>
                    <a:pt x="221" y="498"/>
                  </a:lnTo>
                  <a:lnTo>
                    <a:pt x="328" y="529"/>
                  </a:lnTo>
                  <a:lnTo>
                    <a:pt x="435" y="564"/>
                  </a:lnTo>
                  <a:lnTo>
                    <a:pt x="541" y="602"/>
                  </a:lnTo>
                  <a:lnTo>
                    <a:pt x="644" y="642"/>
                  </a:lnTo>
                  <a:lnTo>
                    <a:pt x="747" y="686"/>
                  </a:lnTo>
                  <a:lnTo>
                    <a:pt x="849" y="732"/>
                  </a:lnTo>
                  <a:lnTo>
                    <a:pt x="948" y="781"/>
                  </a:lnTo>
                  <a:lnTo>
                    <a:pt x="1045" y="833"/>
                  </a:lnTo>
                  <a:lnTo>
                    <a:pt x="1142" y="887"/>
                  </a:lnTo>
                  <a:lnTo>
                    <a:pt x="1237" y="944"/>
                  </a:lnTo>
                  <a:lnTo>
                    <a:pt x="1329" y="1004"/>
                  </a:lnTo>
                  <a:lnTo>
                    <a:pt x="1420" y="1065"/>
                  </a:lnTo>
                  <a:lnTo>
                    <a:pt x="1510" y="1130"/>
                  </a:lnTo>
                  <a:lnTo>
                    <a:pt x="1598" y="1197"/>
                  </a:lnTo>
                  <a:lnTo>
                    <a:pt x="1683" y="1266"/>
                  </a:lnTo>
                  <a:lnTo>
                    <a:pt x="1766" y="1338"/>
                  </a:lnTo>
                  <a:lnTo>
                    <a:pt x="1847" y="1411"/>
                  </a:lnTo>
                  <a:lnTo>
                    <a:pt x="1927" y="1487"/>
                  </a:lnTo>
                  <a:lnTo>
                    <a:pt x="2004" y="1565"/>
                  </a:lnTo>
                  <a:lnTo>
                    <a:pt x="2079" y="1646"/>
                  </a:lnTo>
                  <a:lnTo>
                    <a:pt x="2152" y="1728"/>
                  </a:lnTo>
                  <a:lnTo>
                    <a:pt x="2222" y="1813"/>
                  </a:lnTo>
                  <a:lnTo>
                    <a:pt x="2291" y="1899"/>
                  </a:lnTo>
                  <a:lnTo>
                    <a:pt x="2356" y="1987"/>
                  </a:lnTo>
                  <a:lnTo>
                    <a:pt x="2419" y="2077"/>
                  </a:lnTo>
                  <a:lnTo>
                    <a:pt x="2480" y="2168"/>
                  </a:lnTo>
                  <a:lnTo>
                    <a:pt x="2539" y="2263"/>
                  </a:lnTo>
                  <a:lnTo>
                    <a:pt x="2595" y="2358"/>
                  </a:lnTo>
                  <a:lnTo>
                    <a:pt x="2648" y="2455"/>
                  </a:lnTo>
                  <a:lnTo>
                    <a:pt x="2699" y="2553"/>
                  </a:lnTo>
                  <a:lnTo>
                    <a:pt x="2675" y="2578"/>
                  </a:lnTo>
                  <a:lnTo>
                    <a:pt x="2652" y="2603"/>
                  </a:lnTo>
                  <a:lnTo>
                    <a:pt x="2631" y="2630"/>
                  </a:lnTo>
                  <a:lnTo>
                    <a:pt x="2611" y="2658"/>
                  </a:lnTo>
                  <a:lnTo>
                    <a:pt x="2591" y="2686"/>
                  </a:lnTo>
                  <a:lnTo>
                    <a:pt x="2575" y="2716"/>
                  </a:lnTo>
                  <a:lnTo>
                    <a:pt x="2558" y="2746"/>
                  </a:lnTo>
                  <a:lnTo>
                    <a:pt x="2544" y="2777"/>
                  </a:lnTo>
                  <a:lnTo>
                    <a:pt x="2531" y="2809"/>
                  </a:lnTo>
                  <a:lnTo>
                    <a:pt x="2520" y="2843"/>
                  </a:lnTo>
                  <a:lnTo>
                    <a:pt x="2509" y="2877"/>
                  </a:lnTo>
                  <a:lnTo>
                    <a:pt x="2501" y="2911"/>
                  </a:lnTo>
                  <a:lnTo>
                    <a:pt x="2495" y="2945"/>
                  </a:lnTo>
                  <a:lnTo>
                    <a:pt x="2491" y="2981"/>
                  </a:lnTo>
                  <a:lnTo>
                    <a:pt x="2488" y="3017"/>
                  </a:lnTo>
                  <a:lnTo>
                    <a:pt x="2487" y="3054"/>
                  </a:lnTo>
                  <a:lnTo>
                    <a:pt x="2488" y="3089"/>
                  </a:lnTo>
                  <a:lnTo>
                    <a:pt x="2491" y="3125"/>
                  </a:lnTo>
                  <a:lnTo>
                    <a:pt x="2495" y="3160"/>
                  </a:lnTo>
                  <a:lnTo>
                    <a:pt x="2501" y="3194"/>
                  </a:lnTo>
                  <a:lnTo>
                    <a:pt x="2508" y="3228"/>
                  </a:lnTo>
                  <a:lnTo>
                    <a:pt x="2518" y="3261"/>
                  </a:lnTo>
                  <a:lnTo>
                    <a:pt x="2529" y="3294"/>
                  </a:lnTo>
                  <a:lnTo>
                    <a:pt x="2541" y="3325"/>
                  </a:lnTo>
                  <a:lnTo>
                    <a:pt x="2555" y="3356"/>
                  </a:lnTo>
                  <a:lnTo>
                    <a:pt x="2570" y="3386"/>
                  </a:lnTo>
                  <a:lnTo>
                    <a:pt x="2587" y="3415"/>
                  </a:lnTo>
                  <a:lnTo>
                    <a:pt x="2606" y="3443"/>
                  </a:lnTo>
                  <a:lnTo>
                    <a:pt x="2625" y="3471"/>
                  </a:lnTo>
                  <a:lnTo>
                    <a:pt x="2646" y="3497"/>
                  </a:lnTo>
                  <a:lnTo>
                    <a:pt x="2668" y="3523"/>
                  </a:lnTo>
                  <a:lnTo>
                    <a:pt x="2691" y="3547"/>
                  </a:lnTo>
                  <a:lnTo>
                    <a:pt x="2714" y="3569"/>
                  </a:lnTo>
                  <a:lnTo>
                    <a:pt x="2740" y="3591"/>
                  </a:lnTo>
                  <a:lnTo>
                    <a:pt x="2766" y="3612"/>
                  </a:lnTo>
                  <a:lnTo>
                    <a:pt x="2793" y="3632"/>
                  </a:lnTo>
                  <a:lnTo>
                    <a:pt x="2822" y="3649"/>
                  </a:lnTo>
                  <a:lnTo>
                    <a:pt x="2851" y="3667"/>
                  </a:lnTo>
                  <a:lnTo>
                    <a:pt x="2881" y="3681"/>
                  </a:lnTo>
                  <a:lnTo>
                    <a:pt x="2912" y="3696"/>
                  </a:lnTo>
                  <a:lnTo>
                    <a:pt x="2943" y="3708"/>
                  </a:lnTo>
                  <a:lnTo>
                    <a:pt x="2976" y="3719"/>
                  </a:lnTo>
                  <a:lnTo>
                    <a:pt x="3009" y="3729"/>
                  </a:lnTo>
                  <a:lnTo>
                    <a:pt x="3043" y="3736"/>
                  </a:lnTo>
                  <a:lnTo>
                    <a:pt x="3077" y="3743"/>
                  </a:lnTo>
                  <a:lnTo>
                    <a:pt x="3111" y="3747"/>
                  </a:lnTo>
                  <a:lnTo>
                    <a:pt x="3148" y="3750"/>
                  </a:lnTo>
                  <a:lnTo>
                    <a:pt x="3183" y="3751"/>
                  </a:lnTo>
                  <a:lnTo>
                    <a:pt x="3219" y="3750"/>
                  </a:lnTo>
                  <a:lnTo>
                    <a:pt x="3254" y="3747"/>
                  </a:lnTo>
                  <a:lnTo>
                    <a:pt x="3288" y="3743"/>
                  </a:lnTo>
                  <a:lnTo>
                    <a:pt x="3324" y="3736"/>
                  </a:lnTo>
                  <a:lnTo>
                    <a:pt x="3357" y="3729"/>
                  </a:lnTo>
                  <a:lnTo>
                    <a:pt x="3390" y="3719"/>
                  </a:lnTo>
                  <a:lnTo>
                    <a:pt x="3422" y="3708"/>
                  </a:lnTo>
                  <a:lnTo>
                    <a:pt x="3454" y="3696"/>
                  </a:lnTo>
                  <a:lnTo>
                    <a:pt x="3484" y="3681"/>
                  </a:lnTo>
                  <a:lnTo>
                    <a:pt x="3514" y="3667"/>
                  </a:lnTo>
                  <a:lnTo>
                    <a:pt x="3544" y="3649"/>
                  </a:lnTo>
                  <a:lnTo>
                    <a:pt x="3572" y="3632"/>
                  </a:lnTo>
                  <a:lnTo>
                    <a:pt x="3599" y="3612"/>
                  </a:lnTo>
                  <a:lnTo>
                    <a:pt x="3626" y="3591"/>
                  </a:lnTo>
                  <a:lnTo>
                    <a:pt x="3651" y="3569"/>
                  </a:lnTo>
                  <a:lnTo>
                    <a:pt x="3675" y="3547"/>
                  </a:lnTo>
                  <a:lnTo>
                    <a:pt x="3698" y="3523"/>
                  </a:lnTo>
                  <a:lnTo>
                    <a:pt x="3720" y="3497"/>
                  </a:lnTo>
                  <a:lnTo>
                    <a:pt x="3741" y="3471"/>
                  </a:lnTo>
                  <a:lnTo>
                    <a:pt x="3760" y="3443"/>
                  </a:lnTo>
                  <a:lnTo>
                    <a:pt x="3779" y="3415"/>
                  </a:lnTo>
                  <a:lnTo>
                    <a:pt x="3795" y="3386"/>
                  </a:lnTo>
                  <a:lnTo>
                    <a:pt x="3811" y="3356"/>
                  </a:lnTo>
                  <a:lnTo>
                    <a:pt x="3824" y="3325"/>
                  </a:lnTo>
                  <a:lnTo>
                    <a:pt x="3837" y="3294"/>
                  </a:lnTo>
                  <a:lnTo>
                    <a:pt x="3848" y="3261"/>
                  </a:lnTo>
                  <a:lnTo>
                    <a:pt x="3857" y="3228"/>
                  </a:lnTo>
                  <a:lnTo>
                    <a:pt x="3864" y="3194"/>
                  </a:lnTo>
                  <a:lnTo>
                    <a:pt x="3871" y="3160"/>
                  </a:lnTo>
                  <a:lnTo>
                    <a:pt x="3876" y="3125"/>
                  </a:lnTo>
                  <a:lnTo>
                    <a:pt x="3878" y="3089"/>
                  </a:lnTo>
                  <a:lnTo>
                    <a:pt x="3879" y="3054"/>
                  </a:lnTo>
                  <a:lnTo>
                    <a:pt x="3878" y="3018"/>
                  </a:lnTo>
                  <a:lnTo>
                    <a:pt x="3876" y="2983"/>
                  </a:lnTo>
                  <a:lnTo>
                    <a:pt x="3871" y="2947"/>
                  </a:lnTo>
                  <a:lnTo>
                    <a:pt x="3864" y="2913"/>
                  </a:lnTo>
                  <a:lnTo>
                    <a:pt x="3857" y="2880"/>
                  </a:lnTo>
                  <a:lnTo>
                    <a:pt x="3848" y="2847"/>
                  </a:lnTo>
                  <a:lnTo>
                    <a:pt x="3837" y="2815"/>
                  </a:lnTo>
                  <a:lnTo>
                    <a:pt x="3824" y="2782"/>
                  </a:lnTo>
                  <a:lnTo>
                    <a:pt x="3811" y="2751"/>
                  </a:lnTo>
                  <a:lnTo>
                    <a:pt x="3795" y="2721"/>
                  </a:lnTo>
                  <a:lnTo>
                    <a:pt x="3779" y="2692"/>
                  </a:lnTo>
                  <a:lnTo>
                    <a:pt x="3760" y="2664"/>
                  </a:lnTo>
                  <a:lnTo>
                    <a:pt x="3741" y="2637"/>
                  </a:lnTo>
                  <a:lnTo>
                    <a:pt x="3720" y="2610"/>
                  </a:lnTo>
                  <a:lnTo>
                    <a:pt x="3698" y="2585"/>
                  </a:lnTo>
                  <a:lnTo>
                    <a:pt x="3675" y="2561"/>
                  </a:lnTo>
                  <a:lnTo>
                    <a:pt x="3651" y="2538"/>
                  </a:lnTo>
                  <a:lnTo>
                    <a:pt x="3626" y="2516"/>
                  </a:lnTo>
                  <a:lnTo>
                    <a:pt x="3599" y="2495"/>
                  </a:lnTo>
                  <a:lnTo>
                    <a:pt x="3572" y="2475"/>
                  </a:lnTo>
                  <a:lnTo>
                    <a:pt x="3544" y="2458"/>
                  </a:lnTo>
                  <a:lnTo>
                    <a:pt x="3514" y="2441"/>
                  </a:lnTo>
                  <a:lnTo>
                    <a:pt x="3484" y="2426"/>
                  </a:lnTo>
                  <a:lnTo>
                    <a:pt x="3454" y="2412"/>
                  </a:lnTo>
                  <a:lnTo>
                    <a:pt x="3422" y="2400"/>
                  </a:lnTo>
                  <a:lnTo>
                    <a:pt x="3390" y="2388"/>
                  </a:lnTo>
                  <a:lnTo>
                    <a:pt x="3357" y="2379"/>
                  </a:lnTo>
                  <a:lnTo>
                    <a:pt x="3324" y="2371"/>
                  </a:lnTo>
                  <a:lnTo>
                    <a:pt x="3288" y="2364"/>
                  </a:lnTo>
                  <a:lnTo>
                    <a:pt x="3254" y="2360"/>
                  </a:lnTo>
                  <a:lnTo>
                    <a:pt x="3219" y="2358"/>
                  </a:lnTo>
                  <a:lnTo>
                    <a:pt x="3183" y="2357"/>
                  </a:lnTo>
                  <a:close/>
                </a:path>
              </a:pathLst>
            </a:custGeom>
            <a:solidFill>
              <a:schemeClr val="accent3"/>
            </a:solidFill>
            <a:ln>
              <a:noFill/>
            </a:ln>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sp>
          <p:nvSpPr>
            <p:cNvPr id="20" name="淘宝店chenying0907 15"/>
            <p:cNvSpPr/>
            <p:nvPr/>
          </p:nvSpPr>
          <p:spPr bwMode="auto">
            <a:xfrm>
              <a:off x="5333297" y="2045345"/>
              <a:ext cx="138113" cy="138113"/>
            </a:xfrm>
            <a:custGeom>
              <a:avLst/>
              <a:gdLst>
                <a:gd name="T0" fmla="*/ 2 w 696"/>
                <a:gd name="T1" fmla="*/ 312 h 696"/>
                <a:gd name="T2" fmla="*/ 11 w 696"/>
                <a:gd name="T3" fmla="*/ 261 h 696"/>
                <a:gd name="T4" fmla="*/ 28 w 696"/>
                <a:gd name="T5" fmla="*/ 212 h 696"/>
                <a:gd name="T6" fmla="*/ 50 w 696"/>
                <a:gd name="T7" fmla="*/ 167 h 696"/>
                <a:gd name="T8" fmla="*/ 79 w 696"/>
                <a:gd name="T9" fmla="*/ 126 h 696"/>
                <a:gd name="T10" fmla="*/ 114 w 696"/>
                <a:gd name="T11" fmla="*/ 90 h 696"/>
                <a:gd name="T12" fmla="*/ 153 w 696"/>
                <a:gd name="T13" fmla="*/ 59 h 696"/>
                <a:gd name="T14" fmla="*/ 197 w 696"/>
                <a:gd name="T15" fmla="*/ 34 h 696"/>
                <a:gd name="T16" fmla="*/ 244 w 696"/>
                <a:gd name="T17" fmla="*/ 15 h 696"/>
                <a:gd name="T18" fmla="*/ 295 w 696"/>
                <a:gd name="T19" fmla="*/ 4 h 696"/>
                <a:gd name="T20" fmla="*/ 348 w 696"/>
                <a:gd name="T21" fmla="*/ 0 h 696"/>
                <a:gd name="T22" fmla="*/ 401 w 696"/>
                <a:gd name="T23" fmla="*/ 4 h 696"/>
                <a:gd name="T24" fmla="*/ 451 w 696"/>
                <a:gd name="T25" fmla="*/ 15 h 696"/>
                <a:gd name="T26" fmla="*/ 499 w 696"/>
                <a:gd name="T27" fmla="*/ 34 h 696"/>
                <a:gd name="T28" fmla="*/ 543 w 696"/>
                <a:gd name="T29" fmla="*/ 59 h 696"/>
                <a:gd name="T30" fmla="*/ 582 w 696"/>
                <a:gd name="T31" fmla="*/ 90 h 696"/>
                <a:gd name="T32" fmla="*/ 616 w 696"/>
                <a:gd name="T33" fmla="*/ 126 h 696"/>
                <a:gd name="T34" fmla="*/ 645 w 696"/>
                <a:gd name="T35" fmla="*/ 167 h 696"/>
                <a:gd name="T36" fmla="*/ 669 w 696"/>
                <a:gd name="T37" fmla="*/ 212 h 696"/>
                <a:gd name="T38" fmla="*/ 684 w 696"/>
                <a:gd name="T39" fmla="*/ 261 h 696"/>
                <a:gd name="T40" fmla="*/ 694 w 696"/>
                <a:gd name="T41" fmla="*/ 312 h 696"/>
                <a:gd name="T42" fmla="*/ 696 w 696"/>
                <a:gd name="T43" fmla="*/ 366 h 696"/>
                <a:gd name="T44" fmla="*/ 689 w 696"/>
                <a:gd name="T45" fmla="*/ 418 h 696"/>
                <a:gd name="T46" fmla="*/ 675 w 696"/>
                <a:gd name="T47" fmla="*/ 467 h 696"/>
                <a:gd name="T48" fmla="*/ 653 w 696"/>
                <a:gd name="T49" fmla="*/ 514 h 696"/>
                <a:gd name="T50" fmla="*/ 626 w 696"/>
                <a:gd name="T51" fmla="*/ 556 h 696"/>
                <a:gd name="T52" fmla="*/ 594 w 696"/>
                <a:gd name="T53" fmla="*/ 594 h 696"/>
                <a:gd name="T54" fmla="*/ 556 w 696"/>
                <a:gd name="T55" fmla="*/ 627 h 696"/>
                <a:gd name="T56" fmla="*/ 514 w 696"/>
                <a:gd name="T57" fmla="*/ 654 h 696"/>
                <a:gd name="T58" fmla="*/ 468 w 696"/>
                <a:gd name="T59" fmla="*/ 675 h 696"/>
                <a:gd name="T60" fmla="*/ 418 w 696"/>
                <a:gd name="T61" fmla="*/ 689 h 696"/>
                <a:gd name="T62" fmla="*/ 365 w 696"/>
                <a:gd name="T63" fmla="*/ 695 h 696"/>
                <a:gd name="T64" fmla="*/ 313 w 696"/>
                <a:gd name="T65" fmla="*/ 694 h 696"/>
                <a:gd name="T66" fmla="*/ 261 w 696"/>
                <a:gd name="T67" fmla="*/ 685 h 696"/>
                <a:gd name="T68" fmla="*/ 212 w 696"/>
                <a:gd name="T69" fmla="*/ 668 h 696"/>
                <a:gd name="T70" fmla="*/ 167 w 696"/>
                <a:gd name="T71" fmla="*/ 646 h 696"/>
                <a:gd name="T72" fmla="*/ 126 w 696"/>
                <a:gd name="T73" fmla="*/ 617 h 696"/>
                <a:gd name="T74" fmla="*/ 90 w 696"/>
                <a:gd name="T75" fmla="*/ 582 h 696"/>
                <a:gd name="T76" fmla="*/ 59 w 696"/>
                <a:gd name="T77" fmla="*/ 543 h 696"/>
                <a:gd name="T78" fmla="*/ 34 w 696"/>
                <a:gd name="T79" fmla="*/ 498 h 696"/>
                <a:gd name="T80" fmla="*/ 15 w 696"/>
                <a:gd name="T81" fmla="*/ 452 h 696"/>
                <a:gd name="T82" fmla="*/ 4 w 696"/>
                <a:gd name="T83" fmla="*/ 401 h 696"/>
                <a:gd name="T84" fmla="*/ 0 w 696"/>
                <a:gd name="T85" fmla="*/ 3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6" h="696">
                  <a:moveTo>
                    <a:pt x="0" y="348"/>
                  </a:moveTo>
                  <a:lnTo>
                    <a:pt x="1" y="329"/>
                  </a:lnTo>
                  <a:lnTo>
                    <a:pt x="2" y="312"/>
                  </a:lnTo>
                  <a:lnTo>
                    <a:pt x="4" y="295"/>
                  </a:lnTo>
                  <a:lnTo>
                    <a:pt x="7" y="278"/>
                  </a:lnTo>
                  <a:lnTo>
                    <a:pt x="11" y="261"/>
                  </a:lnTo>
                  <a:lnTo>
                    <a:pt x="15" y="244"/>
                  </a:lnTo>
                  <a:lnTo>
                    <a:pt x="21" y="228"/>
                  </a:lnTo>
                  <a:lnTo>
                    <a:pt x="28" y="212"/>
                  </a:lnTo>
                  <a:lnTo>
                    <a:pt x="34" y="197"/>
                  </a:lnTo>
                  <a:lnTo>
                    <a:pt x="42" y="182"/>
                  </a:lnTo>
                  <a:lnTo>
                    <a:pt x="50" y="167"/>
                  </a:lnTo>
                  <a:lnTo>
                    <a:pt x="59" y="153"/>
                  </a:lnTo>
                  <a:lnTo>
                    <a:pt x="69" y="140"/>
                  </a:lnTo>
                  <a:lnTo>
                    <a:pt x="79" y="126"/>
                  </a:lnTo>
                  <a:lnTo>
                    <a:pt x="90" y="114"/>
                  </a:lnTo>
                  <a:lnTo>
                    <a:pt x="102" y="101"/>
                  </a:lnTo>
                  <a:lnTo>
                    <a:pt x="114" y="90"/>
                  </a:lnTo>
                  <a:lnTo>
                    <a:pt x="126" y="78"/>
                  </a:lnTo>
                  <a:lnTo>
                    <a:pt x="140" y="68"/>
                  </a:lnTo>
                  <a:lnTo>
                    <a:pt x="153" y="59"/>
                  </a:lnTo>
                  <a:lnTo>
                    <a:pt x="167" y="49"/>
                  </a:lnTo>
                  <a:lnTo>
                    <a:pt x="182" y="41"/>
                  </a:lnTo>
                  <a:lnTo>
                    <a:pt x="197" y="34"/>
                  </a:lnTo>
                  <a:lnTo>
                    <a:pt x="212" y="27"/>
                  </a:lnTo>
                  <a:lnTo>
                    <a:pt x="229" y="20"/>
                  </a:lnTo>
                  <a:lnTo>
                    <a:pt x="244" y="15"/>
                  </a:lnTo>
                  <a:lnTo>
                    <a:pt x="261" y="10"/>
                  </a:lnTo>
                  <a:lnTo>
                    <a:pt x="277" y="7"/>
                  </a:lnTo>
                  <a:lnTo>
                    <a:pt x="295" y="4"/>
                  </a:lnTo>
                  <a:lnTo>
                    <a:pt x="313" y="1"/>
                  </a:lnTo>
                  <a:lnTo>
                    <a:pt x="330" y="0"/>
                  </a:lnTo>
                  <a:lnTo>
                    <a:pt x="348" y="0"/>
                  </a:lnTo>
                  <a:lnTo>
                    <a:pt x="365" y="0"/>
                  </a:lnTo>
                  <a:lnTo>
                    <a:pt x="383" y="1"/>
                  </a:lnTo>
                  <a:lnTo>
                    <a:pt x="401" y="4"/>
                  </a:lnTo>
                  <a:lnTo>
                    <a:pt x="418" y="7"/>
                  </a:lnTo>
                  <a:lnTo>
                    <a:pt x="435" y="10"/>
                  </a:lnTo>
                  <a:lnTo>
                    <a:pt x="451" y="15"/>
                  </a:lnTo>
                  <a:lnTo>
                    <a:pt x="468" y="20"/>
                  </a:lnTo>
                  <a:lnTo>
                    <a:pt x="483" y="27"/>
                  </a:lnTo>
                  <a:lnTo>
                    <a:pt x="499" y="34"/>
                  </a:lnTo>
                  <a:lnTo>
                    <a:pt x="514" y="41"/>
                  </a:lnTo>
                  <a:lnTo>
                    <a:pt x="528" y="49"/>
                  </a:lnTo>
                  <a:lnTo>
                    <a:pt x="543" y="59"/>
                  </a:lnTo>
                  <a:lnTo>
                    <a:pt x="556" y="68"/>
                  </a:lnTo>
                  <a:lnTo>
                    <a:pt x="569" y="78"/>
                  </a:lnTo>
                  <a:lnTo>
                    <a:pt x="582" y="90"/>
                  </a:lnTo>
                  <a:lnTo>
                    <a:pt x="594" y="101"/>
                  </a:lnTo>
                  <a:lnTo>
                    <a:pt x="606" y="114"/>
                  </a:lnTo>
                  <a:lnTo>
                    <a:pt x="616" y="126"/>
                  </a:lnTo>
                  <a:lnTo>
                    <a:pt x="626" y="140"/>
                  </a:lnTo>
                  <a:lnTo>
                    <a:pt x="637" y="153"/>
                  </a:lnTo>
                  <a:lnTo>
                    <a:pt x="645" y="167"/>
                  </a:lnTo>
                  <a:lnTo>
                    <a:pt x="653" y="182"/>
                  </a:lnTo>
                  <a:lnTo>
                    <a:pt x="662" y="197"/>
                  </a:lnTo>
                  <a:lnTo>
                    <a:pt x="669" y="212"/>
                  </a:lnTo>
                  <a:lnTo>
                    <a:pt x="675" y="228"/>
                  </a:lnTo>
                  <a:lnTo>
                    <a:pt x="680" y="244"/>
                  </a:lnTo>
                  <a:lnTo>
                    <a:pt x="684" y="261"/>
                  </a:lnTo>
                  <a:lnTo>
                    <a:pt x="689" y="278"/>
                  </a:lnTo>
                  <a:lnTo>
                    <a:pt x="692" y="295"/>
                  </a:lnTo>
                  <a:lnTo>
                    <a:pt x="694" y="312"/>
                  </a:lnTo>
                  <a:lnTo>
                    <a:pt x="696" y="329"/>
                  </a:lnTo>
                  <a:lnTo>
                    <a:pt x="696" y="348"/>
                  </a:lnTo>
                  <a:lnTo>
                    <a:pt x="696" y="366"/>
                  </a:lnTo>
                  <a:lnTo>
                    <a:pt x="694" y="383"/>
                  </a:lnTo>
                  <a:lnTo>
                    <a:pt x="692" y="401"/>
                  </a:lnTo>
                  <a:lnTo>
                    <a:pt x="689" y="418"/>
                  </a:lnTo>
                  <a:lnTo>
                    <a:pt x="684" y="435"/>
                  </a:lnTo>
                  <a:lnTo>
                    <a:pt x="680" y="452"/>
                  </a:lnTo>
                  <a:lnTo>
                    <a:pt x="675" y="467"/>
                  </a:lnTo>
                  <a:lnTo>
                    <a:pt x="669" y="483"/>
                  </a:lnTo>
                  <a:lnTo>
                    <a:pt x="662" y="498"/>
                  </a:lnTo>
                  <a:lnTo>
                    <a:pt x="653" y="514"/>
                  </a:lnTo>
                  <a:lnTo>
                    <a:pt x="645" y="528"/>
                  </a:lnTo>
                  <a:lnTo>
                    <a:pt x="637" y="543"/>
                  </a:lnTo>
                  <a:lnTo>
                    <a:pt x="626" y="556"/>
                  </a:lnTo>
                  <a:lnTo>
                    <a:pt x="616" y="569"/>
                  </a:lnTo>
                  <a:lnTo>
                    <a:pt x="606" y="582"/>
                  </a:lnTo>
                  <a:lnTo>
                    <a:pt x="594" y="594"/>
                  </a:lnTo>
                  <a:lnTo>
                    <a:pt x="582" y="605"/>
                  </a:lnTo>
                  <a:lnTo>
                    <a:pt x="569" y="617"/>
                  </a:lnTo>
                  <a:lnTo>
                    <a:pt x="556" y="627"/>
                  </a:lnTo>
                  <a:lnTo>
                    <a:pt x="543" y="636"/>
                  </a:lnTo>
                  <a:lnTo>
                    <a:pt x="528" y="646"/>
                  </a:lnTo>
                  <a:lnTo>
                    <a:pt x="514" y="654"/>
                  </a:lnTo>
                  <a:lnTo>
                    <a:pt x="499" y="662"/>
                  </a:lnTo>
                  <a:lnTo>
                    <a:pt x="483" y="668"/>
                  </a:lnTo>
                  <a:lnTo>
                    <a:pt x="468" y="675"/>
                  </a:lnTo>
                  <a:lnTo>
                    <a:pt x="451" y="681"/>
                  </a:lnTo>
                  <a:lnTo>
                    <a:pt x="435" y="685"/>
                  </a:lnTo>
                  <a:lnTo>
                    <a:pt x="418" y="689"/>
                  </a:lnTo>
                  <a:lnTo>
                    <a:pt x="401" y="692"/>
                  </a:lnTo>
                  <a:lnTo>
                    <a:pt x="383" y="694"/>
                  </a:lnTo>
                  <a:lnTo>
                    <a:pt x="365" y="695"/>
                  </a:lnTo>
                  <a:lnTo>
                    <a:pt x="348" y="696"/>
                  </a:lnTo>
                  <a:lnTo>
                    <a:pt x="330" y="695"/>
                  </a:lnTo>
                  <a:lnTo>
                    <a:pt x="313" y="694"/>
                  </a:lnTo>
                  <a:lnTo>
                    <a:pt x="295" y="692"/>
                  </a:lnTo>
                  <a:lnTo>
                    <a:pt x="277" y="689"/>
                  </a:lnTo>
                  <a:lnTo>
                    <a:pt x="261" y="685"/>
                  </a:lnTo>
                  <a:lnTo>
                    <a:pt x="244" y="681"/>
                  </a:lnTo>
                  <a:lnTo>
                    <a:pt x="229" y="675"/>
                  </a:lnTo>
                  <a:lnTo>
                    <a:pt x="212" y="668"/>
                  </a:lnTo>
                  <a:lnTo>
                    <a:pt x="197" y="662"/>
                  </a:lnTo>
                  <a:lnTo>
                    <a:pt x="182" y="654"/>
                  </a:lnTo>
                  <a:lnTo>
                    <a:pt x="167" y="646"/>
                  </a:lnTo>
                  <a:lnTo>
                    <a:pt x="153" y="636"/>
                  </a:lnTo>
                  <a:lnTo>
                    <a:pt x="140" y="627"/>
                  </a:lnTo>
                  <a:lnTo>
                    <a:pt x="126" y="617"/>
                  </a:lnTo>
                  <a:lnTo>
                    <a:pt x="114" y="605"/>
                  </a:lnTo>
                  <a:lnTo>
                    <a:pt x="102" y="594"/>
                  </a:lnTo>
                  <a:lnTo>
                    <a:pt x="90" y="582"/>
                  </a:lnTo>
                  <a:lnTo>
                    <a:pt x="79" y="569"/>
                  </a:lnTo>
                  <a:lnTo>
                    <a:pt x="69" y="556"/>
                  </a:lnTo>
                  <a:lnTo>
                    <a:pt x="59" y="543"/>
                  </a:lnTo>
                  <a:lnTo>
                    <a:pt x="50" y="528"/>
                  </a:lnTo>
                  <a:lnTo>
                    <a:pt x="42" y="514"/>
                  </a:lnTo>
                  <a:lnTo>
                    <a:pt x="34" y="498"/>
                  </a:lnTo>
                  <a:lnTo>
                    <a:pt x="28" y="483"/>
                  </a:lnTo>
                  <a:lnTo>
                    <a:pt x="21" y="467"/>
                  </a:lnTo>
                  <a:lnTo>
                    <a:pt x="15" y="452"/>
                  </a:lnTo>
                  <a:lnTo>
                    <a:pt x="11" y="435"/>
                  </a:lnTo>
                  <a:lnTo>
                    <a:pt x="7" y="418"/>
                  </a:lnTo>
                  <a:lnTo>
                    <a:pt x="4" y="401"/>
                  </a:lnTo>
                  <a:lnTo>
                    <a:pt x="2" y="383"/>
                  </a:lnTo>
                  <a:lnTo>
                    <a:pt x="1" y="366"/>
                  </a:lnTo>
                  <a:lnTo>
                    <a:pt x="0" y="3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sp>
          <p:nvSpPr>
            <p:cNvPr id="21" name="淘宝店chenying0907 21"/>
            <p:cNvSpPr/>
            <p:nvPr/>
          </p:nvSpPr>
          <p:spPr bwMode="auto">
            <a:xfrm>
              <a:off x="5368222" y="2078682"/>
              <a:ext cx="69850" cy="69850"/>
            </a:xfrm>
            <a:custGeom>
              <a:avLst/>
              <a:gdLst>
                <a:gd name="T0" fmla="*/ 1 w 348"/>
                <a:gd name="T1" fmla="*/ 156 h 348"/>
                <a:gd name="T2" fmla="*/ 8 w 348"/>
                <a:gd name="T3" fmla="*/ 122 h 348"/>
                <a:gd name="T4" fmla="*/ 20 w 348"/>
                <a:gd name="T5" fmla="*/ 91 h 348"/>
                <a:gd name="T6" fmla="*/ 39 w 348"/>
                <a:gd name="T7" fmla="*/ 63 h 348"/>
                <a:gd name="T8" fmla="*/ 63 w 348"/>
                <a:gd name="T9" fmla="*/ 39 h 348"/>
                <a:gd name="T10" fmla="*/ 91 w 348"/>
                <a:gd name="T11" fmla="*/ 21 h 348"/>
                <a:gd name="T12" fmla="*/ 122 w 348"/>
                <a:gd name="T13" fmla="*/ 7 h 348"/>
                <a:gd name="T14" fmla="*/ 156 w 348"/>
                <a:gd name="T15" fmla="*/ 1 h 348"/>
                <a:gd name="T16" fmla="*/ 191 w 348"/>
                <a:gd name="T17" fmla="*/ 1 h 348"/>
                <a:gd name="T18" fmla="*/ 226 w 348"/>
                <a:gd name="T19" fmla="*/ 7 h 348"/>
                <a:gd name="T20" fmla="*/ 257 w 348"/>
                <a:gd name="T21" fmla="*/ 21 h 348"/>
                <a:gd name="T22" fmla="*/ 285 w 348"/>
                <a:gd name="T23" fmla="*/ 39 h 348"/>
                <a:gd name="T24" fmla="*/ 308 w 348"/>
                <a:gd name="T25" fmla="*/ 63 h 348"/>
                <a:gd name="T26" fmla="*/ 327 w 348"/>
                <a:gd name="T27" fmla="*/ 91 h 348"/>
                <a:gd name="T28" fmla="*/ 340 w 348"/>
                <a:gd name="T29" fmla="*/ 122 h 348"/>
                <a:gd name="T30" fmla="*/ 347 w 348"/>
                <a:gd name="T31" fmla="*/ 156 h 348"/>
                <a:gd name="T32" fmla="*/ 347 w 348"/>
                <a:gd name="T33" fmla="*/ 192 h 348"/>
                <a:gd name="T34" fmla="*/ 340 w 348"/>
                <a:gd name="T35" fmla="*/ 226 h 348"/>
                <a:gd name="T36" fmla="*/ 327 w 348"/>
                <a:gd name="T37" fmla="*/ 257 h 348"/>
                <a:gd name="T38" fmla="*/ 308 w 348"/>
                <a:gd name="T39" fmla="*/ 285 h 348"/>
                <a:gd name="T40" fmla="*/ 285 w 348"/>
                <a:gd name="T41" fmla="*/ 308 h 348"/>
                <a:gd name="T42" fmla="*/ 257 w 348"/>
                <a:gd name="T43" fmla="*/ 326 h 348"/>
                <a:gd name="T44" fmla="*/ 226 w 348"/>
                <a:gd name="T45" fmla="*/ 340 h 348"/>
                <a:gd name="T46" fmla="*/ 191 w 348"/>
                <a:gd name="T47" fmla="*/ 347 h 348"/>
                <a:gd name="T48" fmla="*/ 156 w 348"/>
                <a:gd name="T49" fmla="*/ 347 h 348"/>
                <a:gd name="T50" fmla="*/ 122 w 348"/>
                <a:gd name="T51" fmla="*/ 340 h 348"/>
                <a:gd name="T52" fmla="*/ 91 w 348"/>
                <a:gd name="T53" fmla="*/ 326 h 348"/>
                <a:gd name="T54" fmla="*/ 63 w 348"/>
                <a:gd name="T55" fmla="*/ 308 h 348"/>
                <a:gd name="T56" fmla="*/ 39 w 348"/>
                <a:gd name="T57" fmla="*/ 285 h 348"/>
                <a:gd name="T58" fmla="*/ 20 w 348"/>
                <a:gd name="T59" fmla="*/ 257 h 348"/>
                <a:gd name="T60" fmla="*/ 8 w 348"/>
                <a:gd name="T61" fmla="*/ 226 h 348"/>
                <a:gd name="T62" fmla="*/ 1 w 348"/>
                <a:gd name="T63" fmla="*/ 19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8" h="348">
                  <a:moveTo>
                    <a:pt x="0" y="174"/>
                  </a:moveTo>
                  <a:lnTo>
                    <a:pt x="1" y="156"/>
                  </a:lnTo>
                  <a:lnTo>
                    <a:pt x="3" y="139"/>
                  </a:lnTo>
                  <a:lnTo>
                    <a:pt x="8" y="122"/>
                  </a:lnTo>
                  <a:lnTo>
                    <a:pt x="13" y="106"/>
                  </a:lnTo>
                  <a:lnTo>
                    <a:pt x="20" y="91"/>
                  </a:lnTo>
                  <a:lnTo>
                    <a:pt x="30" y="77"/>
                  </a:lnTo>
                  <a:lnTo>
                    <a:pt x="39" y="63"/>
                  </a:lnTo>
                  <a:lnTo>
                    <a:pt x="50" y="51"/>
                  </a:lnTo>
                  <a:lnTo>
                    <a:pt x="63" y="39"/>
                  </a:lnTo>
                  <a:lnTo>
                    <a:pt x="76" y="29"/>
                  </a:lnTo>
                  <a:lnTo>
                    <a:pt x="91" y="21"/>
                  </a:lnTo>
                  <a:lnTo>
                    <a:pt x="106" y="13"/>
                  </a:lnTo>
                  <a:lnTo>
                    <a:pt x="122" y="7"/>
                  </a:lnTo>
                  <a:lnTo>
                    <a:pt x="139" y="3"/>
                  </a:lnTo>
                  <a:lnTo>
                    <a:pt x="156" y="1"/>
                  </a:lnTo>
                  <a:lnTo>
                    <a:pt x="174" y="0"/>
                  </a:lnTo>
                  <a:lnTo>
                    <a:pt x="191" y="1"/>
                  </a:lnTo>
                  <a:lnTo>
                    <a:pt x="209" y="3"/>
                  </a:lnTo>
                  <a:lnTo>
                    <a:pt x="226" y="7"/>
                  </a:lnTo>
                  <a:lnTo>
                    <a:pt x="241" y="13"/>
                  </a:lnTo>
                  <a:lnTo>
                    <a:pt x="257" y="21"/>
                  </a:lnTo>
                  <a:lnTo>
                    <a:pt x="271" y="29"/>
                  </a:lnTo>
                  <a:lnTo>
                    <a:pt x="285" y="39"/>
                  </a:lnTo>
                  <a:lnTo>
                    <a:pt x="297" y="51"/>
                  </a:lnTo>
                  <a:lnTo>
                    <a:pt x="308" y="63"/>
                  </a:lnTo>
                  <a:lnTo>
                    <a:pt x="318" y="77"/>
                  </a:lnTo>
                  <a:lnTo>
                    <a:pt x="327" y="91"/>
                  </a:lnTo>
                  <a:lnTo>
                    <a:pt x="334" y="106"/>
                  </a:lnTo>
                  <a:lnTo>
                    <a:pt x="340" y="122"/>
                  </a:lnTo>
                  <a:lnTo>
                    <a:pt x="345" y="139"/>
                  </a:lnTo>
                  <a:lnTo>
                    <a:pt x="347" y="156"/>
                  </a:lnTo>
                  <a:lnTo>
                    <a:pt x="348" y="174"/>
                  </a:lnTo>
                  <a:lnTo>
                    <a:pt x="347" y="192"/>
                  </a:lnTo>
                  <a:lnTo>
                    <a:pt x="345" y="209"/>
                  </a:lnTo>
                  <a:lnTo>
                    <a:pt x="340" y="226"/>
                  </a:lnTo>
                  <a:lnTo>
                    <a:pt x="334" y="241"/>
                  </a:lnTo>
                  <a:lnTo>
                    <a:pt x="327" y="257"/>
                  </a:lnTo>
                  <a:lnTo>
                    <a:pt x="318" y="272"/>
                  </a:lnTo>
                  <a:lnTo>
                    <a:pt x="308" y="285"/>
                  </a:lnTo>
                  <a:lnTo>
                    <a:pt x="297" y="297"/>
                  </a:lnTo>
                  <a:lnTo>
                    <a:pt x="285" y="308"/>
                  </a:lnTo>
                  <a:lnTo>
                    <a:pt x="271" y="318"/>
                  </a:lnTo>
                  <a:lnTo>
                    <a:pt x="257" y="326"/>
                  </a:lnTo>
                  <a:lnTo>
                    <a:pt x="241" y="335"/>
                  </a:lnTo>
                  <a:lnTo>
                    <a:pt x="226" y="340"/>
                  </a:lnTo>
                  <a:lnTo>
                    <a:pt x="209" y="344"/>
                  </a:lnTo>
                  <a:lnTo>
                    <a:pt x="191" y="347"/>
                  </a:lnTo>
                  <a:lnTo>
                    <a:pt x="174" y="348"/>
                  </a:lnTo>
                  <a:lnTo>
                    <a:pt x="156" y="347"/>
                  </a:lnTo>
                  <a:lnTo>
                    <a:pt x="139" y="344"/>
                  </a:lnTo>
                  <a:lnTo>
                    <a:pt x="122" y="340"/>
                  </a:lnTo>
                  <a:lnTo>
                    <a:pt x="106" y="335"/>
                  </a:lnTo>
                  <a:lnTo>
                    <a:pt x="91" y="326"/>
                  </a:lnTo>
                  <a:lnTo>
                    <a:pt x="76" y="318"/>
                  </a:lnTo>
                  <a:lnTo>
                    <a:pt x="63" y="308"/>
                  </a:lnTo>
                  <a:lnTo>
                    <a:pt x="50" y="297"/>
                  </a:lnTo>
                  <a:lnTo>
                    <a:pt x="39" y="285"/>
                  </a:lnTo>
                  <a:lnTo>
                    <a:pt x="30" y="272"/>
                  </a:lnTo>
                  <a:lnTo>
                    <a:pt x="20" y="257"/>
                  </a:lnTo>
                  <a:lnTo>
                    <a:pt x="13" y="241"/>
                  </a:lnTo>
                  <a:lnTo>
                    <a:pt x="8" y="226"/>
                  </a:lnTo>
                  <a:lnTo>
                    <a:pt x="3" y="209"/>
                  </a:lnTo>
                  <a:lnTo>
                    <a:pt x="1" y="192"/>
                  </a:lnTo>
                  <a:lnTo>
                    <a:pt x="0" y="174"/>
                  </a:lnTo>
                  <a:close/>
                </a:path>
              </a:pathLst>
            </a:custGeom>
            <a:solidFill>
              <a:schemeClr val="accent3"/>
            </a:solidFill>
            <a:ln>
              <a:noFill/>
            </a:ln>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grpSp>
      <p:grpSp>
        <p:nvGrpSpPr>
          <p:cNvPr id="22" name="淘宝店chenying0907 2"/>
          <p:cNvGrpSpPr/>
          <p:nvPr/>
        </p:nvGrpSpPr>
        <p:grpSpPr>
          <a:xfrm>
            <a:off x="5133175" y="2277876"/>
            <a:ext cx="342840" cy="820848"/>
            <a:chOff x="5133272" y="2277120"/>
            <a:chExt cx="342900" cy="820738"/>
          </a:xfrm>
        </p:grpSpPr>
        <p:sp>
          <p:nvSpPr>
            <p:cNvPr id="23" name="淘宝店chenying0907 10"/>
            <p:cNvSpPr/>
            <p:nvPr/>
          </p:nvSpPr>
          <p:spPr bwMode="auto">
            <a:xfrm>
              <a:off x="5133272" y="2277120"/>
              <a:ext cx="342900" cy="820738"/>
            </a:xfrm>
            <a:custGeom>
              <a:avLst/>
              <a:gdLst>
                <a:gd name="T0" fmla="*/ 1722 w 1726"/>
                <a:gd name="T1" fmla="*/ 264 h 4136"/>
                <a:gd name="T2" fmla="*/ 1709 w 1726"/>
                <a:gd name="T3" fmla="*/ 53 h 4136"/>
                <a:gd name="T4" fmla="*/ 1644 w 1726"/>
                <a:gd name="T5" fmla="*/ 24 h 4136"/>
                <a:gd name="T6" fmla="*/ 1559 w 1726"/>
                <a:gd name="T7" fmla="*/ 48 h 4136"/>
                <a:gd name="T8" fmla="*/ 1472 w 1726"/>
                <a:gd name="T9" fmla="*/ 64 h 4136"/>
                <a:gd name="T10" fmla="*/ 1382 w 1726"/>
                <a:gd name="T11" fmla="*/ 70 h 4136"/>
                <a:gd name="T12" fmla="*/ 1289 w 1726"/>
                <a:gd name="T13" fmla="*/ 68 h 4136"/>
                <a:gd name="T14" fmla="*/ 1276 w 1726"/>
                <a:gd name="T15" fmla="*/ 198 h 4136"/>
                <a:gd name="T16" fmla="*/ 1282 w 1726"/>
                <a:gd name="T17" fmla="*/ 379 h 4136"/>
                <a:gd name="T18" fmla="*/ 1279 w 1726"/>
                <a:gd name="T19" fmla="*/ 668 h 4136"/>
                <a:gd name="T20" fmla="*/ 1261 w 1726"/>
                <a:gd name="T21" fmla="*/ 984 h 4136"/>
                <a:gd name="T22" fmla="*/ 1228 w 1726"/>
                <a:gd name="T23" fmla="*/ 1292 h 4136"/>
                <a:gd name="T24" fmla="*/ 1182 w 1726"/>
                <a:gd name="T25" fmla="*/ 1590 h 4136"/>
                <a:gd name="T26" fmla="*/ 1120 w 1726"/>
                <a:gd name="T27" fmla="*/ 1878 h 4136"/>
                <a:gd name="T28" fmla="*/ 1045 w 1726"/>
                <a:gd name="T29" fmla="*/ 2157 h 4136"/>
                <a:gd name="T30" fmla="*/ 955 w 1726"/>
                <a:gd name="T31" fmla="*/ 2428 h 4136"/>
                <a:gd name="T32" fmla="*/ 850 w 1726"/>
                <a:gd name="T33" fmla="*/ 2689 h 4136"/>
                <a:gd name="T34" fmla="*/ 729 w 1726"/>
                <a:gd name="T35" fmla="*/ 2743 h 4136"/>
                <a:gd name="T36" fmla="*/ 591 w 1726"/>
                <a:gd name="T37" fmla="*/ 2750 h 4136"/>
                <a:gd name="T38" fmla="*/ 457 w 1726"/>
                <a:gd name="T39" fmla="*/ 2785 h 4136"/>
                <a:gd name="T40" fmla="*/ 336 w 1726"/>
                <a:gd name="T41" fmla="*/ 2843 h 4136"/>
                <a:gd name="T42" fmla="*/ 228 w 1726"/>
                <a:gd name="T43" fmla="*/ 2923 h 4136"/>
                <a:gd name="T44" fmla="*/ 139 w 1726"/>
                <a:gd name="T45" fmla="*/ 3022 h 4136"/>
                <a:gd name="T46" fmla="*/ 70 w 1726"/>
                <a:gd name="T47" fmla="*/ 3136 h 4136"/>
                <a:gd name="T48" fmla="*/ 22 w 1726"/>
                <a:gd name="T49" fmla="*/ 3265 h 4136"/>
                <a:gd name="T50" fmla="*/ 2 w 1726"/>
                <a:gd name="T51" fmla="*/ 3403 h 4136"/>
                <a:gd name="T52" fmla="*/ 9 w 1726"/>
                <a:gd name="T53" fmla="*/ 3545 h 4136"/>
                <a:gd name="T54" fmla="*/ 43 w 1726"/>
                <a:gd name="T55" fmla="*/ 3679 h 4136"/>
                <a:gd name="T56" fmla="*/ 102 w 1726"/>
                <a:gd name="T57" fmla="*/ 3800 h 4136"/>
                <a:gd name="T58" fmla="*/ 182 w 1726"/>
                <a:gd name="T59" fmla="*/ 3908 h 4136"/>
                <a:gd name="T60" fmla="*/ 280 w 1726"/>
                <a:gd name="T61" fmla="*/ 3997 h 4136"/>
                <a:gd name="T62" fmla="*/ 395 w 1726"/>
                <a:gd name="T63" fmla="*/ 4067 h 4136"/>
                <a:gd name="T64" fmla="*/ 523 w 1726"/>
                <a:gd name="T65" fmla="*/ 4114 h 4136"/>
                <a:gd name="T66" fmla="*/ 661 w 1726"/>
                <a:gd name="T67" fmla="*/ 4135 h 4136"/>
                <a:gd name="T68" fmla="*/ 803 w 1726"/>
                <a:gd name="T69" fmla="*/ 4128 h 4136"/>
                <a:gd name="T70" fmla="*/ 936 w 1726"/>
                <a:gd name="T71" fmla="*/ 4093 h 4136"/>
                <a:gd name="T72" fmla="*/ 1058 w 1726"/>
                <a:gd name="T73" fmla="*/ 4034 h 4136"/>
                <a:gd name="T74" fmla="*/ 1165 w 1726"/>
                <a:gd name="T75" fmla="*/ 3954 h 4136"/>
                <a:gd name="T76" fmla="*/ 1255 w 1726"/>
                <a:gd name="T77" fmla="*/ 3856 h 4136"/>
                <a:gd name="T78" fmla="*/ 1325 w 1726"/>
                <a:gd name="T79" fmla="*/ 3741 h 4136"/>
                <a:gd name="T80" fmla="*/ 1371 w 1726"/>
                <a:gd name="T81" fmla="*/ 3613 h 4136"/>
                <a:gd name="T82" fmla="*/ 1392 w 1726"/>
                <a:gd name="T83" fmla="*/ 3474 h 4136"/>
                <a:gd name="T84" fmla="*/ 1386 w 1726"/>
                <a:gd name="T85" fmla="*/ 3338 h 4136"/>
                <a:gd name="T86" fmla="*/ 1356 w 1726"/>
                <a:gd name="T87" fmla="*/ 3213 h 4136"/>
                <a:gd name="T88" fmla="*/ 1303 w 1726"/>
                <a:gd name="T89" fmla="*/ 3097 h 4136"/>
                <a:gd name="T90" fmla="*/ 1231 w 1726"/>
                <a:gd name="T91" fmla="*/ 2993 h 4136"/>
                <a:gd name="T92" fmla="*/ 1303 w 1726"/>
                <a:gd name="T93" fmla="*/ 2757 h 4136"/>
                <a:gd name="T94" fmla="*/ 1412 w 1726"/>
                <a:gd name="T95" fmla="*/ 2466 h 4136"/>
                <a:gd name="T96" fmla="*/ 1504 w 1726"/>
                <a:gd name="T97" fmla="*/ 2166 h 4136"/>
                <a:gd name="T98" fmla="*/ 1580 w 1726"/>
                <a:gd name="T99" fmla="*/ 1856 h 4136"/>
                <a:gd name="T100" fmla="*/ 1641 w 1726"/>
                <a:gd name="T101" fmla="*/ 1535 h 4136"/>
                <a:gd name="T102" fmla="*/ 1685 w 1726"/>
                <a:gd name="T103" fmla="*/ 1205 h 4136"/>
                <a:gd name="T104" fmla="*/ 1713 w 1726"/>
                <a:gd name="T105" fmla="*/ 864 h 4136"/>
                <a:gd name="T106" fmla="*/ 1724 w 1726"/>
                <a:gd name="T107" fmla="*/ 514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26" h="4136">
                  <a:moveTo>
                    <a:pt x="1726" y="423"/>
                  </a:moveTo>
                  <a:lnTo>
                    <a:pt x="1724" y="371"/>
                  </a:lnTo>
                  <a:lnTo>
                    <a:pt x="1723" y="317"/>
                  </a:lnTo>
                  <a:lnTo>
                    <a:pt x="1722" y="264"/>
                  </a:lnTo>
                  <a:lnTo>
                    <a:pt x="1719" y="211"/>
                  </a:lnTo>
                  <a:lnTo>
                    <a:pt x="1716" y="158"/>
                  </a:lnTo>
                  <a:lnTo>
                    <a:pt x="1713" y="105"/>
                  </a:lnTo>
                  <a:lnTo>
                    <a:pt x="1709" y="53"/>
                  </a:lnTo>
                  <a:lnTo>
                    <a:pt x="1704" y="0"/>
                  </a:lnTo>
                  <a:lnTo>
                    <a:pt x="1684" y="9"/>
                  </a:lnTo>
                  <a:lnTo>
                    <a:pt x="1663" y="17"/>
                  </a:lnTo>
                  <a:lnTo>
                    <a:pt x="1644" y="24"/>
                  </a:lnTo>
                  <a:lnTo>
                    <a:pt x="1623" y="30"/>
                  </a:lnTo>
                  <a:lnTo>
                    <a:pt x="1601" y="37"/>
                  </a:lnTo>
                  <a:lnTo>
                    <a:pt x="1580" y="43"/>
                  </a:lnTo>
                  <a:lnTo>
                    <a:pt x="1559" y="48"/>
                  </a:lnTo>
                  <a:lnTo>
                    <a:pt x="1538" y="52"/>
                  </a:lnTo>
                  <a:lnTo>
                    <a:pt x="1516" y="56"/>
                  </a:lnTo>
                  <a:lnTo>
                    <a:pt x="1493" y="60"/>
                  </a:lnTo>
                  <a:lnTo>
                    <a:pt x="1472" y="64"/>
                  </a:lnTo>
                  <a:lnTo>
                    <a:pt x="1450" y="66"/>
                  </a:lnTo>
                  <a:lnTo>
                    <a:pt x="1427" y="68"/>
                  </a:lnTo>
                  <a:lnTo>
                    <a:pt x="1404" y="69"/>
                  </a:lnTo>
                  <a:lnTo>
                    <a:pt x="1382" y="70"/>
                  </a:lnTo>
                  <a:lnTo>
                    <a:pt x="1359" y="71"/>
                  </a:lnTo>
                  <a:lnTo>
                    <a:pt x="1335" y="70"/>
                  </a:lnTo>
                  <a:lnTo>
                    <a:pt x="1312" y="69"/>
                  </a:lnTo>
                  <a:lnTo>
                    <a:pt x="1289" y="68"/>
                  </a:lnTo>
                  <a:lnTo>
                    <a:pt x="1266" y="66"/>
                  </a:lnTo>
                  <a:lnTo>
                    <a:pt x="1270" y="110"/>
                  </a:lnTo>
                  <a:lnTo>
                    <a:pt x="1273" y="154"/>
                  </a:lnTo>
                  <a:lnTo>
                    <a:pt x="1276" y="198"/>
                  </a:lnTo>
                  <a:lnTo>
                    <a:pt x="1278" y="244"/>
                  </a:lnTo>
                  <a:lnTo>
                    <a:pt x="1280" y="289"/>
                  </a:lnTo>
                  <a:lnTo>
                    <a:pt x="1282" y="333"/>
                  </a:lnTo>
                  <a:lnTo>
                    <a:pt x="1282" y="379"/>
                  </a:lnTo>
                  <a:lnTo>
                    <a:pt x="1283" y="423"/>
                  </a:lnTo>
                  <a:lnTo>
                    <a:pt x="1282" y="505"/>
                  </a:lnTo>
                  <a:lnTo>
                    <a:pt x="1281" y="587"/>
                  </a:lnTo>
                  <a:lnTo>
                    <a:pt x="1279" y="668"/>
                  </a:lnTo>
                  <a:lnTo>
                    <a:pt x="1276" y="748"/>
                  </a:lnTo>
                  <a:lnTo>
                    <a:pt x="1272" y="828"/>
                  </a:lnTo>
                  <a:lnTo>
                    <a:pt x="1267" y="907"/>
                  </a:lnTo>
                  <a:lnTo>
                    <a:pt x="1261" y="984"/>
                  </a:lnTo>
                  <a:lnTo>
                    <a:pt x="1254" y="1062"/>
                  </a:lnTo>
                  <a:lnTo>
                    <a:pt x="1247" y="1140"/>
                  </a:lnTo>
                  <a:lnTo>
                    <a:pt x="1239" y="1216"/>
                  </a:lnTo>
                  <a:lnTo>
                    <a:pt x="1228" y="1292"/>
                  </a:lnTo>
                  <a:lnTo>
                    <a:pt x="1218" y="1367"/>
                  </a:lnTo>
                  <a:lnTo>
                    <a:pt x="1208" y="1442"/>
                  </a:lnTo>
                  <a:lnTo>
                    <a:pt x="1195" y="1516"/>
                  </a:lnTo>
                  <a:lnTo>
                    <a:pt x="1182" y="1590"/>
                  </a:lnTo>
                  <a:lnTo>
                    <a:pt x="1168" y="1663"/>
                  </a:lnTo>
                  <a:lnTo>
                    <a:pt x="1154" y="1735"/>
                  </a:lnTo>
                  <a:lnTo>
                    <a:pt x="1137" y="1807"/>
                  </a:lnTo>
                  <a:lnTo>
                    <a:pt x="1120" y="1878"/>
                  </a:lnTo>
                  <a:lnTo>
                    <a:pt x="1103" y="1949"/>
                  </a:lnTo>
                  <a:lnTo>
                    <a:pt x="1084" y="2018"/>
                  </a:lnTo>
                  <a:lnTo>
                    <a:pt x="1066" y="2089"/>
                  </a:lnTo>
                  <a:lnTo>
                    <a:pt x="1045" y="2157"/>
                  </a:lnTo>
                  <a:lnTo>
                    <a:pt x="1024" y="2226"/>
                  </a:lnTo>
                  <a:lnTo>
                    <a:pt x="1001" y="2294"/>
                  </a:lnTo>
                  <a:lnTo>
                    <a:pt x="979" y="2361"/>
                  </a:lnTo>
                  <a:lnTo>
                    <a:pt x="955" y="2428"/>
                  </a:lnTo>
                  <a:lnTo>
                    <a:pt x="930" y="2494"/>
                  </a:lnTo>
                  <a:lnTo>
                    <a:pt x="904" y="2560"/>
                  </a:lnTo>
                  <a:lnTo>
                    <a:pt x="878" y="2625"/>
                  </a:lnTo>
                  <a:lnTo>
                    <a:pt x="850" y="2689"/>
                  </a:lnTo>
                  <a:lnTo>
                    <a:pt x="821" y="2754"/>
                  </a:lnTo>
                  <a:lnTo>
                    <a:pt x="791" y="2748"/>
                  </a:lnTo>
                  <a:lnTo>
                    <a:pt x="760" y="2745"/>
                  </a:lnTo>
                  <a:lnTo>
                    <a:pt x="729" y="2743"/>
                  </a:lnTo>
                  <a:lnTo>
                    <a:pt x="697" y="2742"/>
                  </a:lnTo>
                  <a:lnTo>
                    <a:pt x="661" y="2743"/>
                  </a:lnTo>
                  <a:lnTo>
                    <a:pt x="626" y="2745"/>
                  </a:lnTo>
                  <a:lnTo>
                    <a:pt x="591" y="2750"/>
                  </a:lnTo>
                  <a:lnTo>
                    <a:pt x="557" y="2756"/>
                  </a:lnTo>
                  <a:lnTo>
                    <a:pt x="523" y="2764"/>
                  </a:lnTo>
                  <a:lnTo>
                    <a:pt x="490" y="2773"/>
                  </a:lnTo>
                  <a:lnTo>
                    <a:pt x="457" y="2785"/>
                  </a:lnTo>
                  <a:lnTo>
                    <a:pt x="426" y="2797"/>
                  </a:lnTo>
                  <a:lnTo>
                    <a:pt x="395" y="2811"/>
                  </a:lnTo>
                  <a:lnTo>
                    <a:pt x="365" y="2826"/>
                  </a:lnTo>
                  <a:lnTo>
                    <a:pt x="336" y="2843"/>
                  </a:lnTo>
                  <a:lnTo>
                    <a:pt x="308" y="2861"/>
                  </a:lnTo>
                  <a:lnTo>
                    <a:pt x="280" y="2880"/>
                  </a:lnTo>
                  <a:lnTo>
                    <a:pt x="254" y="2901"/>
                  </a:lnTo>
                  <a:lnTo>
                    <a:pt x="228" y="2923"/>
                  </a:lnTo>
                  <a:lnTo>
                    <a:pt x="205" y="2946"/>
                  </a:lnTo>
                  <a:lnTo>
                    <a:pt x="182" y="2970"/>
                  </a:lnTo>
                  <a:lnTo>
                    <a:pt x="160" y="2995"/>
                  </a:lnTo>
                  <a:lnTo>
                    <a:pt x="139" y="3022"/>
                  </a:lnTo>
                  <a:lnTo>
                    <a:pt x="120" y="3049"/>
                  </a:lnTo>
                  <a:lnTo>
                    <a:pt x="102" y="3077"/>
                  </a:lnTo>
                  <a:lnTo>
                    <a:pt x="84" y="3107"/>
                  </a:lnTo>
                  <a:lnTo>
                    <a:pt x="70" y="3136"/>
                  </a:lnTo>
                  <a:lnTo>
                    <a:pt x="55" y="3167"/>
                  </a:lnTo>
                  <a:lnTo>
                    <a:pt x="43" y="3199"/>
                  </a:lnTo>
                  <a:lnTo>
                    <a:pt x="33" y="3232"/>
                  </a:lnTo>
                  <a:lnTo>
                    <a:pt x="22" y="3265"/>
                  </a:lnTo>
                  <a:lnTo>
                    <a:pt x="15" y="3298"/>
                  </a:lnTo>
                  <a:lnTo>
                    <a:pt x="9" y="3333"/>
                  </a:lnTo>
                  <a:lnTo>
                    <a:pt x="5" y="3367"/>
                  </a:lnTo>
                  <a:lnTo>
                    <a:pt x="2" y="3403"/>
                  </a:lnTo>
                  <a:lnTo>
                    <a:pt x="0" y="3439"/>
                  </a:lnTo>
                  <a:lnTo>
                    <a:pt x="2" y="3474"/>
                  </a:lnTo>
                  <a:lnTo>
                    <a:pt x="5" y="3511"/>
                  </a:lnTo>
                  <a:lnTo>
                    <a:pt x="9" y="3545"/>
                  </a:lnTo>
                  <a:lnTo>
                    <a:pt x="15" y="3579"/>
                  </a:lnTo>
                  <a:lnTo>
                    <a:pt x="22" y="3613"/>
                  </a:lnTo>
                  <a:lnTo>
                    <a:pt x="33" y="3646"/>
                  </a:lnTo>
                  <a:lnTo>
                    <a:pt x="43" y="3679"/>
                  </a:lnTo>
                  <a:lnTo>
                    <a:pt x="55" y="3710"/>
                  </a:lnTo>
                  <a:lnTo>
                    <a:pt x="70" y="3741"/>
                  </a:lnTo>
                  <a:lnTo>
                    <a:pt x="84" y="3771"/>
                  </a:lnTo>
                  <a:lnTo>
                    <a:pt x="102" y="3800"/>
                  </a:lnTo>
                  <a:lnTo>
                    <a:pt x="120" y="3829"/>
                  </a:lnTo>
                  <a:lnTo>
                    <a:pt x="139" y="3856"/>
                  </a:lnTo>
                  <a:lnTo>
                    <a:pt x="160" y="3882"/>
                  </a:lnTo>
                  <a:lnTo>
                    <a:pt x="182" y="3908"/>
                  </a:lnTo>
                  <a:lnTo>
                    <a:pt x="205" y="3932"/>
                  </a:lnTo>
                  <a:lnTo>
                    <a:pt x="228" y="3954"/>
                  </a:lnTo>
                  <a:lnTo>
                    <a:pt x="254" y="3976"/>
                  </a:lnTo>
                  <a:lnTo>
                    <a:pt x="280" y="3997"/>
                  </a:lnTo>
                  <a:lnTo>
                    <a:pt x="308" y="4017"/>
                  </a:lnTo>
                  <a:lnTo>
                    <a:pt x="336" y="4034"/>
                  </a:lnTo>
                  <a:lnTo>
                    <a:pt x="365" y="4052"/>
                  </a:lnTo>
                  <a:lnTo>
                    <a:pt x="395" y="4067"/>
                  </a:lnTo>
                  <a:lnTo>
                    <a:pt x="426" y="4081"/>
                  </a:lnTo>
                  <a:lnTo>
                    <a:pt x="457" y="4093"/>
                  </a:lnTo>
                  <a:lnTo>
                    <a:pt x="490" y="4105"/>
                  </a:lnTo>
                  <a:lnTo>
                    <a:pt x="523" y="4114"/>
                  </a:lnTo>
                  <a:lnTo>
                    <a:pt x="557" y="4121"/>
                  </a:lnTo>
                  <a:lnTo>
                    <a:pt x="591" y="4128"/>
                  </a:lnTo>
                  <a:lnTo>
                    <a:pt x="626" y="4132"/>
                  </a:lnTo>
                  <a:lnTo>
                    <a:pt x="661" y="4135"/>
                  </a:lnTo>
                  <a:lnTo>
                    <a:pt x="697" y="4136"/>
                  </a:lnTo>
                  <a:lnTo>
                    <a:pt x="733" y="4135"/>
                  </a:lnTo>
                  <a:lnTo>
                    <a:pt x="768" y="4132"/>
                  </a:lnTo>
                  <a:lnTo>
                    <a:pt x="803" y="4128"/>
                  </a:lnTo>
                  <a:lnTo>
                    <a:pt x="838" y="4121"/>
                  </a:lnTo>
                  <a:lnTo>
                    <a:pt x="871" y="4114"/>
                  </a:lnTo>
                  <a:lnTo>
                    <a:pt x="904" y="4105"/>
                  </a:lnTo>
                  <a:lnTo>
                    <a:pt x="936" y="4093"/>
                  </a:lnTo>
                  <a:lnTo>
                    <a:pt x="968" y="4081"/>
                  </a:lnTo>
                  <a:lnTo>
                    <a:pt x="999" y="4067"/>
                  </a:lnTo>
                  <a:lnTo>
                    <a:pt x="1029" y="4052"/>
                  </a:lnTo>
                  <a:lnTo>
                    <a:pt x="1058" y="4034"/>
                  </a:lnTo>
                  <a:lnTo>
                    <a:pt x="1086" y="4017"/>
                  </a:lnTo>
                  <a:lnTo>
                    <a:pt x="1113" y="3997"/>
                  </a:lnTo>
                  <a:lnTo>
                    <a:pt x="1140" y="3976"/>
                  </a:lnTo>
                  <a:lnTo>
                    <a:pt x="1165" y="3954"/>
                  </a:lnTo>
                  <a:lnTo>
                    <a:pt x="1189" y="3932"/>
                  </a:lnTo>
                  <a:lnTo>
                    <a:pt x="1213" y="3908"/>
                  </a:lnTo>
                  <a:lnTo>
                    <a:pt x="1234" y="3882"/>
                  </a:lnTo>
                  <a:lnTo>
                    <a:pt x="1255" y="3856"/>
                  </a:lnTo>
                  <a:lnTo>
                    <a:pt x="1274" y="3829"/>
                  </a:lnTo>
                  <a:lnTo>
                    <a:pt x="1292" y="3800"/>
                  </a:lnTo>
                  <a:lnTo>
                    <a:pt x="1309" y="3771"/>
                  </a:lnTo>
                  <a:lnTo>
                    <a:pt x="1325" y="3741"/>
                  </a:lnTo>
                  <a:lnTo>
                    <a:pt x="1338" y="3710"/>
                  </a:lnTo>
                  <a:lnTo>
                    <a:pt x="1350" y="3679"/>
                  </a:lnTo>
                  <a:lnTo>
                    <a:pt x="1362" y="3646"/>
                  </a:lnTo>
                  <a:lnTo>
                    <a:pt x="1371" y="3613"/>
                  </a:lnTo>
                  <a:lnTo>
                    <a:pt x="1379" y="3579"/>
                  </a:lnTo>
                  <a:lnTo>
                    <a:pt x="1385" y="3545"/>
                  </a:lnTo>
                  <a:lnTo>
                    <a:pt x="1390" y="3511"/>
                  </a:lnTo>
                  <a:lnTo>
                    <a:pt x="1392" y="3474"/>
                  </a:lnTo>
                  <a:lnTo>
                    <a:pt x="1393" y="3439"/>
                  </a:lnTo>
                  <a:lnTo>
                    <a:pt x="1392" y="3405"/>
                  </a:lnTo>
                  <a:lnTo>
                    <a:pt x="1390" y="3372"/>
                  </a:lnTo>
                  <a:lnTo>
                    <a:pt x="1386" y="3338"/>
                  </a:lnTo>
                  <a:lnTo>
                    <a:pt x="1381" y="3306"/>
                  </a:lnTo>
                  <a:lnTo>
                    <a:pt x="1373" y="3275"/>
                  </a:lnTo>
                  <a:lnTo>
                    <a:pt x="1365" y="3243"/>
                  </a:lnTo>
                  <a:lnTo>
                    <a:pt x="1356" y="3213"/>
                  </a:lnTo>
                  <a:lnTo>
                    <a:pt x="1344" y="3183"/>
                  </a:lnTo>
                  <a:lnTo>
                    <a:pt x="1332" y="3154"/>
                  </a:lnTo>
                  <a:lnTo>
                    <a:pt x="1318" y="3125"/>
                  </a:lnTo>
                  <a:lnTo>
                    <a:pt x="1303" y="3097"/>
                  </a:lnTo>
                  <a:lnTo>
                    <a:pt x="1286" y="3070"/>
                  </a:lnTo>
                  <a:lnTo>
                    <a:pt x="1270" y="3043"/>
                  </a:lnTo>
                  <a:lnTo>
                    <a:pt x="1251" y="3018"/>
                  </a:lnTo>
                  <a:lnTo>
                    <a:pt x="1231" y="2993"/>
                  </a:lnTo>
                  <a:lnTo>
                    <a:pt x="1211" y="2969"/>
                  </a:lnTo>
                  <a:lnTo>
                    <a:pt x="1242" y="2899"/>
                  </a:lnTo>
                  <a:lnTo>
                    <a:pt x="1273" y="2828"/>
                  </a:lnTo>
                  <a:lnTo>
                    <a:pt x="1303" y="2757"/>
                  </a:lnTo>
                  <a:lnTo>
                    <a:pt x="1332" y="2685"/>
                  </a:lnTo>
                  <a:lnTo>
                    <a:pt x="1359" y="2613"/>
                  </a:lnTo>
                  <a:lnTo>
                    <a:pt x="1386" y="2540"/>
                  </a:lnTo>
                  <a:lnTo>
                    <a:pt x="1412" y="2466"/>
                  </a:lnTo>
                  <a:lnTo>
                    <a:pt x="1436" y="2392"/>
                  </a:lnTo>
                  <a:lnTo>
                    <a:pt x="1460" y="2317"/>
                  </a:lnTo>
                  <a:lnTo>
                    <a:pt x="1482" y="2241"/>
                  </a:lnTo>
                  <a:lnTo>
                    <a:pt x="1504" y="2166"/>
                  </a:lnTo>
                  <a:lnTo>
                    <a:pt x="1525" y="2089"/>
                  </a:lnTo>
                  <a:lnTo>
                    <a:pt x="1544" y="2012"/>
                  </a:lnTo>
                  <a:lnTo>
                    <a:pt x="1563" y="1933"/>
                  </a:lnTo>
                  <a:lnTo>
                    <a:pt x="1580" y="1856"/>
                  </a:lnTo>
                  <a:lnTo>
                    <a:pt x="1597" y="1777"/>
                  </a:lnTo>
                  <a:lnTo>
                    <a:pt x="1613" y="1697"/>
                  </a:lnTo>
                  <a:lnTo>
                    <a:pt x="1627" y="1616"/>
                  </a:lnTo>
                  <a:lnTo>
                    <a:pt x="1641" y="1535"/>
                  </a:lnTo>
                  <a:lnTo>
                    <a:pt x="1653" y="1453"/>
                  </a:lnTo>
                  <a:lnTo>
                    <a:pt x="1664" y="1371"/>
                  </a:lnTo>
                  <a:lnTo>
                    <a:pt x="1675" y="1288"/>
                  </a:lnTo>
                  <a:lnTo>
                    <a:pt x="1685" y="1205"/>
                  </a:lnTo>
                  <a:lnTo>
                    <a:pt x="1693" y="1121"/>
                  </a:lnTo>
                  <a:lnTo>
                    <a:pt x="1701" y="1036"/>
                  </a:lnTo>
                  <a:lnTo>
                    <a:pt x="1707" y="950"/>
                  </a:lnTo>
                  <a:lnTo>
                    <a:pt x="1713" y="864"/>
                  </a:lnTo>
                  <a:lnTo>
                    <a:pt x="1717" y="778"/>
                  </a:lnTo>
                  <a:lnTo>
                    <a:pt x="1720" y="690"/>
                  </a:lnTo>
                  <a:lnTo>
                    <a:pt x="1723" y="602"/>
                  </a:lnTo>
                  <a:lnTo>
                    <a:pt x="1724" y="514"/>
                  </a:lnTo>
                  <a:lnTo>
                    <a:pt x="1726" y="423"/>
                  </a:lnTo>
                  <a:close/>
                </a:path>
              </a:pathLst>
            </a:custGeom>
            <a:solidFill>
              <a:schemeClr val="accent4"/>
            </a:solidFill>
            <a:ln>
              <a:noFill/>
            </a:ln>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sp>
          <p:nvSpPr>
            <p:cNvPr id="24" name="淘宝店chenying0907 16"/>
            <p:cNvSpPr/>
            <p:nvPr/>
          </p:nvSpPr>
          <p:spPr bwMode="auto">
            <a:xfrm>
              <a:off x="5203122" y="2889895"/>
              <a:ext cx="138113" cy="138113"/>
            </a:xfrm>
            <a:custGeom>
              <a:avLst/>
              <a:gdLst>
                <a:gd name="T0" fmla="*/ 2 w 696"/>
                <a:gd name="T1" fmla="*/ 312 h 696"/>
                <a:gd name="T2" fmla="*/ 11 w 696"/>
                <a:gd name="T3" fmla="*/ 261 h 696"/>
                <a:gd name="T4" fmla="*/ 28 w 696"/>
                <a:gd name="T5" fmla="*/ 212 h 696"/>
                <a:gd name="T6" fmla="*/ 50 w 696"/>
                <a:gd name="T7" fmla="*/ 168 h 696"/>
                <a:gd name="T8" fmla="*/ 79 w 696"/>
                <a:gd name="T9" fmla="*/ 126 h 696"/>
                <a:gd name="T10" fmla="*/ 114 w 696"/>
                <a:gd name="T11" fmla="*/ 90 h 696"/>
                <a:gd name="T12" fmla="*/ 153 w 696"/>
                <a:gd name="T13" fmla="*/ 59 h 696"/>
                <a:gd name="T14" fmla="*/ 197 w 696"/>
                <a:gd name="T15" fmla="*/ 34 h 696"/>
                <a:gd name="T16" fmla="*/ 244 w 696"/>
                <a:gd name="T17" fmla="*/ 15 h 696"/>
                <a:gd name="T18" fmla="*/ 295 w 696"/>
                <a:gd name="T19" fmla="*/ 4 h 696"/>
                <a:gd name="T20" fmla="*/ 348 w 696"/>
                <a:gd name="T21" fmla="*/ 0 h 696"/>
                <a:gd name="T22" fmla="*/ 401 w 696"/>
                <a:gd name="T23" fmla="*/ 4 h 696"/>
                <a:gd name="T24" fmla="*/ 451 w 696"/>
                <a:gd name="T25" fmla="*/ 15 h 696"/>
                <a:gd name="T26" fmla="*/ 499 w 696"/>
                <a:gd name="T27" fmla="*/ 34 h 696"/>
                <a:gd name="T28" fmla="*/ 543 w 696"/>
                <a:gd name="T29" fmla="*/ 59 h 696"/>
                <a:gd name="T30" fmla="*/ 582 w 696"/>
                <a:gd name="T31" fmla="*/ 90 h 696"/>
                <a:gd name="T32" fmla="*/ 616 w 696"/>
                <a:gd name="T33" fmla="*/ 126 h 696"/>
                <a:gd name="T34" fmla="*/ 646 w 696"/>
                <a:gd name="T35" fmla="*/ 168 h 696"/>
                <a:gd name="T36" fmla="*/ 669 w 696"/>
                <a:gd name="T37" fmla="*/ 212 h 696"/>
                <a:gd name="T38" fmla="*/ 685 w 696"/>
                <a:gd name="T39" fmla="*/ 261 h 696"/>
                <a:gd name="T40" fmla="*/ 694 w 696"/>
                <a:gd name="T41" fmla="*/ 312 h 696"/>
                <a:gd name="T42" fmla="*/ 696 w 696"/>
                <a:gd name="T43" fmla="*/ 366 h 696"/>
                <a:gd name="T44" fmla="*/ 689 w 696"/>
                <a:gd name="T45" fmla="*/ 419 h 696"/>
                <a:gd name="T46" fmla="*/ 675 w 696"/>
                <a:gd name="T47" fmla="*/ 467 h 696"/>
                <a:gd name="T48" fmla="*/ 654 w 696"/>
                <a:gd name="T49" fmla="*/ 514 h 696"/>
                <a:gd name="T50" fmla="*/ 626 w 696"/>
                <a:gd name="T51" fmla="*/ 556 h 696"/>
                <a:gd name="T52" fmla="*/ 594 w 696"/>
                <a:gd name="T53" fmla="*/ 594 h 696"/>
                <a:gd name="T54" fmla="*/ 556 w 696"/>
                <a:gd name="T55" fmla="*/ 627 h 696"/>
                <a:gd name="T56" fmla="*/ 513 w 696"/>
                <a:gd name="T57" fmla="*/ 654 h 696"/>
                <a:gd name="T58" fmla="*/ 468 w 696"/>
                <a:gd name="T59" fmla="*/ 675 h 696"/>
                <a:gd name="T60" fmla="*/ 418 w 696"/>
                <a:gd name="T61" fmla="*/ 689 h 696"/>
                <a:gd name="T62" fmla="*/ 365 w 696"/>
                <a:gd name="T63" fmla="*/ 695 h 696"/>
                <a:gd name="T64" fmla="*/ 312 w 696"/>
                <a:gd name="T65" fmla="*/ 694 h 696"/>
                <a:gd name="T66" fmla="*/ 261 w 696"/>
                <a:gd name="T67" fmla="*/ 685 h 696"/>
                <a:gd name="T68" fmla="*/ 212 w 696"/>
                <a:gd name="T69" fmla="*/ 668 h 696"/>
                <a:gd name="T70" fmla="*/ 167 w 696"/>
                <a:gd name="T71" fmla="*/ 646 h 696"/>
                <a:gd name="T72" fmla="*/ 127 w 696"/>
                <a:gd name="T73" fmla="*/ 617 h 696"/>
                <a:gd name="T74" fmla="*/ 91 w 696"/>
                <a:gd name="T75" fmla="*/ 582 h 696"/>
                <a:gd name="T76" fmla="*/ 60 w 696"/>
                <a:gd name="T77" fmla="*/ 543 h 696"/>
                <a:gd name="T78" fmla="*/ 34 w 696"/>
                <a:gd name="T79" fmla="*/ 498 h 696"/>
                <a:gd name="T80" fmla="*/ 15 w 696"/>
                <a:gd name="T81" fmla="*/ 452 h 696"/>
                <a:gd name="T82" fmla="*/ 4 w 696"/>
                <a:gd name="T83" fmla="*/ 401 h 696"/>
                <a:gd name="T84" fmla="*/ 0 w 696"/>
                <a:gd name="T85" fmla="*/ 3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6" h="696">
                  <a:moveTo>
                    <a:pt x="0" y="348"/>
                  </a:moveTo>
                  <a:lnTo>
                    <a:pt x="1" y="330"/>
                  </a:lnTo>
                  <a:lnTo>
                    <a:pt x="2" y="312"/>
                  </a:lnTo>
                  <a:lnTo>
                    <a:pt x="4" y="295"/>
                  </a:lnTo>
                  <a:lnTo>
                    <a:pt x="7" y="277"/>
                  </a:lnTo>
                  <a:lnTo>
                    <a:pt x="11" y="261"/>
                  </a:lnTo>
                  <a:lnTo>
                    <a:pt x="15" y="244"/>
                  </a:lnTo>
                  <a:lnTo>
                    <a:pt x="21" y="228"/>
                  </a:lnTo>
                  <a:lnTo>
                    <a:pt x="28" y="212"/>
                  </a:lnTo>
                  <a:lnTo>
                    <a:pt x="34" y="197"/>
                  </a:lnTo>
                  <a:lnTo>
                    <a:pt x="42" y="182"/>
                  </a:lnTo>
                  <a:lnTo>
                    <a:pt x="50" y="168"/>
                  </a:lnTo>
                  <a:lnTo>
                    <a:pt x="60" y="153"/>
                  </a:lnTo>
                  <a:lnTo>
                    <a:pt x="69" y="140"/>
                  </a:lnTo>
                  <a:lnTo>
                    <a:pt x="79" y="126"/>
                  </a:lnTo>
                  <a:lnTo>
                    <a:pt x="91" y="114"/>
                  </a:lnTo>
                  <a:lnTo>
                    <a:pt x="102" y="101"/>
                  </a:lnTo>
                  <a:lnTo>
                    <a:pt x="114" y="90"/>
                  </a:lnTo>
                  <a:lnTo>
                    <a:pt x="127" y="79"/>
                  </a:lnTo>
                  <a:lnTo>
                    <a:pt x="139" y="69"/>
                  </a:lnTo>
                  <a:lnTo>
                    <a:pt x="153" y="59"/>
                  </a:lnTo>
                  <a:lnTo>
                    <a:pt x="167" y="49"/>
                  </a:lnTo>
                  <a:lnTo>
                    <a:pt x="182" y="41"/>
                  </a:lnTo>
                  <a:lnTo>
                    <a:pt x="197" y="34"/>
                  </a:lnTo>
                  <a:lnTo>
                    <a:pt x="212" y="27"/>
                  </a:lnTo>
                  <a:lnTo>
                    <a:pt x="229" y="20"/>
                  </a:lnTo>
                  <a:lnTo>
                    <a:pt x="244" y="15"/>
                  </a:lnTo>
                  <a:lnTo>
                    <a:pt x="261" y="10"/>
                  </a:lnTo>
                  <a:lnTo>
                    <a:pt x="277" y="7"/>
                  </a:lnTo>
                  <a:lnTo>
                    <a:pt x="295" y="4"/>
                  </a:lnTo>
                  <a:lnTo>
                    <a:pt x="312" y="2"/>
                  </a:lnTo>
                  <a:lnTo>
                    <a:pt x="330" y="0"/>
                  </a:lnTo>
                  <a:lnTo>
                    <a:pt x="348" y="0"/>
                  </a:lnTo>
                  <a:lnTo>
                    <a:pt x="365" y="0"/>
                  </a:lnTo>
                  <a:lnTo>
                    <a:pt x="384" y="2"/>
                  </a:lnTo>
                  <a:lnTo>
                    <a:pt x="401" y="4"/>
                  </a:lnTo>
                  <a:lnTo>
                    <a:pt x="418" y="7"/>
                  </a:lnTo>
                  <a:lnTo>
                    <a:pt x="435" y="10"/>
                  </a:lnTo>
                  <a:lnTo>
                    <a:pt x="451" y="15"/>
                  </a:lnTo>
                  <a:lnTo>
                    <a:pt x="468" y="20"/>
                  </a:lnTo>
                  <a:lnTo>
                    <a:pt x="483" y="27"/>
                  </a:lnTo>
                  <a:lnTo>
                    <a:pt x="499" y="34"/>
                  </a:lnTo>
                  <a:lnTo>
                    <a:pt x="513" y="41"/>
                  </a:lnTo>
                  <a:lnTo>
                    <a:pt x="528" y="49"/>
                  </a:lnTo>
                  <a:lnTo>
                    <a:pt x="543" y="59"/>
                  </a:lnTo>
                  <a:lnTo>
                    <a:pt x="556" y="69"/>
                  </a:lnTo>
                  <a:lnTo>
                    <a:pt x="569" y="79"/>
                  </a:lnTo>
                  <a:lnTo>
                    <a:pt x="582" y="90"/>
                  </a:lnTo>
                  <a:lnTo>
                    <a:pt x="594" y="101"/>
                  </a:lnTo>
                  <a:lnTo>
                    <a:pt x="606" y="114"/>
                  </a:lnTo>
                  <a:lnTo>
                    <a:pt x="616" y="126"/>
                  </a:lnTo>
                  <a:lnTo>
                    <a:pt x="626" y="140"/>
                  </a:lnTo>
                  <a:lnTo>
                    <a:pt x="637" y="153"/>
                  </a:lnTo>
                  <a:lnTo>
                    <a:pt x="646" y="168"/>
                  </a:lnTo>
                  <a:lnTo>
                    <a:pt x="654" y="182"/>
                  </a:lnTo>
                  <a:lnTo>
                    <a:pt x="662" y="197"/>
                  </a:lnTo>
                  <a:lnTo>
                    <a:pt x="669" y="212"/>
                  </a:lnTo>
                  <a:lnTo>
                    <a:pt x="675" y="228"/>
                  </a:lnTo>
                  <a:lnTo>
                    <a:pt x="680" y="244"/>
                  </a:lnTo>
                  <a:lnTo>
                    <a:pt x="685" y="261"/>
                  </a:lnTo>
                  <a:lnTo>
                    <a:pt x="689" y="277"/>
                  </a:lnTo>
                  <a:lnTo>
                    <a:pt x="692" y="295"/>
                  </a:lnTo>
                  <a:lnTo>
                    <a:pt x="694" y="312"/>
                  </a:lnTo>
                  <a:lnTo>
                    <a:pt x="696" y="330"/>
                  </a:lnTo>
                  <a:lnTo>
                    <a:pt x="696" y="348"/>
                  </a:lnTo>
                  <a:lnTo>
                    <a:pt x="696" y="366"/>
                  </a:lnTo>
                  <a:lnTo>
                    <a:pt x="694" y="383"/>
                  </a:lnTo>
                  <a:lnTo>
                    <a:pt x="692" y="401"/>
                  </a:lnTo>
                  <a:lnTo>
                    <a:pt x="689" y="419"/>
                  </a:lnTo>
                  <a:lnTo>
                    <a:pt x="685" y="435"/>
                  </a:lnTo>
                  <a:lnTo>
                    <a:pt x="680" y="452"/>
                  </a:lnTo>
                  <a:lnTo>
                    <a:pt x="675" y="467"/>
                  </a:lnTo>
                  <a:lnTo>
                    <a:pt x="669" y="484"/>
                  </a:lnTo>
                  <a:lnTo>
                    <a:pt x="662" y="498"/>
                  </a:lnTo>
                  <a:lnTo>
                    <a:pt x="654" y="514"/>
                  </a:lnTo>
                  <a:lnTo>
                    <a:pt x="646" y="528"/>
                  </a:lnTo>
                  <a:lnTo>
                    <a:pt x="637" y="543"/>
                  </a:lnTo>
                  <a:lnTo>
                    <a:pt x="626" y="556"/>
                  </a:lnTo>
                  <a:lnTo>
                    <a:pt x="616" y="569"/>
                  </a:lnTo>
                  <a:lnTo>
                    <a:pt x="606" y="582"/>
                  </a:lnTo>
                  <a:lnTo>
                    <a:pt x="594" y="594"/>
                  </a:lnTo>
                  <a:lnTo>
                    <a:pt x="582" y="605"/>
                  </a:lnTo>
                  <a:lnTo>
                    <a:pt x="569" y="617"/>
                  </a:lnTo>
                  <a:lnTo>
                    <a:pt x="556" y="627"/>
                  </a:lnTo>
                  <a:lnTo>
                    <a:pt x="543" y="636"/>
                  </a:lnTo>
                  <a:lnTo>
                    <a:pt x="528" y="646"/>
                  </a:lnTo>
                  <a:lnTo>
                    <a:pt x="513" y="654"/>
                  </a:lnTo>
                  <a:lnTo>
                    <a:pt x="499" y="662"/>
                  </a:lnTo>
                  <a:lnTo>
                    <a:pt x="483" y="668"/>
                  </a:lnTo>
                  <a:lnTo>
                    <a:pt x="468" y="675"/>
                  </a:lnTo>
                  <a:lnTo>
                    <a:pt x="451" y="681"/>
                  </a:lnTo>
                  <a:lnTo>
                    <a:pt x="435" y="685"/>
                  </a:lnTo>
                  <a:lnTo>
                    <a:pt x="418" y="689"/>
                  </a:lnTo>
                  <a:lnTo>
                    <a:pt x="401" y="692"/>
                  </a:lnTo>
                  <a:lnTo>
                    <a:pt x="384" y="694"/>
                  </a:lnTo>
                  <a:lnTo>
                    <a:pt x="365" y="695"/>
                  </a:lnTo>
                  <a:lnTo>
                    <a:pt x="348" y="696"/>
                  </a:lnTo>
                  <a:lnTo>
                    <a:pt x="330" y="695"/>
                  </a:lnTo>
                  <a:lnTo>
                    <a:pt x="312" y="694"/>
                  </a:lnTo>
                  <a:lnTo>
                    <a:pt x="295" y="692"/>
                  </a:lnTo>
                  <a:lnTo>
                    <a:pt x="277" y="689"/>
                  </a:lnTo>
                  <a:lnTo>
                    <a:pt x="261" y="685"/>
                  </a:lnTo>
                  <a:lnTo>
                    <a:pt x="244" y="681"/>
                  </a:lnTo>
                  <a:lnTo>
                    <a:pt x="229" y="675"/>
                  </a:lnTo>
                  <a:lnTo>
                    <a:pt x="212" y="668"/>
                  </a:lnTo>
                  <a:lnTo>
                    <a:pt x="197" y="662"/>
                  </a:lnTo>
                  <a:lnTo>
                    <a:pt x="182" y="654"/>
                  </a:lnTo>
                  <a:lnTo>
                    <a:pt x="167" y="646"/>
                  </a:lnTo>
                  <a:lnTo>
                    <a:pt x="153" y="636"/>
                  </a:lnTo>
                  <a:lnTo>
                    <a:pt x="139" y="627"/>
                  </a:lnTo>
                  <a:lnTo>
                    <a:pt x="127" y="617"/>
                  </a:lnTo>
                  <a:lnTo>
                    <a:pt x="114" y="605"/>
                  </a:lnTo>
                  <a:lnTo>
                    <a:pt x="102" y="594"/>
                  </a:lnTo>
                  <a:lnTo>
                    <a:pt x="91" y="582"/>
                  </a:lnTo>
                  <a:lnTo>
                    <a:pt x="79" y="569"/>
                  </a:lnTo>
                  <a:lnTo>
                    <a:pt x="69" y="556"/>
                  </a:lnTo>
                  <a:lnTo>
                    <a:pt x="60" y="543"/>
                  </a:lnTo>
                  <a:lnTo>
                    <a:pt x="50" y="528"/>
                  </a:lnTo>
                  <a:lnTo>
                    <a:pt x="42" y="514"/>
                  </a:lnTo>
                  <a:lnTo>
                    <a:pt x="34" y="498"/>
                  </a:lnTo>
                  <a:lnTo>
                    <a:pt x="28" y="484"/>
                  </a:lnTo>
                  <a:lnTo>
                    <a:pt x="21" y="467"/>
                  </a:lnTo>
                  <a:lnTo>
                    <a:pt x="15" y="452"/>
                  </a:lnTo>
                  <a:lnTo>
                    <a:pt x="11" y="435"/>
                  </a:lnTo>
                  <a:lnTo>
                    <a:pt x="7" y="419"/>
                  </a:lnTo>
                  <a:lnTo>
                    <a:pt x="4" y="401"/>
                  </a:lnTo>
                  <a:lnTo>
                    <a:pt x="2" y="383"/>
                  </a:lnTo>
                  <a:lnTo>
                    <a:pt x="1" y="366"/>
                  </a:lnTo>
                  <a:lnTo>
                    <a:pt x="0" y="3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sp>
          <p:nvSpPr>
            <p:cNvPr id="25" name="淘宝店chenying0907 22"/>
            <p:cNvSpPr/>
            <p:nvPr/>
          </p:nvSpPr>
          <p:spPr bwMode="auto">
            <a:xfrm>
              <a:off x="5236459" y="2924820"/>
              <a:ext cx="69850" cy="68263"/>
            </a:xfrm>
            <a:custGeom>
              <a:avLst/>
              <a:gdLst>
                <a:gd name="T0" fmla="*/ 1 w 348"/>
                <a:gd name="T1" fmla="*/ 156 h 348"/>
                <a:gd name="T2" fmla="*/ 8 w 348"/>
                <a:gd name="T3" fmla="*/ 122 h 348"/>
                <a:gd name="T4" fmla="*/ 21 w 348"/>
                <a:gd name="T5" fmla="*/ 91 h 348"/>
                <a:gd name="T6" fmla="*/ 40 w 348"/>
                <a:gd name="T7" fmla="*/ 63 h 348"/>
                <a:gd name="T8" fmla="*/ 63 w 348"/>
                <a:gd name="T9" fmla="*/ 39 h 348"/>
                <a:gd name="T10" fmla="*/ 91 w 348"/>
                <a:gd name="T11" fmla="*/ 21 h 348"/>
                <a:gd name="T12" fmla="*/ 122 w 348"/>
                <a:gd name="T13" fmla="*/ 7 h 348"/>
                <a:gd name="T14" fmla="*/ 156 w 348"/>
                <a:gd name="T15" fmla="*/ 1 h 348"/>
                <a:gd name="T16" fmla="*/ 191 w 348"/>
                <a:gd name="T17" fmla="*/ 1 h 348"/>
                <a:gd name="T18" fmla="*/ 226 w 348"/>
                <a:gd name="T19" fmla="*/ 7 h 348"/>
                <a:gd name="T20" fmla="*/ 257 w 348"/>
                <a:gd name="T21" fmla="*/ 21 h 348"/>
                <a:gd name="T22" fmla="*/ 285 w 348"/>
                <a:gd name="T23" fmla="*/ 39 h 348"/>
                <a:gd name="T24" fmla="*/ 308 w 348"/>
                <a:gd name="T25" fmla="*/ 63 h 348"/>
                <a:gd name="T26" fmla="*/ 327 w 348"/>
                <a:gd name="T27" fmla="*/ 91 h 348"/>
                <a:gd name="T28" fmla="*/ 341 w 348"/>
                <a:gd name="T29" fmla="*/ 122 h 348"/>
                <a:gd name="T30" fmla="*/ 347 w 348"/>
                <a:gd name="T31" fmla="*/ 156 h 348"/>
                <a:gd name="T32" fmla="*/ 347 w 348"/>
                <a:gd name="T33" fmla="*/ 192 h 348"/>
                <a:gd name="T34" fmla="*/ 341 w 348"/>
                <a:gd name="T35" fmla="*/ 226 h 348"/>
                <a:gd name="T36" fmla="*/ 327 w 348"/>
                <a:gd name="T37" fmla="*/ 257 h 348"/>
                <a:gd name="T38" fmla="*/ 308 w 348"/>
                <a:gd name="T39" fmla="*/ 285 h 348"/>
                <a:gd name="T40" fmla="*/ 285 w 348"/>
                <a:gd name="T41" fmla="*/ 308 h 348"/>
                <a:gd name="T42" fmla="*/ 257 w 348"/>
                <a:gd name="T43" fmla="*/ 326 h 348"/>
                <a:gd name="T44" fmla="*/ 226 w 348"/>
                <a:gd name="T45" fmla="*/ 340 h 348"/>
                <a:gd name="T46" fmla="*/ 191 w 348"/>
                <a:gd name="T47" fmla="*/ 347 h 348"/>
                <a:gd name="T48" fmla="*/ 156 w 348"/>
                <a:gd name="T49" fmla="*/ 347 h 348"/>
                <a:gd name="T50" fmla="*/ 122 w 348"/>
                <a:gd name="T51" fmla="*/ 340 h 348"/>
                <a:gd name="T52" fmla="*/ 91 w 348"/>
                <a:gd name="T53" fmla="*/ 326 h 348"/>
                <a:gd name="T54" fmla="*/ 63 w 348"/>
                <a:gd name="T55" fmla="*/ 308 h 348"/>
                <a:gd name="T56" fmla="*/ 40 w 348"/>
                <a:gd name="T57" fmla="*/ 285 h 348"/>
                <a:gd name="T58" fmla="*/ 21 w 348"/>
                <a:gd name="T59" fmla="*/ 257 h 348"/>
                <a:gd name="T60" fmla="*/ 8 w 348"/>
                <a:gd name="T61" fmla="*/ 226 h 348"/>
                <a:gd name="T62" fmla="*/ 1 w 348"/>
                <a:gd name="T63" fmla="*/ 19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8" h="348">
                  <a:moveTo>
                    <a:pt x="0" y="174"/>
                  </a:moveTo>
                  <a:lnTo>
                    <a:pt x="1" y="156"/>
                  </a:lnTo>
                  <a:lnTo>
                    <a:pt x="4" y="139"/>
                  </a:lnTo>
                  <a:lnTo>
                    <a:pt x="8" y="122"/>
                  </a:lnTo>
                  <a:lnTo>
                    <a:pt x="13" y="106"/>
                  </a:lnTo>
                  <a:lnTo>
                    <a:pt x="21" y="91"/>
                  </a:lnTo>
                  <a:lnTo>
                    <a:pt x="30" y="77"/>
                  </a:lnTo>
                  <a:lnTo>
                    <a:pt x="40" y="63"/>
                  </a:lnTo>
                  <a:lnTo>
                    <a:pt x="50" y="51"/>
                  </a:lnTo>
                  <a:lnTo>
                    <a:pt x="63" y="39"/>
                  </a:lnTo>
                  <a:lnTo>
                    <a:pt x="76" y="30"/>
                  </a:lnTo>
                  <a:lnTo>
                    <a:pt x="91" y="21"/>
                  </a:lnTo>
                  <a:lnTo>
                    <a:pt x="106" y="13"/>
                  </a:lnTo>
                  <a:lnTo>
                    <a:pt x="122" y="7"/>
                  </a:lnTo>
                  <a:lnTo>
                    <a:pt x="138" y="3"/>
                  </a:lnTo>
                  <a:lnTo>
                    <a:pt x="156" y="1"/>
                  </a:lnTo>
                  <a:lnTo>
                    <a:pt x="174" y="0"/>
                  </a:lnTo>
                  <a:lnTo>
                    <a:pt x="191" y="1"/>
                  </a:lnTo>
                  <a:lnTo>
                    <a:pt x="209" y="3"/>
                  </a:lnTo>
                  <a:lnTo>
                    <a:pt x="226" y="7"/>
                  </a:lnTo>
                  <a:lnTo>
                    <a:pt x="242" y="13"/>
                  </a:lnTo>
                  <a:lnTo>
                    <a:pt x="257" y="21"/>
                  </a:lnTo>
                  <a:lnTo>
                    <a:pt x="271" y="30"/>
                  </a:lnTo>
                  <a:lnTo>
                    <a:pt x="285" y="39"/>
                  </a:lnTo>
                  <a:lnTo>
                    <a:pt x="297" y="51"/>
                  </a:lnTo>
                  <a:lnTo>
                    <a:pt x="308" y="63"/>
                  </a:lnTo>
                  <a:lnTo>
                    <a:pt x="318" y="77"/>
                  </a:lnTo>
                  <a:lnTo>
                    <a:pt x="327" y="91"/>
                  </a:lnTo>
                  <a:lnTo>
                    <a:pt x="334" y="106"/>
                  </a:lnTo>
                  <a:lnTo>
                    <a:pt x="341" y="122"/>
                  </a:lnTo>
                  <a:lnTo>
                    <a:pt x="345" y="139"/>
                  </a:lnTo>
                  <a:lnTo>
                    <a:pt x="347" y="156"/>
                  </a:lnTo>
                  <a:lnTo>
                    <a:pt x="348" y="174"/>
                  </a:lnTo>
                  <a:lnTo>
                    <a:pt x="347" y="192"/>
                  </a:lnTo>
                  <a:lnTo>
                    <a:pt x="345" y="209"/>
                  </a:lnTo>
                  <a:lnTo>
                    <a:pt x="341" y="226"/>
                  </a:lnTo>
                  <a:lnTo>
                    <a:pt x="334" y="241"/>
                  </a:lnTo>
                  <a:lnTo>
                    <a:pt x="327" y="257"/>
                  </a:lnTo>
                  <a:lnTo>
                    <a:pt x="318" y="271"/>
                  </a:lnTo>
                  <a:lnTo>
                    <a:pt x="308" y="285"/>
                  </a:lnTo>
                  <a:lnTo>
                    <a:pt x="297" y="297"/>
                  </a:lnTo>
                  <a:lnTo>
                    <a:pt x="285" y="308"/>
                  </a:lnTo>
                  <a:lnTo>
                    <a:pt x="271" y="318"/>
                  </a:lnTo>
                  <a:lnTo>
                    <a:pt x="257" y="326"/>
                  </a:lnTo>
                  <a:lnTo>
                    <a:pt x="242" y="335"/>
                  </a:lnTo>
                  <a:lnTo>
                    <a:pt x="226" y="340"/>
                  </a:lnTo>
                  <a:lnTo>
                    <a:pt x="209" y="344"/>
                  </a:lnTo>
                  <a:lnTo>
                    <a:pt x="191" y="347"/>
                  </a:lnTo>
                  <a:lnTo>
                    <a:pt x="174" y="348"/>
                  </a:lnTo>
                  <a:lnTo>
                    <a:pt x="156" y="347"/>
                  </a:lnTo>
                  <a:lnTo>
                    <a:pt x="138" y="344"/>
                  </a:lnTo>
                  <a:lnTo>
                    <a:pt x="122" y="340"/>
                  </a:lnTo>
                  <a:lnTo>
                    <a:pt x="106" y="335"/>
                  </a:lnTo>
                  <a:lnTo>
                    <a:pt x="91" y="326"/>
                  </a:lnTo>
                  <a:lnTo>
                    <a:pt x="76" y="318"/>
                  </a:lnTo>
                  <a:lnTo>
                    <a:pt x="63" y="308"/>
                  </a:lnTo>
                  <a:lnTo>
                    <a:pt x="50" y="297"/>
                  </a:lnTo>
                  <a:lnTo>
                    <a:pt x="40" y="285"/>
                  </a:lnTo>
                  <a:lnTo>
                    <a:pt x="30" y="271"/>
                  </a:lnTo>
                  <a:lnTo>
                    <a:pt x="21" y="257"/>
                  </a:lnTo>
                  <a:lnTo>
                    <a:pt x="13" y="241"/>
                  </a:lnTo>
                  <a:lnTo>
                    <a:pt x="8" y="226"/>
                  </a:lnTo>
                  <a:lnTo>
                    <a:pt x="4" y="209"/>
                  </a:lnTo>
                  <a:lnTo>
                    <a:pt x="1" y="192"/>
                  </a:lnTo>
                  <a:lnTo>
                    <a:pt x="0" y="174"/>
                  </a:lnTo>
                  <a:close/>
                </a:path>
              </a:pathLst>
            </a:custGeom>
            <a:solidFill>
              <a:schemeClr val="accent4"/>
            </a:solidFill>
            <a:ln>
              <a:noFill/>
            </a:ln>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grpSp>
      <p:sp>
        <p:nvSpPr>
          <p:cNvPr id="26" name="淘宝店chenying0907 23"/>
          <p:cNvSpPr>
            <a:spLocks noEditPoints="1"/>
          </p:cNvSpPr>
          <p:nvPr/>
        </p:nvSpPr>
        <p:spPr bwMode="auto">
          <a:xfrm>
            <a:off x="4176080" y="2322330"/>
            <a:ext cx="860276" cy="2367283"/>
          </a:xfrm>
          <a:custGeom>
            <a:avLst/>
            <a:gdLst>
              <a:gd name="T0" fmla="*/ 1090 w 4328"/>
              <a:gd name="T1" fmla="*/ 11427 h 11925"/>
              <a:gd name="T2" fmla="*/ 768 w 4328"/>
              <a:gd name="T3" fmla="*/ 10847 h 11925"/>
              <a:gd name="T4" fmla="*/ 614 w 4328"/>
              <a:gd name="T5" fmla="*/ 10213 h 11925"/>
              <a:gd name="T6" fmla="*/ 428 w 4328"/>
              <a:gd name="T7" fmla="*/ 9601 h 11925"/>
              <a:gd name="T8" fmla="*/ 199 w 4328"/>
              <a:gd name="T9" fmla="*/ 8762 h 11925"/>
              <a:gd name="T10" fmla="*/ 1 w 4328"/>
              <a:gd name="T11" fmla="*/ 7705 h 11925"/>
              <a:gd name="T12" fmla="*/ 1238 w 4328"/>
              <a:gd name="T13" fmla="*/ 6386 h 11925"/>
              <a:gd name="T14" fmla="*/ 1306 w 4328"/>
              <a:gd name="T15" fmla="*/ 5360 h 11925"/>
              <a:gd name="T16" fmla="*/ 1499 w 4328"/>
              <a:gd name="T17" fmla="*/ 4657 h 11925"/>
              <a:gd name="T18" fmla="*/ 626 w 4328"/>
              <a:gd name="T19" fmla="*/ 732 h 11925"/>
              <a:gd name="T20" fmla="*/ 1295 w 4328"/>
              <a:gd name="T21" fmla="*/ 14 h 11925"/>
              <a:gd name="T22" fmla="*/ 1226 w 4328"/>
              <a:gd name="T23" fmla="*/ 531 h 11925"/>
              <a:gd name="T24" fmla="*/ 1388 w 4328"/>
              <a:gd name="T25" fmla="*/ 385 h 11925"/>
              <a:gd name="T26" fmla="*/ 2846 w 4328"/>
              <a:gd name="T27" fmla="*/ 456 h 11925"/>
              <a:gd name="T28" fmla="*/ 3014 w 4328"/>
              <a:gd name="T29" fmla="*/ 432 h 11925"/>
              <a:gd name="T30" fmla="*/ 2931 w 4328"/>
              <a:gd name="T31" fmla="*/ 19 h 11925"/>
              <a:gd name="T32" fmla="*/ 3405 w 4328"/>
              <a:gd name="T33" fmla="*/ 634 h 11925"/>
              <a:gd name="T34" fmla="*/ 2751 w 4328"/>
              <a:gd name="T35" fmla="*/ 4660 h 11925"/>
              <a:gd name="T36" fmla="*/ 2939 w 4328"/>
              <a:gd name="T37" fmla="*/ 5361 h 11925"/>
              <a:gd name="T38" fmla="*/ 3007 w 4328"/>
              <a:gd name="T39" fmla="*/ 6386 h 11925"/>
              <a:gd name="T40" fmla="*/ 4327 w 4328"/>
              <a:gd name="T41" fmla="*/ 7705 h 11925"/>
              <a:gd name="T42" fmla="*/ 4065 w 4328"/>
              <a:gd name="T43" fmla="*/ 8812 h 11925"/>
              <a:gd name="T44" fmla="*/ 3890 w 4328"/>
              <a:gd name="T45" fmla="*/ 9425 h 11925"/>
              <a:gd name="T46" fmla="*/ 3745 w 4328"/>
              <a:gd name="T47" fmla="*/ 10064 h 11925"/>
              <a:gd name="T48" fmla="*/ 3650 w 4328"/>
              <a:gd name="T49" fmla="*/ 10722 h 11925"/>
              <a:gd name="T50" fmla="*/ 3518 w 4328"/>
              <a:gd name="T51" fmla="*/ 11328 h 11925"/>
              <a:gd name="T52" fmla="*/ 3163 w 4328"/>
              <a:gd name="T53" fmla="*/ 11735 h 11925"/>
              <a:gd name="T54" fmla="*/ 1744 w 4328"/>
              <a:gd name="T55" fmla="*/ 4363 h 11925"/>
              <a:gd name="T56" fmla="*/ 1622 w 4328"/>
              <a:gd name="T57" fmla="*/ 3274 h 11925"/>
              <a:gd name="T58" fmla="*/ 556 w 4328"/>
              <a:gd name="T59" fmla="*/ 855 h 11925"/>
              <a:gd name="T60" fmla="*/ 2927 w 4328"/>
              <a:gd name="T61" fmla="*/ 773 h 11925"/>
              <a:gd name="T62" fmla="*/ 2147 w 4328"/>
              <a:gd name="T63" fmla="*/ 526 h 11925"/>
              <a:gd name="T64" fmla="*/ 2457 w 4328"/>
              <a:gd name="T65" fmla="*/ 3178 h 11925"/>
              <a:gd name="T66" fmla="*/ 2584 w 4328"/>
              <a:gd name="T67" fmla="*/ 3601 h 11925"/>
              <a:gd name="T68" fmla="*/ 3762 w 4328"/>
              <a:gd name="T69" fmla="*/ 889 h 11925"/>
              <a:gd name="T70" fmla="*/ 2341 w 4328"/>
              <a:gd name="T71" fmla="*/ 4827 h 11925"/>
              <a:gd name="T72" fmla="*/ 2198 w 4328"/>
              <a:gd name="T73" fmla="*/ 3469 h 11925"/>
              <a:gd name="T74" fmla="*/ 1972 w 4328"/>
              <a:gd name="T75" fmla="*/ 4771 h 11925"/>
              <a:gd name="T76" fmla="*/ 1588 w 4328"/>
              <a:gd name="T77" fmla="*/ 5008 h 11925"/>
              <a:gd name="T78" fmla="*/ 1595 w 4328"/>
              <a:gd name="T79" fmla="*/ 6158 h 11925"/>
              <a:gd name="T80" fmla="*/ 2699 w 4328"/>
              <a:gd name="T81" fmla="*/ 7238 h 11925"/>
              <a:gd name="T82" fmla="*/ 2603 w 4328"/>
              <a:gd name="T83" fmla="*/ 5439 h 11925"/>
              <a:gd name="T84" fmla="*/ 2953 w 4328"/>
              <a:gd name="T85" fmla="*/ 597 h 11925"/>
              <a:gd name="T86" fmla="*/ 1305 w 4328"/>
              <a:gd name="T87" fmla="*/ 762 h 11925"/>
              <a:gd name="T88" fmla="*/ 1315 w 4328"/>
              <a:gd name="T89" fmla="*/ 523 h 11925"/>
              <a:gd name="T90" fmla="*/ 1247 w 4328"/>
              <a:gd name="T91" fmla="*/ 482 h 11925"/>
              <a:gd name="T92" fmla="*/ 2891 w 4328"/>
              <a:gd name="T93" fmla="*/ 335 h 11925"/>
              <a:gd name="T94" fmla="*/ 1486 w 4328"/>
              <a:gd name="T95" fmla="*/ 11436 h 11925"/>
              <a:gd name="T96" fmla="*/ 2907 w 4328"/>
              <a:gd name="T97" fmla="*/ 11273 h 11925"/>
              <a:gd name="T98" fmla="*/ 3087 w 4328"/>
              <a:gd name="T99" fmla="*/ 11079 h 11925"/>
              <a:gd name="T100" fmla="*/ 3117 w 4328"/>
              <a:gd name="T101" fmla="*/ 10660 h 11925"/>
              <a:gd name="T102" fmla="*/ 3126 w 4328"/>
              <a:gd name="T103" fmla="*/ 10404 h 11925"/>
              <a:gd name="T104" fmla="*/ 3255 w 4328"/>
              <a:gd name="T105" fmla="*/ 10031 h 11925"/>
              <a:gd name="T106" fmla="*/ 3393 w 4328"/>
              <a:gd name="T107" fmla="*/ 9588 h 11925"/>
              <a:gd name="T108" fmla="*/ 3537 w 4328"/>
              <a:gd name="T109" fmla="*/ 9140 h 11925"/>
              <a:gd name="T110" fmla="*/ 3842 w 4328"/>
              <a:gd name="T111" fmla="*/ 8353 h 11925"/>
              <a:gd name="T112" fmla="*/ 766 w 4328"/>
              <a:gd name="T113" fmla="*/ 8722 h 11925"/>
              <a:gd name="T114" fmla="*/ 864 w 4328"/>
              <a:gd name="T115" fmla="*/ 9463 h 11925"/>
              <a:gd name="T116" fmla="*/ 899 w 4328"/>
              <a:gd name="T117" fmla="*/ 9928 h 11925"/>
              <a:gd name="T118" fmla="*/ 1102 w 4328"/>
              <a:gd name="T119" fmla="*/ 10353 h 11925"/>
              <a:gd name="T120" fmla="*/ 1244 w 4328"/>
              <a:gd name="T121" fmla="*/ 10539 h 11925"/>
              <a:gd name="T122" fmla="*/ 1290 w 4328"/>
              <a:gd name="T123" fmla="*/ 10926 h 1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8" h="11925">
                <a:moveTo>
                  <a:pt x="2794" y="11925"/>
                </a:moveTo>
                <a:lnTo>
                  <a:pt x="1584" y="11925"/>
                </a:lnTo>
                <a:lnTo>
                  <a:pt x="1557" y="11924"/>
                </a:lnTo>
                <a:lnTo>
                  <a:pt x="1530" y="11922"/>
                </a:lnTo>
                <a:lnTo>
                  <a:pt x="1504" y="11918"/>
                </a:lnTo>
                <a:lnTo>
                  <a:pt x="1479" y="11913"/>
                </a:lnTo>
                <a:lnTo>
                  <a:pt x="1454" y="11905"/>
                </a:lnTo>
                <a:lnTo>
                  <a:pt x="1429" y="11897"/>
                </a:lnTo>
                <a:lnTo>
                  <a:pt x="1406" y="11887"/>
                </a:lnTo>
                <a:lnTo>
                  <a:pt x="1383" y="11876"/>
                </a:lnTo>
                <a:lnTo>
                  <a:pt x="1361" y="11864"/>
                </a:lnTo>
                <a:lnTo>
                  <a:pt x="1339" y="11850"/>
                </a:lnTo>
                <a:lnTo>
                  <a:pt x="1319" y="11836"/>
                </a:lnTo>
                <a:lnTo>
                  <a:pt x="1299" y="11820"/>
                </a:lnTo>
                <a:lnTo>
                  <a:pt x="1279" y="11804"/>
                </a:lnTo>
                <a:lnTo>
                  <a:pt x="1261" y="11786"/>
                </a:lnTo>
                <a:lnTo>
                  <a:pt x="1243" y="11768"/>
                </a:lnTo>
                <a:lnTo>
                  <a:pt x="1226" y="11749"/>
                </a:lnTo>
                <a:lnTo>
                  <a:pt x="1210" y="11729"/>
                </a:lnTo>
                <a:lnTo>
                  <a:pt x="1195" y="11708"/>
                </a:lnTo>
                <a:lnTo>
                  <a:pt x="1181" y="11686"/>
                </a:lnTo>
                <a:lnTo>
                  <a:pt x="1167" y="11665"/>
                </a:lnTo>
                <a:lnTo>
                  <a:pt x="1155" y="11643"/>
                </a:lnTo>
                <a:lnTo>
                  <a:pt x="1143" y="11620"/>
                </a:lnTo>
                <a:lnTo>
                  <a:pt x="1133" y="11596"/>
                </a:lnTo>
                <a:lnTo>
                  <a:pt x="1124" y="11573"/>
                </a:lnTo>
                <a:lnTo>
                  <a:pt x="1116" y="11550"/>
                </a:lnTo>
                <a:lnTo>
                  <a:pt x="1108" y="11525"/>
                </a:lnTo>
                <a:lnTo>
                  <a:pt x="1102" y="11501"/>
                </a:lnTo>
                <a:lnTo>
                  <a:pt x="1097" y="11476"/>
                </a:lnTo>
                <a:lnTo>
                  <a:pt x="1093" y="11452"/>
                </a:lnTo>
                <a:lnTo>
                  <a:pt x="1090" y="11427"/>
                </a:lnTo>
                <a:lnTo>
                  <a:pt x="1089" y="11403"/>
                </a:lnTo>
                <a:lnTo>
                  <a:pt x="1088" y="11379"/>
                </a:lnTo>
                <a:lnTo>
                  <a:pt x="1088" y="11299"/>
                </a:lnTo>
                <a:lnTo>
                  <a:pt x="1081" y="11293"/>
                </a:lnTo>
                <a:lnTo>
                  <a:pt x="1075" y="11289"/>
                </a:lnTo>
                <a:lnTo>
                  <a:pt x="1053" y="11284"/>
                </a:lnTo>
                <a:lnTo>
                  <a:pt x="1033" y="11279"/>
                </a:lnTo>
                <a:lnTo>
                  <a:pt x="1011" y="11272"/>
                </a:lnTo>
                <a:lnTo>
                  <a:pt x="991" y="11263"/>
                </a:lnTo>
                <a:lnTo>
                  <a:pt x="971" y="11254"/>
                </a:lnTo>
                <a:lnTo>
                  <a:pt x="952" y="11244"/>
                </a:lnTo>
                <a:lnTo>
                  <a:pt x="933" y="11231"/>
                </a:lnTo>
                <a:lnTo>
                  <a:pt x="916" y="11219"/>
                </a:lnTo>
                <a:lnTo>
                  <a:pt x="898" y="11204"/>
                </a:lnTo>
                <a:lnTo>
                  <a:pt x="882" y="11189"/>
                </a:lnTo>
                <a:lnTo>
                  <a:pt x="867" y="11172"/>
                </a:lnTo>
                <a:lnTo>
                  <a:pt x="852" y="11156"/>
                </a:lnTo>
                <a:lnTo>
                  <a:pt x="838" y="11137"/>
                </a:lnTo>
                <a:lnTo>
                  <a:pt x="825" y="11117"/>
                </a:lnTo>
                <a:lnTo>
                  <a:pt x="814" y="11097"/>
                </a:lnTo>
                <a:lnTo>
                  <a:pt x="803" y="11076"/>
                </a:lnTo>
                <a:lnTo>
                  <a:pt x="794" y="11056"/>
                </a:lnTo>
                <a:lnTo>
                  <a:pt x="787" y="11035"/>
                </a:lnTo>
                <a:lnTo>
                  <a:pt x="781" y="11015"/>
                </a:lnTo>
                <a:lnTo>
                  <a:pt x="776" y="10993"/>
                </a:lnTo>
                <a:lnTo>
                  <a:pt x="772" y="10972"/>
                </a:lnTo>
                <a:lnTo>
                  <a:pt x="768" y="10951"/>
                </a:lnTo>
                <a:lnTo>
                  <a:pt x="766" y="10931"/>
                </a:lnTo>
                <a:lnTo>
                  <a:pt x="765" y="10909"/>
                </a:lnTo>
                <a:lnTo>
                  <a:pt x="765" y="10888"/>
                </a:lnTo>
                <a:lnTo>
                  <a:pt x="766" y="10867"/>
                </a:lnTo>
                <a:lnTo>
                  <a:pt x="768" y="10847"/>
                </a:lnTo>
                <a:lnTo>
                  <a:pt x="772" y="10826"/>
                </a:lnTo>
                <a:lnTo>
                  <a:pt x="776" y="10806"/>
                </a:lnTo>
                <a:lnTo>
                  <a:pt x="781" y="10786"/>
                </a:lnTo>
                <a:lnTo>
                  <a:pt x="787" y="10767"/>
                </a:lnTo>
                <a:lnTo>
                  <a:pt x="794" y="10747"/>
                </a:lnTo>
                <a:lnTo>
                  <a:pt x="775" y="10733"/>
                </a:lnTo>
                <a:lnTo>
                  <a:pt x="756" y="10718"/>
                </a:lnTo>
                <a:lnTo>
                  <a:pt x="739" y="10701"/>
                </a:lnTo>
                <a:lnTo>
                  <a:pt x="723" y="10683"/>
                </a:lnTo>
                <a:lnTo>
                  <a:pt x="707" y="10664"/>
                </a:lnTo>
                <a:lnTo>
                  <a:pt x="693" y="10643"/>
                </a:lnTo>
                <a:lnTo>
                  <a:pt x="679" y="10623"/>
                </a:lnTo>
                <a:lnTo>
                  <a:pt x="667" y="10600"/>
                </a:lnTo>
                <a:lnTo>
                  <a:pt x="658" y="10579"/>
                </a:lnTo>
                <a:lnTo>
                  <a:pt x="649" y="10557"/>
                </a:lnTo>
                <a:lnTo>
                  <a:pt x="642" y="10535"/>
                </a:lnTo>
                <a:lnTo>
                  <a:pt x="636" y="10514"/>
                </a:lnTo>
                <a:lnTo>
                  <a:pt x="631" y="10491"/>
                </a:lnTo>
                <a:lnTo>
                  <a:pt x="628" y="10469"/>
                </a:lnTo>
                <a:lnTo>
                  <a:pt x="625" y="10446"/>
                </a:lnTo>
                <a:lnTo>
                  <a:pt x="624" y="10424"/>
                </a:lnTo>
                <a:lnTo>
                  <a:pt x="624" y="10402"/>
                </a:lnTo>
                <a:lnTo>
                  <a:pt x="626" y="10380"/>
                </a:lnTo>
                <a:lnTo>
                  <a:pt x="629" y="10358"/>
                </a:lnTo>
                <a:lnTo>
                  <a:pt x="633" y="10336"/>
                </a:lnTo>
                <a:lnTo>
                  <a:pt x="638" y="10315"/>
                </a:lnTo>
                <a:lnTo>
                  <a:pt x="644" y="10294"/>
                </a:lnTo>
                <a:lnTo>
                  <a:pt x="651" y="10273"/>
                </a:lnTo>
                <a:lnTo>
                  <a:pt x="660" y="10252"/>
                </a:lnTo>
                <a:lnTo>
                  <a:pt x="644" y="10240"/>
                </a:lnTo>
                <a:lnTo>
                  <a:pt x="629" y="10226"/>
                </a:lnTo>
                <a:lnTo>
                  <a:pt x="614" y="10213"/>
                </a:lnTo>
                <a:lnTo>
                  <a:pt x="601" y="10197"/>
                </a:lnTo>
                <a:lnTo>
                  <a:pt x="587" y="10182"/>
                </a:lnTo>
                <a:lnTo>
                  <a:pt x="575" y="10165"/>
                </a:lnTo>
                <a:lnTo>
                  <a:pt x="563" y="10149"/>
                </a:lnTo>
                <a:lnTo>
                  <a:pt x="553" y="10131"/>
                </a:lnTo>
                <a:lnTo>
                  <a:pt x="542" y="10108"/>
                </a:lnTo>
                <a:lnTo>
                  <a:pt x="531" y="10084"/>
                </a:lnTo>
                <a:lnTo>
                  <a:pt x="523" y="10062"/>
                </a:lnTo>
                <a:lnTo>
                  <a:pt x="517" y="10038"/>
                </a:lnTo>
                <a:lnTo>
                  <a:pt x="510" y="10014"/>
                </a:lnTo>
                <a:lnTo>
                  <a:pt x="507" y="9990"/>
                </a:lnTo>
                <a:lnTo>
                  <a:pt x="504" y="9966"/>
                </a:lnTo>
                <a:lnTo>
                  <a:pt x="503" y="9942"/>
                </a:lnTo>
                <a:lnTo>
                  <a:pt x="503" y="9918"/>
                </a:lnTo>
                <a:lnTo>
                  <a:pt x="505" y="9895"/>
                </a:lnTo>
                <a:lnTo>
                  <a:pt x="508" y="9872"/>
                </a:lnTo>
                <a:lnTo>
                  <a:pt x="514" y="9849"/>
                </a:lnTo>
                <a:lnTo>
                  <a:pt x="519" y="9826"/>
                </a:lnTo>
                <a:lnTo>
                  <a:pt x="526" y="9803"/>
                </a:lnTo>
                <a:lnTo>
                  <a:pt x="534" y="9782"/>
                </a:lnTo>
                <a:lnTo>
                  <a:pt x="545" y="9760"/>
                </a:lnTo>
                <a:lnTo>
                  <a:pt x="531" y="9749"/>
                </a:lnTo>
                <a:lnTo>
                  <a:pt x="519" y="9737"/>
                </a:lnTo>
                <a:lnTo>
                  <a:pt x="506" y="9724"/>
                </a:lnTo>
                <a:lnTo>
                  <a:pt x="495" y="9712"/>
                </a:lnTo>
                <a:lnTo>
                  <a:pt x="484" y="9699"/>
                </a:lnTo>
                <a:lnTo>
                  <a:pt x="473" y="9684"/>
                </a:lnTo>
                <a:lnTo>
                  <a:pt x="463" y="9670"/>
                </a:lnTo>
                <a:lnTo>
                  <a:pt x="453" y="9654"/>
                </a:lnTo>
                <a:lnTo>
                  <a:pt x="444" y="9637"/>
                </a:lnTo>
                <a:lnTo>
                  <a:pt x="435" y="9619"/>
                </a:lnTo>
                <a:lnTo>
                  <a:pt x="428" y="9601"/>
                </a:lnTo>
                <a:lnTo>
                  <a:pt x="420" y="9582"/>
                </a:lnTo>
                <a:lnTo>
                  <a:pt x="414" y="9565"/>
                </a:lnTo>
                <a:lnTo>
                  <a:pt x="410" y="9545"/>
                </a:lnTo>
                <a:lnTo>
                  <a:pt x="406" y="9526"/>
                </a:lnTo>
                <a:lnTo>
                  <a:pt x="403" y="9508"/>
                </a:lnTo>
                <a:lnTo>
                  <a:pt x="401" y="9489"/>
                </a:lnTo>
                <a:lnTo>
                  <a:pt x="400" y="9469"/>
                </a:lnTo>
                <a:lnTo>
                  <a:pt x="399" y="9450"/>
                </a:lnTo>
                <a:lnTo>
                  <a:pt x="400" y="9431"/>
                </a:lnTo>
                <a:lnTo>
                  <a:pt x="402" y="9411"/>
                </a:lnTo>
                <a:lnTo>
                  <a:pt x="404" y="9393"/>
                </a:lnTo>
                <a:lnTo>
                  <a:pt x="408" y="9373"/>
                </a:lnTo>
                <a:lnTo>
                  <a:pt x="412" y="9354"/>
                </a:lnTo>
                <a:lnTo>
                  <a:pt x="419" y="9331"/>
                </a:lnTo>
                <a:lnTo>
                  <a:pt x="428" y="9310"/>
                </a:lnTo>
                <a:lnTo>
                  <a:pt x="436" y="9288"/>
                </a:lnTo>
                <a:lnTo>
                  <a:pt x="446" y="9268"/>
                </a:lnTo>
                <a:lnTo>
                  <a:pt x="459" y="9249"/>
                </a:lnTo>
                <a:lnTo>
                  <a:pt x="471" y="9229"/>
                </a:lnTo>
                <a:lnTo>
                  <a:pt x="485" y="9211"/>
                </a:lnTo>
                <a:lnTo>
                  <a:pt x="499" y="9194"/>
                </a:lnTo>
                <a:lnTo>
                  <a:pt x="439" y="8961"/>
                </a:lnTo>
                <a:lnTo>
                  <a:pt x="414" y="8946"/>
                </a:lnTo>
                <a:lnTo>
                  <a:pt x="388" y="8930"/>
                </a:lnTo>
                <a:lnTo>
                  <a:pt x="362" y="8913"/>
                </a:lnTo>
                <a:lnTo>
                  <a:pt x="336" y="8895"/>
                </a:lnTo>
                <a:lnTo>
                  <a:pt x="310" y="8875"/>
                </a:lnTo>
                <a:lnTo>
                  <a:pt x="287" y="8854"/>
                </a:lnTo>
                <a:lnTo>
                  <a:pt x="262" y="8834"/>
                </a:lnTo>
                <a:lnTo>
                  <a:pt x="239" y="8811"/>
                </a:lnTo>
                <a:lnTo>
                  <a:pt x="218" y="8787"/>
                </a:lnTo>
                <a:lnTo>
                  <a:pt x="199" y="8762"/>
                </a:lnTo>
                <a:lnTo>
                  <a:pt x="189" y="8750"/>
                </a:lnTo>
                <a:lnTo>
                  <a:pt x="181" y="8737"/>
                </a:lnTo>
                <a:lnTo>
                  <a:pt x="173" y="8724"/>
                </a:lnTo>
                <a:lnTo>
                  <a:pt x="164" y="8710"/>
                </a:lnTo>
                <a:lnTo>
                  <a:pt x="158" y="8697"/>
                </a:lnTo>
                <a:lnTo>
                  <a:pt x="152" y="8682"/>
                </a:lnTo>
                <a:lnTo>
                  <a:pt x="146" y="8669"/>
                </a:lnTo>
                <a:lnTo>
                  <a:pt x="141" y="8654"/>
                </a:lnTo>
                <a:lnTo>
                  <a:pt x="136" y="8640"/>
                </a:lnTo>
                <a:lnTo>
                  <a:pt x="133" y="8625"/>
                </a:lnTo>
                <a:lnTo>
                  <a:pt x="131" y="8610"/>
                </a:lnTo>
                <a:lnTo>
                  <a:pt x="129" y="8594"/>
                </a:lnTo>
                <a:lnTo>
                  <a:pt x="127" y="8581"/>
                </a:lnTo>
                <a:lnTo>
                  <a:pt x="125" y="8561"/>
                </a:lnTo>
                <a:lnTo>
                  <a:pt x="122" y="8535"/>
                </a:lnTo>
                <a:lnTo>
                  <a:pt x="117" y="8502"/>
                </a:lnTo>
                <a:lnTo>
                  <a:pt x="112" y="8465"/>
                </a:lnTo>
                <a:lnTo>
                  <a:pt x="105" y="8421"/>
                </a:lnTo>
                <a:lnTo>
                  <a:pt x="98" y="8372"/>
                </a:lnTo>
                <a:lnTo>
                  <a:pt x="90" y="8318"/>
                </a:lnTo>
                <a:lnTo>
                  <a:pt x="82" y="8260"/>
                </a:lnTo>
                <a:lnTo>
                  <a:pt x="72" y="8197"/>
                </a:lnTo>
                <a:lnTo>
                  <a:pt x="62" y="8131"/>
                </a:lnTo>
                <a:lnTo>
                  <a:pt x="51" y="8060"/>
                </a:lnTo>
                <a:lnTo>
                  <a:pt x="40" y="7986"/>
                </a:lnTo>
                <a:lnTo>
                  <a:pt x="28" y="7910"/>
                </a:lnTo>
                <a:lnTo>
                  <a:pt x="15" y="7830"/>
                </a:lnTo>
                <a:lnTo>
                  <a:pt x="3" y="7748"/>
                </a:lnTo>
                <a:lnTo>
                  <a:pt x="1" y="7738"/>
                </a:lnTo>
                <a:lnTo>
                  <a:pt x="1" y="7726"/>
                </a:lnTo>
                <a:lnTo>
                  <a:pt x="0" y="7716"/>
                </a:lnTo>
                <a:lnTo>
                  <a:pt x="1" y="7705"/>
                </a:lnTo>
                <a:lnTo>
                  <a:pt x="2" y="7695"/>
                </a:lnTo>
                <a:lnTo>
                  <a:pt x="3" y="7685"/>
                </a:lnTo>
                <a:lnTo>
                  <a:pt x="5" y="7674"/>
                </a:lnTo>
                <a:lnTo>
                  <a:pt x="7" y="7665"/>
                </a:lnTo>
                <a:lnTo>
                  <a:pt x="10" y="7655"/>
                </a:lnTo>
                <a:lnTo>
                  <a:pt x="14" y="7645"/>
                </a:lnTo>
                <a:lnTo>
                  <a:pt x="18" y="7636"/>
                </a:lnTo>
                <a:lnTo>
                  <a:pt x="22" y="7627"/>
                </a:lnTo>
                <a:lnTo>
                  <a:pt x="28" y="7617"/>
                </a:lnTo>
                <a:lnTo>
                  <a:pt x="34" y="7608"/>
                </a:lnTo>
                <a:lnTo>
                  <a:pt x="40" y="7600"/>
                </a:lnTo>
                <a:lnTo>
                  <a:pt x="46" y="7591"/>
                </a:lnTo>
                <a:lnTo>
                  <a:pt x="54" y="7584"/>
                </a:lnTo>
                <a:lnTo>
                  <a:pt x="61" y="7576"/>
                </a:lnTo>
                <a:lnTo>
                  <a:pt x="69" y="7570"/>
                </a:lnTo>
                <a:lnTo>
                  <a:pt x="77" y="7562"/>
                </a:lnTo>
                <a:lnTo>
                  <a:pt x="86" y="7557"/>
                </a:lnTo>
                <a:lnTo>
                  <a:pt x="94" y="7551"/>
                </a:lnTo>
                <a:lnTo>
                  <a:pt x="103" y="7546"/>
                </a:lnTo>
                <a:lnTo>
                  <a:pt x="113" y="7542"/>
                </a:lnTo>
                <a:lnTo>
                  <a:pt x="122" y="7537"/>
                </a:lnTo>
                <a:lnTo>
                  <a:pt x="132" y="7533"/>
                </a:lnTo>
                <a:lnTo>
                  <a:pt x="142" y="7531"/>
                </a:lnTo>
                <a:lnTo>
                  <a:pt x="152" y="7528"/>
                </a:lnTo>
                <a:lnTo>
                  <a:pt x="162" y="7526"/>
                </a:lnTo>
                <a:lnTo>
                  <a:pt x="173" y="7525"/>
                </a:lnTo>
                <a:lnTo>
                  <a:pt x="183" y="7524"/>
                </a:lnTo>
                <a:lnTo>
                  <a:pt x="193" y="7524"/>
                </a:lnTo>
                <a:lnTo>
                  <a:pt x="1237" y="7524"/>
                </a:lnTo>
                <a:lnTo>
                  <a:pt x="1237" y="6452"/>
                </a:lnTo>
                <a:lnTo>
                  <a:pt x="1237" y="6420"/>
                </a:lnTo>
                <a:lnTo>
                  <a:pt x="1238" y="6386"/>
                </a:lnTo>
                <a:lnTo>
                  <a:pt x="1240" y="6355"/>
                </a:lnTo>
                <a:lnTo>
                  <a:pt x="1242" y="6324"/>
                </a:lnTo>
                <a:lnTo>
                  <a:pt x="1245" y="6293"/>
                </a:lnTo>
                <a:lnTo>
                  <a:pt x="1249" y="6263"/>
                </a:lnTo>
                <a:lnTo>
                  <a:pt x="1253" y="6234"/>
                </a:lnTo>
                <a:lnTo>
                  <a:pt x="1258" y="6205"/>
                </a:lnTo>
                <a:lnTo>
                  <a:pt x="1265" y="6177"/>
                </a:lnTo>
                <a:lnTo>
                  <a:pt x="1271" y="6150"/>
                </a:lnTo>
                <a:lnTo>
                  <a:pt x="1278" y="6124"/>
                </a:lnTo>
                <a:lnTo>
                  <a:pt x="1286" y="6098"/>
                </a:lnTo>
                <a:lnTo>
                  <a:pt x="1295" y="6073"/>
                </a:lnTo>
                <a:lnTo>
                  <a:pt x="1304" y="6050"/>
                </a:lnTo>
                <a:lnTo>
                  <a:pt x="1313" y="6028"/>
                </a:lnTo>
                <a:lnTo>
                  <a:pt x="1324" y="6006"/>
                </a:lnTo>
                <a:lnTo>
                  <a:pt x="1329" y="5994"/>
                </a:lnTo>
                <a:lnTo>
                  <a:pt x="1334" y="5980"/>
                </a:lnTo>
                <a:lnTo>
                  <a:pt x="1339" y="5964"/>
                </a:lnTo>
                <a:lnTo>
                  <a:pt x="1343" y="5948"/>
                </a:lnTo>
                <a:lnTo>
                  <a:pt x="1352" y="5911"/>
                </a:lnTo>
                <a:lnTo>
                  <a:pt x="1359" y="5873"/>
                </a:lnTo>
                <a:lnTo>
                  <a:pt x="1365" y="5834"/>
                </a:lnTo>
                <a:lnTo>
                  <a:pt x="1369" y="5795"/>
                </a:lnTo>
                <a:lnTo>
                  <a:pt x="1371" y="5760"/>
                </a:lnTo>
                <a:lnTo>
                  <a:pt x="1372" y="5731"/>
                </a:lnTo>
                <a:lnTo>
                  <a:pt x="1370" y="5703"/>
                </a:lnTo>
                <a:lnTo>
                  <a:pt x="1366" y="5664"/>
                </a:lnTo>
                <a:lnTo>
                  <a:pt x="1359" y="5616"/>
                </a:lnTo>
                <a:lnTo>
                  <a:pt x="1350" y="5563"/>
                </a:lnTo>
                <a:lnTo>
                  <a:pt x="1339" y="5508"/>
                </a:lnTo>
                <a:lnTo>
                  <a:pt x="1328" y="5453"/>
                </a:lnTo>
                <a:lnTo>
                  <a:pt x="1318" y="5403"/>
                </a:lnTo>
                <a:lnTo>
                  <a:pt x="1306" y="5360"/>
                </a:lnTo>
                <a:lnTo>
                  <a:pt x="1302" y="5339"/>
                </a:lnTo>
                <a:lnTo>
                  <a:pt x="1297" y="5313"/>
                </a:lnTo>
                <a:lnTo>
                  <a:pt x="1292" y="5284"/>
                </a:lnTo>
                <a:lnTo>
                  <a:pt x="1287" y="5252"/>
                </a:lnTo>
                <a:lnTo>
                  <a:pt x="1284" y="5217"/>
                </a:lnTo>
                <a:lnTo>
                  <a:pt x="1281" y="5180"/>
                </a:lnTo>
                <a:lnTo>
                  <a:pt x="1278" y="5142"/>
                </a:lnTo>
                <a:lnTo>
                  <a:pt x="1277" y="5103"/>
                </a:lnTo>
                <a:lnTo>
                  <a:pt x="1277" y="5063"/>
                </a:lnTo>
                <a:lnTo>
                  <a:pt x="1278" y="5024"/>
                </a:lnTo>
                <a:lnTo>
                  <a:pt x="1280" y="4984"/>
                </a:lnTo>
                <a:lnTo>
                  <a:pt x="1284" y="4947"/>
                </a:lnTo>
                <a:lnTo>
                  <a:pt x="1286" y="4929"/>
                </a:lnTo>
                <a:lnTo>
                  <a:pt x="1290" y="4912"/>
                </a:lnTo>
                <a:lnTo>
                  <a:pt x="1294" y="4894"/>
                </a:lnTo>
                <a:lnTo>
                  <a:pt x="1298" y="4878"/>
                </a:lnTo>
                <a:lnTo>
                  <a:pt x="1302" y="4862"/>
                </a:lnTo>
                <a:lnTo>
                  <a:pt x="1307" y="4847"/>
                </a:lnTo>
                <a:lnTo>
                  <a:pt x="1312" y="4834"/>
                </a:lnTo>
                <a:lnTo>
                  <a:pt x="1319" y="4821"/>
                </a:lnTo>
                <a:lnTo>
                  <a:pt x="1327" y="4805"/>
                </a:lnTo>
                <a:lnTo>
                  <a:pt x="1337" y="4788"/>
                </a:lnTo>
                <a:lnTo>
                  <a:pt x="1350" y="4773"/>
                </a:lnTo>
                <a:lnTo>
                  <a:pt x="1362" y="4758"/>
                </a:lnTo>
                <a:lnTo>
                  <a:pt x="1377" y="4744"/>
                </a:lnTo>
                <a:lnTo>
                  <a:pt x="1392" y="4730"/>
                </a:lnTo>
                <a:lnTo>
                  <a:pt x="1408" y="4717"/>
                </a:lnTo>
                <a:lnTo>
                  <a:pt x="1425" y="4703"/>
                </a:lnTo>
                <a:lnTo>
                  <a:pt x="1443" y="4691"/>
                </a:lnTo>
                <a:lnTo>
                  <a:pt x="1462" y="4679"/>
                </a:lnTo>
                <a:lnTo>
                  <a:pt x="1480" y="4668"/>
                </a:lnTo>
                <a:lnTo>
                  <a:pt x="1499" y="4657"/>
                </a:lnTo>
                <a:lnTo>
                  <a:pt x="1537" y="4636"/>
                </a:lnTo>
                <a:lnTo>
                  <a:pt x="1577" y="4618"/>
                </a:lnTo>
                <a:lnTo>
                  <a:pt x="242" y="1040"/>
                </a:lnTo>
                <a:lnTo>
                  <a:pt x="240" y="1037"/>
                </a:lnTo>
                <a:lnTo>
                  <a:pt x="238" y="1031"/>
                </a:lnTo>
                <a:lnTo>
                  <a:pt x="237" y="1027"/>
                </a:lnTo>
                <a:lnTo>
                  <a:pt x="236" y="1022"/>
                </a:lnTo>
                <a:lnTo>
                  <a:pt x="236" y="1013"/>
                </a:lnTo>
                <a:lnTo>
                  <a:pt x="238" y="1002"/>
                </a:lnTo>
                <a:lnTo>
                  <a:pt x="242" y="992"/>
                </a:lnTo>
                <a:lnTo>
                  <a:pt x="247" y="983"/>
                </a:lnTo>
                <a:lnTo>
                  <a:pt x="250" y="977"/>
                </a:lnTo>
                <a:lnTo>
                  <a:pt x="255" y="973"/>
                </a:lnTo>
                <a:lnTo>
                  <a:pt x="259" y="970"/>
                </a:lnTo>
                <a:lnTo>
                  <a:pt x="264" y="966"/>
                </a:lnTo>
                <a:lnTo>
                  <a:pt x="269" y="963"/>
                </a:lnTo>
                <a:lnTo>
                  <a:pt x="275" y="960"/>
                </a:lnTo>
                <a:lnTo>
                  <a:pt x="294" y="943"/>
                </a:lnTo>
                <a:lnTo>
                  <a:pt x="313" y="927"/>
                </a:lnTo>
                <a:lnTo>
                  <a:pt x="333" y="910"/>
                </a:lnTo>
                <a:lnTo>
                  <a:pt x="354" y="893"/>
                </a:lnTo>
                <a:lnTo>
                  <a:pt x="375" y="878"/>
                </a:lnTo>
                <a:lnTo>
                  <a:pt x="398" y="862"/>
                </a:lnTo>
                <a:lnTo>
                  <a:pt x="420" y="847"/>
                </a:lnTo>
                <a:lnTo>
                  <a:pt x="443" y="831"/>
                </a:lnTo>
                <a:lnTo>
                  <a:pt x="468" y="817"/>
                </a:lnTo>
                <a:lnTo>
                  <a:pt x="493" y="802"/>
                </a:lnTo>
                <a:lnTo>
                  <a:pt x="518" y="788"/>
                </a:lnTo>
                <a:lnTo>
                  <a:pt x="545" y="773"/>
                </a:lnTo>
                <a:lnTo>
                  <a:pt x="572" y="759"/>
                </a:lnTo>
                <a:lnTo>
                  <a:pt x="599" y="745"/>
                </a:lnTo>
                <a:lnTo>
                  <a:pt x="626" y="732"/>
                </a:lnTo>
                <a:lnTo>
                  <a:pt x="655" y="719"/>
                </a:lnTo>
                <a:lnTo>
                  <a:pt x="715" y="693"/>
                </a:lnTo>
                <a:lnTo>
                  <a:pt x="777" y="669"/>
                </a:lnTo>
                <a:lnTo>
                  <a:pt x="841" y="646"/>
                </a:lnTo>
                <a:lnTo>
                  <a:pt x="907" y="624"/>
                </a:lnTo>
                <a:lnTo>
                  <a:pt x="976" y="603"/>
                </a:lnTo>
                <a:lnTo>
                  <a:pt x="1046" y="583"/>
                </a:lnTo>
                <a:lnTo>
                  <a:pt x="1119" y="565"/>
                </a:lnTo>
                <a:lnTo>
                  <a:pt x="1192" y="548"/>
                </a:lnTo>
                <a:lnTo>
                  <a:pt x="1188" y="512"/>
                </a:lnTo>
                <a:lnTo>
                  <a:pt x="1185" y="474"/>
                </a:lnTo>
                <a:lnTo>
                  <a:pt x="1183" y="436"/>
                </a:lnTo>
                <a:lnTo>
                  <a:pt x="1182" y="397"/>
                </a:lnTo>
                <a:lnTo>
                  <a:pt x="1183" y="356"/>
                </a:lnTo>
                <a:lnTo>
                  <a:pt x="1185" y="317"/>
                </a:lnTo>
                <a:lnTo>
                  <a:pt x="1188" y="279"/>
                </a:lnTo>
                <a:lnTo>
                  <a:pt x="1192" y="244"/>
                </a:lnTo>
                <a:lnTo>
                  <a:pt x="1198" y="210"/>
                </a:lnTo>
                <a:lnTo>
                  <a:pt x="1205" y="179"/>
                </a:lnTo>
                <a:lnTo>
                  <a:pt x="1212" y="149"/>
                </a:lnTo>
                <a:lnTo>
                  <a:pt x="1221" y="122"/>
                </a:lnTo>
                <a:lnTo>
                  <a:pt x="1231" y="97"/>
                </a:lnTo>
                <a:lnTo>
                  <a:pt x="1240" y="74"/>
                </a:lnTo>
                <a:lnTo>
                  <a:pt x="1246" y="65"/>
                </a:lnTo>
                <a:lnTo>
                  <a:pt x="1251" y="55"/>
                </a:lnTo>
                <a:lnTo>
                  <a:pt x="1257" y="47"/>
                </a:lnTo>
                <a:lnTo>
                  <a:pt x="1263" y="39"/>
                </a:lnTo>
                <a:lnTo>
                  <a:pt x="1269" y="33"/>
                </a:lnTo>
                <a:lnTo>
                  <a:pt x="1275" y="26"/>
                </a:lnTo>
                <a:lnTo>
                  <a:pt x="1281" y="21"/>
                </a:lnTo>
                <a:lnTo>
                  <a:pt x="1289" y="17"/>
                </a:lnTo>
                <a:lnTo>
                  <a:pt x="1295" y="14"/>
                </a:lnTo>
                <a:lnTo>
                  <a:pt x="1301" y="11"/>
                </a:lnTo>
                <a:lnTo>
                  <a:pt x="1308" y="10"/>
                </a:lnTo>
                <a:lnTo>
                  <a:pt x="1315" y="9"/>
                </a:lnTo>
                <a:lnTo>
                  <a:pt x="1315" y="29"/>
                </a:lnTo>
                <a:lnTo>
                  <a:pt x="1310" y="30"/>
                </a:lnTo>
                <a:lnTo>
                  <a:pt x="1305" y="31"/>
                </a:lnTo>
                <a:lnTo>
                  <a:pt x="1300" y="33"/>
                </a:lnTo>
                <a:lnTo>
                  <a:pt x="1295" y="36"/>
                </a:lnTo>
                <a:lnTo>
                  <a:pt x="1290" y="39"/>
                </a:lnTo>
                <a:lnTo>
                  <a:pt x="1284" y="44"/>
                </a:lnTo>
                <a:lnTo>
                  <a:pt x="1279" y="49"/>
                </a:lnTo>
                <a:lnTo>
                  <a:pt x="1274" y="55"/>
                </a:lnTo>
                <a:lnTo>
                  <a:pt x="1265" y="70"/>
                </a:lnTo>
                <a:lnTo>
                  <a:pt x="1255" y="87"/>
                </a:lnTo>
                <a:lnTo>
                  <a:pt x="1246" y="107"/>
                </a:lnTo>
                <a:lnTo>
                  <a:pt x="1238" y="130"/>
                </a:lnTo>
                <a:lnTo>
                  <a:pt x="1231" y="155"/>
                </a:lnTo>
                <a:lnTo>
                  <a:pt x="1223" y="183"/>
                </a:lnTo>
                <a:lnTo>
                  <a:pt x="1217" y="213"/>
                </a:lnTo>
                <a:lnTo>
                  <a:pt x="1212" y="246"/>
                </a:lnTo>
                <a:lnTo>
                  <a:pt x="1208" y="281"/>
                </a:lnTo>
                <a:lnTo>
                  <a:pt x="1205" y="317"/>
                </a:lnTo>
                <a:lnTo>
                  <a:pt x="1203" y="356"/>
                </a:lnTo>
                <a:lnTo>
                  <a:pt x="1202" y="397"/>
                </a:lnTo>
                <a:lnTo>
                  <a:pt x="1203" y="436"/>
                </a:lnTo>
                <a:lnTo>
                  <a:pt x="1204" y="473"/>
                </a:lnTo>
                <a:lnTo>
                  <a:pt x="1207" y="510"/>
                </a:lnTo>
                <a:lnTo>
                  <a:pt x="1211" y="544"/>
                </a:lnTo>
                <a:lnTo>
                  <a:pt x="1228" y="540"/>
                </a:lnTo>
                <a:lnTo>
                  <a:pt x="1226" y="534"/>
                </a:lnTo>
                <a:lnTo>
                  <a:pt x="1236" y="531"/>
                </a:lnTo>
                <a:lnTo>
                  <a:pt x="1226" y="531"/>
                </a:lnTo>
                <a:lnTo>
                  <a:pt x="1226" y="509"/>
                </a:lnTo>
                <a:lnTo>
                  <a:pt x="1228" y="486"/>
                </a:lnTo>
                <a:lnTo>
                  <a:pt x="1229" y="463"/>
                </a:lnTo>
                <a:lnTo>
                  <a:pt x="1233" y="441"/>
                </a:lnTo>
                <a:lnTo>
                  <a:pt x="1236" y="419"/>
                </a:lnTo>
                <a:lnTo>
                  <a:pt x="1240" y="399"/>
                </a:lnTo>
                <a:lnTo>
                  <a:pt x="1244" y="379"/>
                </a:lnTo>
                <a:lnTo>
                  <a:pt x="1249" y="360"/>
                </a:lnTo>
                <a:lnTo>
                  <a:pt x="1255" y="344"/>
                </a:lnTo>
                <a:lnTo>
                  <a:pt x="1262" y="328"/>
                </a:lnTo>
                <a:lnTo>
                  <a:pt x="1269" y="315"/>
                </a:lnTo>
                <a:lnTo>
                  <a:pt x="1277" y="302"/>
                </a:lnTo>
                <a:lnTo>
                  <a:pt x="1281" y="298"/>
                </a:lnTo>
                <a:lnTo>
                  <a:pt x="1285" y="293"/>
                </a:lnTo>
                <a:lnTo>
                  <a:pt x="1291" y="290"/>
                </a:lnTo>
                <a:lnTo>
                  <a:pt x="1295" y="287"/>
                </a:lnTo>
                <a:lnTo>
                  <a:pt x="1300" y="284"/>
                </a:lnTo>
                <a:lnTo>
                  <a:pt x="1305" y="282"/>
                </a:lnTo>
                <a:lnTo>
                  <a:pt x="1310" y="281"/>
                </a:lnTo>
                <a:lnTo>
                  <a:pt x="1315" y="281"/>
                </a:lnTo>
                <a:lnTo>
                  <a:pt x="1321" y="281"/>
                </a:lnTo>
                <a:lnTo>
                  <a:pt x="1325" y="282"/>
                </a:lnTo>
                <a:lnTo>
                  <a:pt x="1330" y="284"/>
                </a:lnTo>
                <a:lnTo>
                  <a:pt x="1334" y="286"/>
                </a:lnTo>
                <a:lnTo>
                  <a:pt x="1343" y="292"/>
                </a:lnTo>
                <a:lnTo>
                  <a:pt x="1351" y="300"/>
                </a:lnTo>
                <a:lnTo>
                  <a:pt x="1359" y="311"/>
                </a:lnTo>
                <a:lnTo>
                  <a:pt x="1366" y="322"/>
                </a:lnTo>
                <a:lnTo>
                  <a:pt x="1372" y="337"/>
                </a:lnTo>
                <a:lnTo>
                  <a:pt x="1378" y="351"/>
                </a:lnTo>
                <a:lnTo>
                  <a:pt x="1384" y="368"/>
                </a:lnTo>
                <a:lnTo>
                  <a:pt x="1388" y="385"/>
                </a:lnTo>
                <a:lnTo>
                  <a:pt x="1392" y="404"/>
                </a:lnTo>
                <a:lnTo>
                  <a:pt x="1395" y="424"/>
                </a:lnTo>
                <a:lnTo>
                  <a:pt x="1398" y="444"/>
                </a:lnTo>
                <a:lnTo>
                  <a:pt x="1400" y="465"/>
                </a:lnTo>
                <a:lnTo>
                  <a:pt x="1402" y="486"/>
                </a:lnTo>
                <a:lnTo>
                  <a:pt x="1404" y="508"/>
                </a:lnTo>
                <a:lnTo>
                  <a:pt x="1485" y="495"/>
                </a:lnTo>
                <a:lnTo>
                  <a:pt x="1568" y="484"/>
                </a:lnTo>
                <a:lnTo>
                  <a:pt x="1653" y="474"/>
                </a:lnTo>
                <a:lnTo>
                  <a:pt x="1740" y="466"/>
                </a:lnTo>
                <a:lnTo>
                  <a:pt x="1827" y="460"/>
                </a:lnTo>
                <a:lnTo>
                  <a:pt x="1916" y="455"/>
                </a:lnTo>
                <a:lnTo>
                  <a:pt x="2007" y="452"/>
                </a:lnTo>
                <a:lnTo>
                  <a:pt x="2098" y="450"/>
                </a:lnTo>
                <a:lnTo>
                  <a:pt x="2146" y="449"/>
                </a:lnTo>
                <a:lnTo>
                  <a:pt x="2196" y="450"/>
                </a:lnTo>
                <a:lnTo>
                  <a:pt x="2245" y="450"/>
                </a:lnTo>
                <a:lnTo>
                  <a:pt x="2292" y="451"/>
                </a:lnTo>
                <a:lnTo>
                  <a:pt x="2341" y="453"/>
                </a:lnTo>
                <a:lnTo>
                  <a:pt x="2389" y="454"/>
                </a:lnTo>
                <a:lnTo>
                  <a:pt x="2435" y="457"/>
                </a:lnTo>
                <a:lnTo>
                  <a:pt x="2483" y="459"/>
                </a:lnTo>
                <a:lnTo>
                  <a:pt x="2529" y="463"/>
                </a:lnTo>
                <a:lnTo>
                  <a:pt x="2575" y="466"/>
                </a:lnTo>
                <a:lnTo>
                  <a:pt x="2621" y="470"/>
                </a:lnTo>
                <a:lnTo>
                  <a:pt x="2666" y="475"/>
                </a:lnTo>
                <a:lnTo>
                  <a:pt x="2711" y="481"/>
                </a:lnTo>
                <a:lnTo>
                  <a:pt x="2756" y="486"/>
                </a:lnTo>
                <a:lnTo>
                  <a:pt x="2799" y="492"/>
                </a:lnTo>
                <a:lnTo>
                  <a:pt x="2843" y="498"/>
                </a:lnTo>
                <a:lnTo>
                  <a:pt x="2844" y="477"/>
                </a:lnTo>
                <a:lnTo>
                  <a:pt x="2846" y="456"/>
                </a:lnTo>
                <a:lnTo>
                  <a:pt x="2848" y="435"/>
                </a:lnTo>
                <a:lnTo>
                  <a:pt x="2851" y="414"/>
                </a:lnTo>
                <a:lnTo>
                  <a:pt x="2854" y="395"/>
                </a:lnTo>
                <a:lnTo>
                  <a:pt x="2858" y="376"/>
                </a:lnTo>
                <a:lnTo>
                  <a:pt x="2863" y="358"/>
                </a:lnTo>
                <a:lnTo>
                  <a:pt x="2869" y="342"/>
                </a:lnTo>
                <a:lnTo>
                  <a:pt x="2874" y="326"/>
                </a:lnTo>
                <a:lnTo>
                  <a:pt x="2881" y="313"/>
                </a:lnTo>
                <a:lnTo>
                  <a:pt x="2887" y="301"/>
                </a:lnTo>
                <a:lnTo>
                  <a:pt x="2895" y="291"/>
                </a:lnTo>
                <a:lnTo>
                  <a:pt x="2903" y="283"/>
                </a:lnTo>
                <a:lnTo>
                  <a:pt x="2912" y="276"/>
                </a:lnTo>
                <a:lnTo>
                  <a:pt x="2916" y="274"/>
                </a:lnTo>
                <a:lnTo>
                  <a:pt x="2921" y="272"/>
                </a:lnTo>
                <a:lnTo>
                  <a:pt x="2927" y="271"/>
                </a:lnTo>
                <a:lnTo>
                  <a:pt x="2931" y="271"/>
                </a:lnTo>
                <a:lnTo>
                  <a:pt x="2936" y="271"/>
                </a:lnTo>
                <a:lnTo>
                  <a:pt x="2941" y="272"/>
                </a:lnTo>
                <a:lnTo>
                  <a:pt x="2946" y="274"/>
                </a:lnTo>
                <a:lnTo>
                  <a:pt x="2951" y="277"/>
                </a:lnTo>
                <a:lnTo>
                  <a:pt x="2956" y="281"/>
                </a:lnTo>
                <a:lnTo>
                  <a:pt x="2961" y="284"/>
                </a:lnTo>
                <a:lnTo>
                  <a:pt x="2965" y="288"/>
                </a:lnTo>
                <a:lnTo>
                  <a:pt x="2969" y="293"/>
                </a:lnTo>
                <a:lnTo>
                  <a:pt x="2977" y="304"/>
                </a:lnTo>
                <a:lnTo>
                  <a:pt x="2985" y="319"/>
                </a:lnTo>
                <a:lnTo>
                  <a:pt x="2991" y="334"/>
                </a:lnTo>
                <a:lnTo>
                  <a:pt x="2997" y="351"/>
                </a:lnTo>
                <a:lnTo>
                  <a:pt x="3002" y="370"/>
                </a:lnTo>
                <a:lnTo>
                  <a:pt x="3006" y="389"/>
                </a:lnTo>
                <a:lnTo>
                  <a:pt x="3010" y="410"/>
                </a:lnTo>
                <a:lnTo>
                  <a:pt x="3014" y="432"/>
                </a:lnTo>
                <a:lnTo>
                  <a:pt x="3017" y="454"/>
                </a:lnTo>
                <a:lnTo>
                  <a:pt x="3018" y="477"/>
                </a:lnTo>
                <a:lnTo>
                  <a:pt x="3020" y="499"/>
                </a:lnTo>
                <a:lnTo>
                  <a:pt x="3020" y="522"/>
                </a:lnTo>
                <a:lnTo>
                  <a:pt x="3009" y="522"/>
                </a:lnTo>
                <a:lnTo>
                  <a:pt x="3020" y="524"/>
                </a:lnTo>
                <a:lnTo>
                  <a:pt x="3019" y="529"/>
                </a:lnTo>
                <a:lnTo>
                  <a:pt x="3035" y="533"/>
                </a:lnTo>
                <a:lnTo>
                  <a:pt x="3039" y="499"/>
                </a:lnTo>
                <a:lnTo>
                  <a:pt x="3043" y="463"/>
                </a:lnTo>
                <a:lnTo>
                  <a:pt x="3044" y="426"/>
                </a:lnTo>
                <a:lnTo>
                  <a:pt x="3045" y="386"/>
                </a:lnTo>
                <a:lnTo>
                  <a:pt x="3044" y="347"/>
                </a:lnTo>
                <a:lnTo>
                  <a:pt x="3042" y="307"/>
                </a:lnTo>
                <a:lnTo>
                  <a:pt x="3038" y="271"/>
                </a:lnTo>
                <a:lnTo>
                  <a:pt x="3034" y="237"/>
                </a:lnTo>
                <a:lnTo>
                  <a:pt x="3029" y="204"/>
                </a:lnTo>
                <a:lnTo>
                  <a:pt x="3023" y="174"/>
                </a:lnTo>
                <a:lnTo>
                  <a:pt x="3016" y="146"/>
                </a:lnTo>
                <a:lnTo>
                  <a:pt x="3008" y="121"/>
                </a:lnTo>
                <a:lnTo>
                  <a:pt x="3000" y="98"/>
                </a:lnTo>
                <a:lnTo>
                  <a:pt x="2991" y="77"/>
                </a:lnTo>
                <a:lnTo>
                  <a:pt x="2981" y="61"/>
                </a:lnTo>
                <a:lnTo>
                  <a:pt x="2972" y="46"/>
                </a:lnTo>
                <a:lnTo>
                  <a:pt x="2967" y="40"/>
                </a:lnTo>
                <a:lnTo>
                  <a:pt x="2962" y="35"/>
                </a:lnTo>
                <a:lnTo>
                  <a:pt x="2957" y="30"/>
                </a:lnTo>
                <a:lnTo>
                  <a:pt x="2951" y="26"/>
                </a:lnTo>
                <a:lnTo>
                  <a:pt x="2946" y="23"/>
                </a:lnTo>
                <a:lnTo>
                  <a:pt x="2941" y="21"/>
                </a:lnTo>
                <a:lnTo>
                  <a:pt x="2936" y="20"/>
                </a:lnTo>
                <a:lnTo>
                  <a:pt x="2931" y="19"/>
                </a:lnTo>
                <a:lnTo>
                  <a:pt x="2931" y="0"/>
                </a:lnTo>
                <a:lnTo>
                  <a:pt x="2938" y="1"/>
                </a:lnTo>
                <a:lnTo>
                  <a:pt x="2945" y="2"/>
                </a:lnTo>
                <a:lnTo>
                  <a:pt x="2951" y="5"/>
                </a:lnTo>
                <a:lnTo>
                  <a:pt x="2958" y="8"/>
                </a:lnTo>
                <a:lnTo>
                  <a:pt x="2965" y="12"/>
                </a:lnTo>
                <a:lnTo>
                  <a:pt x="2971" y="17"/>
                </a:lnTo>
                <a:lnTo>
                  <a:pt x="2977" y="23"/>
                </a:lnTo>
                <a:lnTo>
                  <a:pt x="2984" y="30"/>
                </a:lnTo>
                <a:lnTo>
                  <a:pt x="2989" y="38"/>
                </a:lnTo>
                <a:lnTo>
                  <a:pt x="2995" y="46"/>
                </a:lnTo>
                <a:lnTo>
                  <a:pt x="3000" y="55"/>
                </a:lnTo>
                <a:lnTo>
                  <a:pt x="3006" y="65"/>
                </a:lnTo>
                <a:lnTo>
                  <a:pt x="3016" y="88"/>
                </a:lnTo>
                <a:lnTo>
                  <a:pt x="3025" y="113"/>
                </a:lnTo>
                <a:lnTo>
                  <a:pt x="3034" y="139"/>
                </a:lnTo>
                <a:lnTo>
                  <a:pt x="3042" y="170"/>
                </a:lnTo>
                <a:lnTo>
                  <a:pt x="3048" y="201"/>
                </a:lnTo>
                <a:lnTo>
                  <a:pt x="3054" y="235"/>
                </a:lnTo>
                <a:lnTo>
                  <a:pt x="3058" y="270"/>
                </a:lnTo>
                <a:lnTo>
                  <a:pt x="3061" y="307"/>
                </a:lnTo>
                <a:lnTo>
                  <a:pt x="3063" y="347"/>
                </a:lnTo>
                <a:lnTo>
                  <a:pt x="3064" y="386"/>
                </a:lnTo>
                <a:lnTo>
                  <a:pt x="3063" y="427"/>
                </a:lnTo>
                <a:lnTo>
                  <a:pt x="3061" y="464"/>
                </a:lnTo>
                <a:lnTo>
                  <a:pt x="3058" y="501"/>
                </a:lnTo>
                <a:lnTo>
                  <a:pt x="3054" y="537"/>
                </a:lnTo>
                <a:lnTo>
                  <a:pt x="3128" y="553"/>
                </a:lnTo>
                <a:lnTo>
                  <a:pt x="3200" y="571"/>
                </a:lnTo>
                <a:lnTo>
                  <a:pt x="3271" y="591"/>
                </a:lnTo>
                <a:lnTo>
                  <a:pt x="3339" y="611"/>
                </a:lnTo>
                <a:lnTo>
                  <a:pt x="3405" y="634"/>
                </a:lnTo>
                <a:lnTo>
                  <a:pt x="3468" y="657"/>
                </a:lnTo>
                <a:lnTo>
                  <a:pt x="3531" y="682"/>
                </a:lnTo>
                <a:lnTo>
                  <a:pt x="3591" y="708"/>
                </a:lnTo>
                <a:lnTo>
                  <a:pt x="3620" y="721"/>
                </a:lnTo>
                <a:lnTo>
                  <a:pt x="3648" y="736"/>
                </a:lnTo>
                <a:lnTo>
                  <a:pt x="3676" y="749"/>
                </a:lnTo>
                <a:lnTo>
                  <a:pt x="3703" y="764"/>
                </a:lnTo>
                <a:lnTo>
                  <a:pt x="3729" y="778"/>
                </a:lnTo>
                <a:lnTo>
                  <a:pt x="3755" y="794"/>
                </a:lnTo>
                <a:lnTo>
                  <a:pt x="3780" y="809"/>
                </a:lnTo>
                <a:lnTo>
                  <a:pt x="3805" y="825"/>
                </a:lnTo>
                <a:lnTo>
                  <a:pt x="3829" y="841"/>
                </a:lnTo>
                <a:lnTo>
                  <a:pt x="3853" y="857"/>
                </a:lnTo>
                <a:lnTo>
                  <a:pt x="3876" y="874"/>
                </a:lnTo>
                <a:lnTo>
                  <a:pt x="3897" y="890"/>
                </a:lnTo>
                <a:lnTo>
                  <a:pt x="3919" y="907"/>
                </a:lnTo>
                <a:lnTo>
                  <a:pt x="3940" y="925"/>
                </a:lnTo>
                <a:lnTo>
                  <a:pt x="3959" y="942"/>
                </a:lnTo>
                <a:lnTo>
                  <a:pt x="3979" y="961"/>
                </a:lnTo>
                <a:lnTo>
                  <a:pt x="3983" y="962"/>
                </a:lnTo>
                <a:lnTo>
                  <a:pt x="3987" y="965"/>
                </a:lnTo>
                <a:lnTo>
                  <a:pt x="3997" y="972"/>
                </a:lnTo>
                <a:lnTo>
                  <a:pt x="4005" y="982"/>
                </a:lnTo>
                <a:lnTo>
                  <a:pt x="4010" y="991"/>
                </a:lnTo>
                <a:lnTo>
                  <a:pt x="4013" y="1001"/>
                </a:lnTo>
                <a:lnTo>
                  <a:pt x="4015" y="1012"/>
                </a:lnTo>
                <a:lnTo>
                  <a:pt x="4015" y="1022"/>
                </a:lnTo>
                <a:lnTo>
                  <a:pt x="4013" y="1033"/>
                </a:lnTo>
                <a:lnTo>
                  <a:pt x="4009" y="1044"/>
                </a:lnTo>
                <a:lnTo>
                  <a:pt x="2676" y="4621"/>
                </a:lnTo>
                <a:lnTo>
                  <a:pt x="2714" y="4640"/>
                </a:lnTo>
                <a:lnTo>
                  <a:pt x="2751" y="4660"/>
                </a:lnTo>
                <a:lnTo>
                  <a:pt x="2770" y="4671"/>
                </a:lnTo>
                <a:lnTo>
                  <a:pt x="2788" y="4683"/>
                </a:lnTo>
                <a:lnTo>
                  <a:pt x="2806" y="4694"/>
                </a:lnTo>
                <a:lnTo>
                  <a:pt x="2823" y="4706"/>
                </a:lnTo>
                <a:lnTo>
                  <a:pt x="2840" y="4719"/>
                </a:lnTo>
                <a:lnTo>
                  <a:pt x="2855" y="4732"/>
                </a:lnTo>
                <a:lnTo>
                  <a:pt x="2871" y="4746"/>
                </a:lnTo>
                <a:lnTo>
                  <a:pt x="2884" y="4760"/>
                </a:lnTo>
                <a:lnTo>
                  <a:pt x="2896" y="4775"/>
                </a:lnTo>
                <a:lnTo>
                  <a:pt x="2909" y="4790"/>
                </a:lnTo>
                <a:lnTo>
                  <a:pt x="2919" y="4806"/>
                </a:lnTo>
                <a:lnTo>
                  <a:pt x="2928" y="4822"/>
                </a:lnTo>
                <a:lnTo>
                  <a:pt x="2934" y="4835"/>
                </a:lnTo>
                <a:lnTo>
                  <a:pt x="2939" y="4849"/>
                </a:lnTo>
                <a:lnTo>
                  <a:pt x="2944" y="4863"/>
                </a:lnTo>
                <a:lnTo>
                  <a:pt x="2948" y="4879"/>
                </a:lnTo>
                <a:lnTo>
                  <a:pt x="2952" y="4895"/>
                </a:lnTo>
                <a:lnTo>
                  <a:pt x="2956" y="4912"/>
                </a:lnTo>
                <a:lnTo>
                  <a:pt x="2959" y="4929"/>
                </a:lnTo>
                <a:lnTo>
                  <a:pt x="2962" y="4948"/>
                </a:lnTo>
                <a:lnTo>
                  <a:pt x="2965" y="4985"/>
                </a:lnTo>
                <a:lnTo>
                  <a:pt x="2968" y="5024"/>
                </a:lnTo>
                <a:lnTo>
                  <a:pt x="2969" y="5063"/>
                </a:lnTo>
                <a:lnTo>
                  <a:pt x="2968" y="5103"/>
                </a:lnTo>
                <a:lnTo>
                  <a:pt x="2967" y="5142"/>
                </a:lnTo>
                <a:lnTo>
                  <a:pt x="2965" y="5180"/>
                </a:lnTo>
                <a:lnTo>
                  <a:pt x="2962" y="5218"/>
                </a:lnTo>
                <a:lnTo>
                  <a:pt x="2958" y="5253"/>
                </a:lnTo>
                <a:lnTo>
                  <a:pt x="2953" y="5285"/>
                </a:lnTo>
                <a:lnTo>
                  <a:pt x="2948" y="5314"/>
                </a:lnTo>
                <a:lnTo>
                  <a:pt x="2944" y="5339"/>
                </a:lnTo>
                <a:lnTo>
                  <a:pt x="2939" y="5361"/>
                </a:lnTo>
                <a:lnTo>
                  <a:pt x="2928" y="5404"/>
                </a:lnTo>
                <a:lnTo>
                  <a:pt x="2916" y="5454"/>
                </a:lnTo>
                <a:lnTo>
                  <a:pt x="2906" y="5509"/>
                </a:lnTo>
                <a:lnTo>
                  <a:pt x="2895" y="5565"/>
                </a:lnTo>
                <a:lnTo>
                  <a:pt x="2886" y="5618"/>
                </a:lnTo>
                <a:lnTo>
                  <a:pt x="2879" y="5666"/>
                </a:lnTo>
                <a:lnTo>
                  <a:pt x="2874" y="5704"/>
                </a:lnTo>
                <a:lnTo>
                  <a:pt x="2873" y="5731"/>
                </a:lnTo>
                <a:lnTo>
                  <a:pt x="2874" y="5760"/>
                </a:lnTo>
                <a:lnTo>
                  <a:pt x="2876" y="5795"/>
                </a:lnTo>
                <a:lnTo>
                  <a:pt x="2880" y="5834"/>
                </a:lnTo>
                <a:lnTo>
                  <a:pt x="2886" y="5873"/>
                </a:lnTo>
                <a:lnTo>
                  <a:pt x="2893" y="5911"/>
                </a:lnTo>
                <a:lnTo>
                  <a:pt x="2902" y="5949"/>
                </a:lnTo>
                <a:lnTo>
                  <a:pt x="2906" y="5965"/>
                </a:lnTo>
                <a:lnTo>
                  <a:pt x="2911" y="5981"/>
                </a:lnTo>
                <a:lnTo>
                  <a:pt x="2916" y="5994"/>
                </a:lnTo>
                <a:lnTo>
                  <a:pt x="2921" y="6007"/>
                </a:lnTo>
                <a:lnTo>
                  <a:pt x="2932" y="6028"/>
                </a:lnTo>
                <a:lnTo>
                  <a:pt x="2941" y="6050"/>
                </a:lnTo>
                <a:lnTo>
                  <a:pt x="2950" y="6074"/>
                </a:lnTo>
                <a:lnTo>
                  <a:pt x="2959" y="6098"/>
                </a:lnTo>
                <a:lnTo>
                  <a:pt x="2967" y="6124"/>
                </a:lnTo>
                <a:lnTo>
                  <a:pt x="2974" y="6150"/>
                </a:lnTo>
                <a:lnTo>
                  <a:pt x="2980" y="6177"/>
                </a:lnTo>
                <a:lnTo>
                  <a:pt x="2987" y="6205"/>
                </a:lnTo>
                <a:lnTo>
                  <a:pt x="2992" y="6234"/>
                </a:lnTo>
                <a:lnTo>
                  <a:pt x="2996" y="6263"/>
                </a:lnTo>
                <a:lnTo>
                  <a:pt x="3000" y="6293"/>
                </a:lnTo>
                <a:lnTo>
                  <a:pt x="3003" y="6323"/>
                </a:lnTo>
                <a:lnTo>
                  <a:pt x="3005" y="6355"/>
                </a:lnTo>
                <a:lnTo>
                  <a:pt x="3007" y="6386"/>
                </a:lnTo>
                <a:lnTo>
                  <a:pt x="3008" y="6419"/>
                </a:lnTo>
                <a:lnTo>
                  <a:pt x="3008" y="6452"/>
                </a:lnTo>
                <a:lnTo>
                  <a:pt x="3008" y="7524"/>
                </a:lnTo>
                <a:lnTo>
                  <a:pt x="4135" y="7524"/>
                </a:lnTo>
                <a:lnTo>
                  <a:pt x="4145" y="7524"/>
                </a:lnTo>
                <a:lnTo>
                  <a:pt x="4155" y="7525"/>
                </a:lnTo>
                <a:lnTo>
                  <a:pt x="4166" y="7526"/>
                </a:lnTo>
                <a:lnTo>
                  <a:pt x="4176" y="7528"/>
                </a:lnTo>
                <a:lnTo>
                  <a:pt x="4186" y="7530"/>
                </a:lnTo>
                <a:lnTo>
                  <a:pt x="4196" y="7533"/>
                </a:lnTo>
                <a:lnTo>
                  <a:pt x="4206" y="7537"/>
                </a:lnTo>
                <a:lnTo>
                  <a:pt x="4215" y="7542"/>
                </a:lnTo>
                <a:lnTo>
                  <a:pt x="4225" y="7546"/>
                </a:lnTo>
                <a:lnTo>
                  <a:pt x="4234" y="7551"/>
                </a:lnTo>
                <a:lnTo>
                  <a:pt x="4242" y="7556"/>
                </a:lnTo>
                <a:lnTo>
                  <a:pt x="4251" y="7562"/>
                </a:lnTo>
                <a:lnTo>
                  <a:pt x="4259" y="7570"/>
                </a:lnTo>
                <a:lnTo>
                  <a:pt x="4267" y="7576"/>
                </a:lnTo>
                <a:lnTo>
                  <a:pt x="4274" y="7583"/>
                </a:lnTo>
                <a:lnTo>
                  <a:pt x="4282" y="7591"/>
                </a:lnTo>
                <a:lnTo>
                  <a:pt x="4288" y="7600"/>
                </a:lnTo>
                <a:lnTo>
                  <a:pt x="4294" y="7608"/>
                </a:lnTo>
                <a:lnTo>
                  <a:pt x="4300" y="7617"/>
                </a:lnTo>
                <a:lnTo>
                  <a:pt x="4306" y="7626"/>
                </a:lnTo>
                <a:lnTo>
                  <a:pt x="4310" y="7635"/>
                </a:lnTo>
                <a:lnTo>
                  <a:pt x="4314" y="7644"/>
                </a:lnTo>
                <a:lnTo>
                  <a:pt x="4318" y="7655"/>
                </a:lnTo>
                <a:lnTo>
                  <a:pt x="4321" y="7664"/>
                </a:lnTo>
                <a:lnTo>
                  <a:pt x="4323" y="7674"/>
                </a:lnTo>
                <a:lnTo>
                  <a:pt x="4325" y="7685"/>
                </a:lnTo>
                <a:lnTo>
                  <a:pt x="4326" y="7695"/>
                </a:lnTo>
                <a:lnTo>
                  <a:pt x="4327" y="7705"/>
                </a:lnTo>
                <a:lnTo>
                  <a:pt x="4328" y="7716"/>
                </a:lnTo>
                <a:lnTo>
                  <a:pt x="4328" y="7726"/>
                </a:lnTo>
                <a:lnTo>
                  <a:pt x="4327" y="7737"/>
                </a:lnTo>
                <a:lnTo>
                  <a:pt x="4326" y="7747"/>
                </a:lnTo>
                <a:lnTo>
                  <a:pt x="4316" y="7812"/>
                </a:lnTo>
                <a:lnTo>
                  <a:pt x="4306" y="7879"/>
                </a:lnTo>
                <a:lnTo>
                  <a:pt x="4295" y="7946"/>
                </a:lnTo>
                <a:lnTo>
                  <a:pt x="4285" y="8012"/>
                </a:lnTo>
                <a:lnTo>
                  <a:pt x="4275" y="8079"/>
                </a:lnTo>
                <a:lnTo>
                  <a:pt x="4265" y="8144"/>
                </a:lnTo>
                <a:lnTo>
                  <a:pt x="4256" y="8208"/>
                </a:lnTo>
                <a:lnTo>
                  <a:pt x="4246" y="8269"/>
                </a:lnTo>
                <a:lnTo>
                  <a:pt x="4237" y="8327"/>
                </a:lnTo>
                <a:lnTo>
                  <a:pt x="4230" y="8381"/>
                </a:lnTo>
                <a:lnTo>
                  <a:pt x="4223" y="8430"/>
                </a:lnTo>
                <a:lnTo>
                  <a:pt x="4216" y="8475"/>
                </a:lnTo>
                <a:lnTo>
                  <a:pt x="4210" y="8513"/>
                </a:lnTo>
                <a:lnTo>
                  <a:pt x="4206" y="8546"/>
                </a:lnTo>
                <a:lnTo>
                  <a:pt x="4203" y="8571"/>
                </a:lnTo>
                <a:lnTo>
                  <a:pt x="4201" y="8590"/>
                </a:lnTo>
                <a:lnTo>
                  <a:pt x="4200" y="8600"/>
                </a:lnTo>
                <a:lnTo>
                  <a:pt x="4198" y="8612"/>
                </a:lnTo>
                <a:lnTo>
                  <a:pt x="4196" y="8625"/>
                </a:lnTo>
                <a:lnTo>
                  <a:pt x="4192" y="8640"/>
                </a:lnTo>
                <a:lnTo>
                  <a:pt x="4186" y="8655"/>
                </a:lnTo>
                <a:lnTo>
                  <a:pt x="4178" y="8673"/>
                </a:lnTo>
                <a:lnTo>
                  <a:pt x="4168" y="8692"/>
                </a:lnTo>
                <a:lnTo>
                  <a:pt x="4155" y="8712"/>
                </a:lnTo>
                <a:lnTo>
                  <a:pt x="4139" y="8734"/>
                </a:lnTo>
                <a:lnTo>
                  <a:pt x="4118" y="8758"/>
                </a:lnTo>
                <a:lnTo>
                  <a:pt x="4094" y="8784"/>
                </a:lnTo>
                <a:lnTo>
                  <a:pt x="4065" y="8812"/>
                </a:lnTo>
                <a:lnTo>
                  <a:pt x="4031" y="8841"/>
                </a:lnTo>
                <a:lnTo>
                  <a:pt x="3993" y="8872"/>
                </a:lnTo>
                <a:lnTo>
                  <a:pt x="3948" y="8905"/>
                </a:lnTo>
                <a:lnTo>
                  <a:pt x="3897" y="8942"/>
                </a:lnTo>
                <a:lnTo>
                  <a:pt x="3907" y="8955"/>
                </a:lnTo>
                <a:lnTo>
                  <a:pt x="3916" y="8969"/>
                </a:lnTo>
                <a:lnTo>
                  <a:pt x="3925" y="8983"/>
                </a:lnTo>
                <a:lnTo>
                  <a:pt x="3934" y="8998"/>
                </a:lnTo>
                <a:lnTo>
                  <a:pt x="3941" y="9012"/>
                </a:lnTo>
                <a:lnTo>
                  <a:pt x="3948" y="9028"/>
                </a:lnTo>
                <a:lnTo>
                  <a:pt x="3954" y="9043"/>
                </a:lnTo>
                <a:lnTo>
                  <a:pt x="3959" y="9059"/>
                </a:lnTo>
                <a:lnTo>
                  <a:pt x="3965" y="9075"/>
                </a:lnTo>
                <a:lnTo>
                  <a:pt x="3969" y="9092"/>
                </a:lnTo>
                <a:lnTo>
                  <a:pt x="3972" y="9109"/>
                </a:lnTo>
                <a:lnTo>
                  <a:pt x="3975" y="9125"/>
                </a:lnTo>
                <a:lnTo>
                  <a:pt x="3977" y="9142"/>
                </a:lnTo>
                <a:lnTo>
                  <a:pt x="3978" y="9159"/>
                </a:lnTo>
                <a:lnTo>
                  <a:pt x="3979" y="9176"/>
                </a:lnTo>
                <a:lnTo>
                  <a:pt x="3979" y="9194"/>
                </a:lnTo>
                <a:lnTo>
                  <a:pt x="3977" y="9215"/>
                </a:lnTo>
                <a:lnTo>
                  <a:pt x="3975" y="9236"/>
                </a:lnTo>
                <a:lnTo>
                  <a:pt x="3971" y="9258"/>
                </a:lnTo>
                <a:lnTo>
                  <a:pt x="3966" y="9279"/>
                </a:lnTo>
                <a:lnTo>
                  <a:pt x="3961" y="9298"/>
                </a:lnTo>
                <a:lnTo>
                  <a:pt x="3953" y="9318"/>
                </a:lnTo>
                <a:lnTo>
                  <a:pt x="3945" y="9338"/>
                </a:lnTo>
                <a:lnTo>
                  <a:pt x="3936" y="9356"/>
                </a:lnTo>
                <a:lnTo>
                  <a:pt x="3926" y="9374"/>
                </a:lnTo>
                <a:lnTo>
                  <a:pt x="3915" y="9392"/>
                </a:lnTo>
                <a:lnTo>
                  <a:pt x="3904" y="9409"/>
                </a:lnTo>
                <a:lnTo>
                  <a:pt x="3890" y="9425"/>
                </a:lnTo>
                <a:lnTo>
                  <a:pt x="3877" y="9441"/>
                </a:lnTo>
                <a:lnTo>
                  <a:pt x="3863" y="9456"/>
                </a:lnTo>
                <a:lnTo>
                  <a:pt x="3848" y="9470"/>
                </a:lnTo>
                <a:lnTo>
                  <a:pt x="3832" y="9484"/>
                </a:lnTo>
                <a:lnTo>
                  <a:pt x="3842" y="9506"/>
                </a:lnTo>
                <a:lnTo>
                  <a:pt x="3852" y="9528"/>
                </a:lnTo>
                <a:lnTo>
                  <a:pt x="3859" y="9551"/>
                </a:lnTo>
                <a:lnTo>
                  <a:pt x="3865" y="9575"/>
                </a:lnTo>
                <a:lnTo>
                  <a:pt x="3870" y="9600"/>
                </a:lnTo>
                <a:lnTo>
                  <a:pt x="3873" y="9625"/>
                </a:lnTo>
                <a:lnTo>
                  <a:pt x="3875" y="9650"/>
                </a:lnTo>
                <a:lnTo>
                  <a:pt x="3875" y="9676"/>
                </a:lnTo>
                <a:lnTo>
                  <a:pt x="3873" y="9699"/>
                </a:lnTo>
                <a:lnTo>
                  <a:pt x="3870" y="9721"/>
                </a:lnTo>
                <a:lnTo>
                  <a:pt x="3866" y="9743"/>
                </a:lnTo>
                <a:lnTo>
                  <a:pt x="3861" y="9765"/>
                </a:lnTo>
                <a:lnTo>
                  <a:pt x="3855" y="9786"/>
                </a:lnTo>
                <a:lnTo>
                  <a:pt x="3848" y="9806"/>
                </a:lnTo>
                <a:lnTo>
                  <a:pt x="3838" y="9827"/>
                </a:lnTo>
                <a:lnTo>
                  <a:pt x="3829" y="9847"/>
                </a:lnTo>
                <a:lnTo>
                  <a:pt x="3819" y="9866"/>
                </a:lnTo>
                <a:lnTo>
                  <a:pt x="3806" y="9884"/>
                </a:lnTo>
                <a:lnTo>
                  <a:pt x="3794" y="9902"/>
                </a:lnTo>
                <a:lnTo>
                  <a:pt x="3780" y="9918"/>
                </a:lnTo>
                <a:lnTo>
                  <a:pt x="3766" y="9935"/>
                </a:lnTo>
                <a:lnTo>
                  <a:pt x="3750" y="9950"/>
                </a:lnTo>
                <a:lnTo>
                  <a:pt x="3735" y="9964"/>
                </a:lnTo>
                <a:lnTo>
                  <a:pt x="3717" y="9978"/>
                </a:lnTo>
                <a:lnTo>
                  <a:pt x="3726" y="9998"/>
                </a:lnTo>
                <a:lnTo>
                  <a:pt x="3734" y="10020"/>
                </a:lnTo>
                <a:lnTo>
                  <a:pt x="3740" y="10041"/>
                </a:lnTo>
                <a:lnTo>
                  <a:pt x="3745" y="10064"/>
                </a:lnTo>
                <a:lnTo>
                  <a:pt x="3749" y="10085"/>
                </a:lnTo>
                <a:lnTo>
                  <a:pt x="3752" y="10109"/>
                </a:lnTo>
                <a:lnTo>
                  <a:pt x="3753" y="10132"/>
                </a:lnTo>
                <a:lnTo>
                  <a:pt x="3753" y="10156"/>
                </a:lnTo>
                <a:lnTo>
                  <a:pt x="3752" y="10177"/>
                </a:lnTo>
                <a:lnTo>
                  <a:pt x="3750" y="10198"/>
                </a:lnTo>
                <a:lnTo>
                  <a:pt x="3746" y="10219"/>
                </a:lnTo>
                <a:lnTo>
                  <a:pt x="3742" y="10239"/>
                </a:lnTo>
                <a:lnTo>
                  <a:pt x="3737" y="10259"/>
                </a:lnTo>
                <a:lnTo>
                  <a:pt x="3729" y="10278"/>
                </a:lnTo>
                <a:lnTo>
                  <a:pt x="3722" y="10298"/>
                </a:lnTo>
                <a:lnTo>
                  <a:pt x="3714" y="10317"/>
                </a:lnTo>
                <a:lnTo>
                  <a:pt x="3705" y="10334"/>
                </a:lnTo>
                <a:lnTo>
                  <a:pt x="3695" y="10352"/>
                </a:lnTo>
                <a:lnTo>
                  <a:pt x="3684" y="10368"/>
                </a:lnTo>
                <a:lnTo>
                  <a:pt x="3673" y="10385"/>
                </a:lnTo>
                <a:lnTo>
                  <a:pt x="3660" y="10401"/>
                </a:lnTo>
                <a:lnTo>
                  <a:pt x="3648" y="10415"/>
                </a:lnTo>
                <a:lnTo>
                  <a:pt x="3633" y="10430"/>
                </a:lnTo>
                <a:lnTo>
                  <a:pt x="3619" y="10443"/>
                </a:lnTo>
                <a:lnTo>
                  <a:pt x="3629" y="10465"/>
                </a:lnTo>
                <a:lnTo>
                  <a:pt x="3637" y="10488"/>
                </a:lnTo>
                <a:lnTo>
                  <a:pt x="3646" y="10512"/>
                </a:lnTo>
                <a:lnTo>
                  <a:pt x="3652" y="10535"/>
                </a:lnTo>
                <a:lnTo>
                  <a:pt x="3656" y="10560"/>
                </a:lnTo>
                <a:lnTo>
                  <a:pt x="3659" y="10586"/>
                </a:lnTo>
                <a:lnTo>
                  <a:pt x="3661" y="10612"/>
                </a:lnTo>
                <a:lnTo>
                  <a:pt x="3661" y="10638"/>
                </a:lnTo>
                <a:lnTo>
                  <a:pt x="3660" y="10660"/>
                </a:lnTo>
                <a:lnTo>
                  <a:pt x="3657" y="10681"/>
                </a:lnTo>
                <a:lnTo>
                  <a:pt x="3654" y="10701"/>
                </a:lnTo>
                <a:lnTo>
                  <a:pt x="3650" y="10722"/>
                </a:lnTo>
                <a:lnTo>
                  <a:pt x="3645" y="10742"/>
                </a:lnTo>
                <a:lnTo>
                  <a:pt x="3637" y="10761"/>
                </a:lnTo>
                <a:lnTo>
                  <a:pt x="3630" y="10781"/>
                </a:lnTo>
                <a:lnTo>
                  <a:pt x="3622" y="10800"/>
                </a:lnTo>
                <a:lnTo>
                  <a:pt x="3613" y="10819"/>
                </a:lnTo>
                <a:lnTo>
                  <a:pt x="3603" y="10835"/>
                </a:lnTo>
                <a:lnTo>
                  <a:pt x="3593" y="10853"/>
                </a:lnTo>
                <a:lnTo>
                  <a:pt x="3580" y="10869"/>
                </a:lnTo>
                <a:lnTo>
                  <a:pt x="3568" y="10885"/>
                </a:lnTo>
                <a:lnTo>
                  <a:pt x="3555" y="10899"/>
                </a:lnTo>
                <a:lnTo>
                  <a:pt x="3542" y="10914"/>
                </a:lnTo>
                <a:lnTo>
                  <a:pt x="3527" y="10927"/>
                </a:lnTo>
                <a:lnTo>
                  <a:pt x="3537" y="10950"/>
                </a:lnTo>
                <a:lnTo>
                  <a:pt x="3546" y="10973"/>
                </a:lnTo>
                <a:lnTo>
                  <a:pt x="3553" y="10998"/>
                </a:lnTo>
                <a:lnTo>
                  <a:pt x="3560" y="11023"/>
                </a:lnTo>
                <a:lnTo>
                  <a:pt x="3565" y="11048"/>
                </a:lnTo>
                <a:lnTo>
                  <a:pt x="3568" y="11075"/>
                </a:lnTo>
                <a:lnTo>
                  <a:pt x="3570" y="11102"/>
                </a:lnTo>
                <a:lnTo>
                  <a:pt x="3570" y="11129"/>
                </a:lnTo>
                <a:lnTo>
                  <a:pt x="3569" y="11147"/>
                </a:lnTo>
                <a:lnTo>
                  <a:pt x="3568" y="11165"/>
                </a:lnTo>
                <a:lnTo>
                  <a:pt x="3566" y="11183"/>
                </a:lnTo>
                <a:lnTo>
                  <a:pt x="3563" y="11200"/>
                </a:lnTo>
                <a:lnTo>
                  <a:pt x="3560" y="11218"/>
                </a:lnTo>
                <a:lnTo>
                  <a:pt x="3555" y="11234"/>
                </a:lnTo>
                <a:lnTo>
                  <a:pt x="3550" y="11251"/>
                </a:lnTo>
                <a:lnTo>
                  <a:pt x="3545" y="11267"/>
                </a:lnTo>
                <a:lnTo>
                  <a:pt x="3539" y="11282"/>
                </a:lnTo>
                <a:lnTo>
                  <a:pt x="3533" y="11298"/>
                </a:lnTo>
                <a:lnTo>
                  <a:pt x="3525" y="11313"/>
                </a:lnTo>
                <a:lnTo>
                  <a:pt x="3518" y="11328"/>
                </a:lnTo>
                <a:lnTo>
                  <a:pt x="3510" y="11341"/>
                </a:lnTo>
                <a:lnTo>
                  <a:pt x="3501" y="11356"/>
                </a:lnTo>
                <a:lnTo>
                  <a:pt x="3491" y="11368"/>
                </a:lnTo>
                <a:lnTo>
                  <a:pt x="3482" y="11382"/>
                </a:lnTo>
                <a:lnTo>
                  <a:pt x="3472" y="11394"/>
                </a:lnTo>
                <a:lnTo>
                  <a:pt x="3461" y="11405"/>
                </a:lnTo>
                <a:lnTo>
                  <a:pt x="3451" y="11417"/>
                </a:lnTo>
                <a:lnTo>
                  <a:pt x="3439" y="11427"/>
                </a:lnTo>
                <a:lnTo>
                  <a:pt x="3427" y="11438"/>
                </a:lnTo>
                <a:lnTo>
                  <a:pt x="3415" y="11447"/>
                </a:lnTo>
                <a:lnTo>
                  <a:pt x="3402" y="11456"/>
                </a:lnTo>
                <a:lnTo>
                  <a:pt x="3390" y="11465"/>
                </a:lnTo>
                <a:lnTo>
                  <a:pt x="3376" y="11473"/>
                </a:lnTo>
                <a:lnTo>
                  <a:pt x="3363" y="11479"/>
                </a:lnTo>
                <a:lnTo>
                  <a:pt x="3348" y="11486"/>
                </a:lnTo>
                <a:lnTo>
                  <a:pt x="3334" y="11492"/>
                </a:lnTo>
                <a:lnTo>
                  <a:pt x="3319" y="11497"/>
                </a:lnTo>
                <a:lnTo>
                  <a:pt x="3305" y="11501"/>
                </a:lnTo>
                <a:lnTo>
                  <a:pt x="3289" y="11505"/>
                </a:lnTo>
                <a:lnTo>
                  <a:pt x="3275" y="11508"/>
                </a:lnTo>
                <a:lnTo>
                  <a:pt x="3268" y="11528"/>
                </a:lnTo>
                <a:lnTo>
                  <a:pt x="3263" y="11549"/>
                </a:lnTo>
                <a:lnTo>
                  <a:pt x="3256" y="11568"/>
                </a:lnTo>
                <a:lnTo>
                  <a:pt x="3249" y="11588"/>
                </a:lnTo>
                <a:lnTo>
                  <a:pt x="3240" y="11608"/>
                </a:lnTo>
                <a:lnTo>
                  <a:pt x="3231" y="11626"/>
                </a:lnTo>
                <a:lnTo>
                  <a:pt x="3222" y="11646"/>
                </a:lnTo>
                <a:lnTo>
                  <a:pt x="3211" y="11665"/>
                </a:lnTo>
                <a:lnTo>
                  <a:pt x="3200" y="11682"/>
                </a:lnTo>
                <a:lnTo>
                  <a:pt x="3189" y="11701"/>
                </a:lnTo>
                <a:lnTo>
                  <a:pt x="3176" y="11718"/>
                </a:lnTo>
                <a:lnTo>
                  <a:pt x="3163" y="11735"/>
                </a:lnTo>
                <a:lnTo>
                  <a:pt x="3149" y="11752"/>
                </a:lnTo>
                <a:lnTo>
                  <a:pt x="3136" y="11767"/>
                </a:lnTo>
                <a:lnTo>
                  <a:pt x="3121" y="11783"/>
                </a:lnTo>
                <a:lnTo>
                  <a:pt x="3106" y="11797"/>
                </a:lnTo>
                <a:lnTo>
                  <a:pt x="3090" y="11812"/>
                </a:lnTo>
                <a:lnTo>
                  <a:pt x="3074" y="11825"/>
                </a:lnTo>
                <a:lnTo>
                  <a:pt x="3057" y="11838"/>
                </a:lnTo>
                <a:lnTo>
                  <a:pt x="3039" y="11850"/>
                </a:lnTo>
                <a:lnTo>
                  <a:pt x="3021" y="11862"/>
                </a:lnTo>
                <a:lnTo>
                  <a:pt x="3003" y="11872"/>
                </a:lnTo>
                <a:lnTo>
                  <a:pt x="2984" y="11881"/>
                </a:lnTo>
                <a:lnTo>
                  <a:pt x="2965" y="11891"/>
                </a:lnTo>
                <a:lnTo>
                  <a:pt x="2945" y="11898"/>
                </a:lnTo>
                <a:lnTo>
                  <a:pt x="2924" y="11905"/>
                </a:lnTo>
                <a:lnTo>
                  <a:pt x="2904" y="11912"/>
                </a:lnTo>
                <a:lnTo>
                  <a:pt x="2883" y="11916"/>
                </a:lnTo>
                <a:lnTo>
                  <a:pt x="2861" y="11920"/>
                </a:lnTo>
                <a:lnTo>
                  <a:pt x="2840" y="11923"/>
                </a:lnTo>
                <a:lnTo>
                  <a:pt x="2817" y="11924"/>
                </a:lnTo>
                <a:lnTo>
                  <a:pt x="2794" y="11925"/>
                </a:lnTo>
                <a:close/>
                <a:moveTo>
                  <a:pt x="1687" y="4574"/>
                </a:moveTo>
                <a:lnTo>
                  <a:pt x="1701" y="4570"/>
                </a:lnTo>
                <a:lnTo>
                  <a:pt x="1713" y="4565"/>
                </a:lnTo>
                <a:lnTo>
                  <a:pt x="1725" y="4561"/>
                </a:lnTo>
                <a:lnTo>
                  <a:pt x="1735" y="4558"/>
                </a:lnTo>
                <a:lnTo>
                  <a:pt x="1738" y="4535"/>
                </a:lnTo>
                <a:lnTo>
                  <a:pt x="1741" y="4509"/>
                </a:lnTo>
                <a:lnTo>
                  <a:pt x="1743" y="4479"/>
                </a:lnTo>
                <a:lnTo>
                  <a:pt x="1744" y="4449"/>
                </a:lnTo>
                <a:lnTo>
                  <a:pt x="1744" y="4418"/>
                </a:lnTo>
                <a:lnTo>
                  <a:pt x="1744" y="4389"/>
                </a:lnTo>
                <a:lnTo>
                  <a:pt x="1744" y="4363"/>
                </a:lnTo>
                <a:lnTo>
                  <a:pt x="1743" y="4341"/>
                </a:lnTo>
                <a:lnTo>
                  <a:pt x="1743" y="4325"/>
                </a:lnTo>
                <a:lnTo>
                  <a:pt x="1743" y="4309"/>
                </a:lnTo>
                <a:lnTo>
                  <a:pt x="1743" y="4295"/>
                </a:lnTo>
                <a:lnTo>
                  <a:pt x="1743" y="4280"/>
                </a:lnTo>
                <a:lnTo>
                  <a:pt x="1743" y="3649"/>
                </a:lnTo>
                <a:lnTo>
                  <a:pt x="1729" y="3644"/>
                </a:lnTo>
                <a:lnTo>
                  <a:pt x="1715" y="3637"/>
                </a:lnTo>
                <a:lnTo>
                  <a:pt x="1702" y="3630"/>
                </a:lnTo>
                <a:lnTo>
                  <a:pt x="1688" y="3623"/>
                </a:lnTo>
                <a:lnTo>
                  <a:pt x="1676" y="3616"/>
                </a:lnTo>
                <a:lnTo>
                  <a:pt x="1665" y="3607"/>
                </a:lnTo>
                <a:lnTo>
                  <a:pt x="1654" y="3599"/>
                </a:lnTo>
                <a:lnTo>
                  <a:pt x="1644" y="3591"/>
                </a:lnTo>
                <a:lnTo>
                  <a:pt x="1635" y="3580"/>
                </a:lnTo>
                <a:lnTo>
                  <a:pt x="1623" y="3567"/>
                </a:lnTo>
                <a:lnTo>
                  <a:pt x="1617" y="3557"/>
                </a:lnTo>
                <a:lnTo>
                  <a:pt x="1611" y="3547"/>
                </a:lnTo>
                <a:lnTo>
                  <a:pt x="1606" y="3536"/>
                </a:lnTo>
                <a:lnTo>
                  <a:pt x="1600" y="3522"/>
                </a:lnTo>
                <a:lnTo>
                  <a:pt x="1596" y="3507"/>
                </a:lnTo>
                <a:lnTo>
                  <a:pt x="1592" y="3490"/>
                </a:lnTo>
                <a:lnTo>
                  <a:pt x="1589" y="3470"/>
                </a:lnTo>
                <a:lnTo>
                  <a:pt x="1588" y="3450"/>
                </a:lnTo>
                <a:lnTo>
                  <a:pt x="1588" y="3426"/>
                </a:lnTo>
                <a:lnTo>
                  <a:pt x="1589" y="3400"/>
                </a:lnTo>
                <a:lnTo>
                  <a:pt x="1591" y="3372"/>
                </a:lnTo>
                <a:lnTo>
                  <a:pt x="1596" y="3341"/>
                </a:lnTo>
                <a:lnTo>
                  <a:pt x="1600" y="3322"/>
                </a:lnTo>
                <a:lnTo>
                  <a:pt x="1607" y="3304"/>
                </a:lnTo>
                <a:lnTo>
                  <a:pt x="1614" y="3289"/>
                </a:lnTo>
                <a:lnTo>
                  <a:pt x="1622" y="3274"/>
                </a:lnTo>
                <a:lnTo>
                  <a:pt x="1631" y="3261"/>
                </a:lnTo>
                <a:lnTo>
                  <a:pt x="1643" y="3247"/>
                </a:lnTo>
                <a:lnTo>
                  <a:pt x="1654" y="3236"/>
                </a:lnTo>
                <a:lnTo>
                  <a:pt x="1668" y="3226"/>
                </a:lnTo>
                <a:lnTo>
                  <a:pt x="1682" y="3216"/>
                </a:lnTo>
                <a:lnTo>
                  <a:pt x="1697" y="3208"/>
                </a:lnTo>
                <a:lnTo>
                  <a:pt x="1713" y="3201"/>
                </a:lnTo>
                <a:lnTo>
                  <a:pt x="1731" y="3193"/>
                </a:lnTo>
                <a:lnTo>
                  <a:pt x="1749" y="3187"/>
                </a:lnTo>
                <a:lnTo>
                  <a:pt x="1768" y="3182"/>
                </a:lnTo>
                <a:lnTo>
                  <a:pt x="1788" y="3178"/>
                </a:lnTo>
                <a:lnTo>
                  <a:pt x="1809" y="3174"/>
                </a:lnTo>
                <a:lnTo>
                  <a:pt x="1278" y="769"/>
                </a:lnTo>
                <a:lnTo>
                  <a:pt x="1268" y="759"/>
                </a:lnTo>
                <a:lnTo>
                  <a:pt x="1257" y="746"/>
                </a:lnTo>
                <a:lnTo>
                  <a:pt x="1248" y="732"/>
                </a:lnTo>
                <a:lnTo>
                  <a:pt x="1239" y="714"/>
                </a:lnTo>
                <a:lnTo>
                  <a:pt x="1229" y="694"/>
                </a:lnTo>
                <a:lnTo>
                  <a:pt x="1221" y="674"/>
                </a:lnTo>
                <a:lnTo>
                  <a:pt x="1214" y="651"/>
                </a:lnTo>
                <a:lnTo>
                  <a:pt x="1208" y="626"/>
                </a:lnTo>
                <a:lnTo>
                  <a:pt x="1138" y="641"/>
                </a:lnTo>
                <a:lnTo>
                  <a:pt x="1072" y="658"/>
                </a:lnTo>
                <a:lnTo>
                  <a:pt x="1007" y="677"/>
                </a:lnTo>
                <a:lnTo>
                  <a:pt x="944" y="695"/>
                </a:lnTo>
                <a:lnTo>
                  <a:pt x="881" y="715"/>
                </a:lnTo>
                <a:lnTo>
                  <a:pt x="822" y="737"/>
                </a:lnTo>
                <a:lnTo>
                  <a:pt x="764" y="759"/>
                </a:lnTo>
                <a:lnTo>
                  <a:pt x="709" y="781"/>
                </a:lnTo>
                <a:lnTo>
                  <a:pt x="655" y="805"/>
                </a:lnTo>
                <a:lnTo>
                  <a:pt x="605" y="830"/>
                </a:lnTo>
                <a:lnTo>
                  <a:pt x="556" y="855"/>
                </a:lnTo>
                <a:lnTo>
                  <a:pt x="510" y="882"/>
                </a:lnTo>
                <a:lnTo>
                  <a:pt x="488" y="895"/>
                </a:lnTo>
                <a:lnTo>
                  <a:pt x="467" y="909"/>
                </a:lnTo>
                <a:lnTo>
                  <a:pt x="445" y="923"/>
                </a:lnTo>
                <a:lnTo>
                  <a:pt x="425" y="937"/>
                </a:lnTo>
                <a:lnTo>
                  <a:pt x="406" y="951"/>
                </a:lnTo>
                <a:lnTo>
                  <a:pt x="387" y="966"/>
                </a:lnTo>
                <a:lnTo>
                  <a:pt x="369" y="981"/>
                </a:lnTo>
                <a:lnTo>
                  <a:pt x="351" y="996"/>
                </a:lnTo>
                <a:lnTo>
                  <a:pt x="1687" y="4574"/>
                </a:lnTo>
                <a:close/>
                <a:moveTo>
                  <a:pt x="1827" y="3171"/>
                </a:moveTo>
                <a:lnTo>
                  <a:pt x="1859" y="3166"/>
                </a:lnTo>
                <a:lnTo>
                  <a:pt x="1893" y="3163"/>
                </a:lnTo>
                <a:lnTo>
                  <a:pt x="1927" y="3161"/>
                </a:lnTo>
                <a:lnTo>
                  <a:pt x="1963" y="3160"/>
                </a:lnTo>
                <a:lnTo>
                  <a:pt x="1999" y="3159"/>
                </a:lnTo>
                <a:lnTo>
                  <a:pt x="2038" y="3159"/>
                </a:lnTo>
                <a:lnTo>
                  <a:pt x="2076" y="3158"/>
                </a:lnTo>
                <a:lnTo>
                  <a:pt x="2115" y="3158"/>
                </a:lnTo>
                <a:lnTo>
                  <a:pt x="2126" y="3158"/>
                </a:lnTo>
                <a:lnTo>
                  <a:pt x="2165" y="3158"/>
                </a:lnTo>
                <a:lnTo>
                  <a:pt x="2204" y="3159"/>
                </a:lnTo>
                <a:lnTo>
                  <a:pt x="2243" y="3159"/>
                </a:lnTo>
                <a:lnTo>
                  <a:pt x="2280" y="3160"/>
                </a:lnTo>
                <a:lnTo>
                  <a:pt x="2316" y="3161"/>
                </a:lnTo>
                <a:lnTo>
                  <a:pt x="2352" y="3164"/>
                </a:lnTo>
                <a:lnTo>
                  <a:pt x="2385" y="3168"/>
                </a:lnTo>
                <a:lnTo>
                  <a:pt x="2417" y="3172"/>
                </a:lnTo>
                <a:lnTo>
                  <a:pt x="2945" y="772"/>
                </a:lnTo>
                <a:lnTo>
                  <a:pt x="2938" y="773"/>
                </a:lnTo>
                <a:lnTo>
                  <a:pt x="2931" y="774"/>
                </a:lnTo>
                <a:lnTo>
                  <a:pt x="2927" y="773"/>
                </a:lnTo>
                <a:lnTo>
                  <a:pt x="2922" y="773"/>
                </a:lnTo>
                <a:lnTo>
                  <a:pt x="2918" y="771"/>
                </a:lnTo>
                <a:lnTo>
                  <a:pt x="2913" y="769"/>
                </a:lnTo>
                <a:lnTo>
                  <a:pt x="2906" y="765"/>
                </a:lnTo>
                <a:lnTo>
                  <a:pt x="2898" y="758"/>
                </a:lnTo>
                <a:lnTo>
                  <a:pt x="2891" y="749"/>
                </a:lnTo>
                <a:lnTo>
                  <a:pt x="2884" y="739"/>
                </a:lnTo>
                <a:lnTo>
                  <a:pt x="2878" y="727"/>
                </a:lnTo>
                <a:lnTo>
                  <a:pt x="2873" y="714"/>
                </a:lnTo>
                <a:lnTo>
                  <a:pt x="2867" y="699"/>
                </a:lnTo>
                <a:lnTo>
                  <a:pt x="2862" y="685"/>
                </a:lnTo>
                <a:lnTo>
                  <a:pt x="2858" y="668"/>
                </a:lnTo>
                <a:lnTo>
                  <a:pt x="2854" y="652"/>
                </a:lnTo>
                <a:lnTo>
                  <a:pt x="2851" y="634"/>
                </a:lnTo>
                <a:lnTo>
                  <a:pt x="2849" y="615"/>
                </a:lnTo>
                <a:lnTo>
                  <a:pt x="2846" y="597"/>
                </a:lnTo>
                <a:lnTo>
                  <a:pt x="2845" y="577"/>
                </a:lnTo>
                <a:lnTo>
                  <a:pt x="2801" y="571"/>
                </a:lnTo>
                <a:lnTo>
                  <a:pt x="2757" y="565"/>
                </a:lnTo>
                <a:lnTo>
                  <a:pt x="2712" y="558"/>
                </a:lnTo>
                <a:lnTo>
                  <a:pt x="2668" y="553"/>
                </a:lnTo>
                <a:lnTo>
                  <a:pt x="2622" y="549"/>
                </a:lnTo>
                <a:lnTo>
                  <a:pt x="2576" y="544"/>
                </a:lnTo>
                <a:lnTo>
                  <a:pt x="2530" y="541"/>
                </a:lnTo>
                <a:lnTo>
                  <a:pt x="2483" y="537"/>
                </a:lnTo>
                <a:lnTo>
                  <a:pt x="2436" y="535"/>
                </a:lnTo>
                <a:lnTo>
                  <a:pt x="2389" y="531"/>
                </a:lnTo>
                <a:lnTo>
                  <a:pt x="2341" y="529"/>
                </a:lnTo>
                <a:lnTo>
                  <a:pt x="2294" y="528"/>
                </a:lnTo>
                <a:lnTo>
                  <a:pt x="2245" y="527"/>
                </a:lnTo>
                <a:lnTo>
                  <a:pt x="2196" y="526"/>
                </a:lnTo>
                <a:lnTo>
                  <a:pt x="2147" y="526"/>
                </a:lnTo>
                <a:lnTo>
                  <a:pt x="2098" y="527"/>
                </a:lnTo>
                <a:lnTo>
                  <a:pt x="2008" y="529"/>
                </a:lnTo>
                <a:lnTo>
                  <a:pt x="1917" y="533"/>
                </a:lnTo>
                <a:lnTo>
                  <a:pt x="1828" y="538"/>
                </a:lnTo>
                <a:lnTo>
                  <a:pt x="1740" y="545"/>
                </a:lnTo>
                <a:lnTo>
                  <a:pt x="1653" y="553"/>
                </a:lnTo>
                <a:lnTo>
                  <a:pt x="1568" y="564"/>
                </a:lnTo>
                <a:lnTo>
                  <a:pt x="1484" y="575"/>
                </a:lnTo>
                <a:lnTo>
                  <a:pt x="1401" y="587"/>
                </a:lnTo>
                <a:lnTo>
                  <a:pt x="1400" y="607"/>
                </a:lnTo>
                <a:lnTo>
                  <a:pt x="1397" y="626"/>
                </a:lnTo>
                <a:lnTo>
                  <a:pt x="1395" y="643"/>
                </a:lnTo>
                <a:lnTo>
                  <a:pt x="1392" y="661"/>
                </a:lnTo>
                <a:lnTo>
                  <a:pt x="1388" y="679"/>
                </a:lnTo>
                <a:lnTo>
                  <a:pt x="1384" y="694"/>
                </a:lnTo>
                <a:lnTo>
                  <a:pt x="1379" y="710"/>
                </a:lnTo>
                <a:lnTo>
                  <a:pt x="1373" y="723"/>
                </a:lnTo>
                <a:lnTo>
                  <a:pt x="1368" y="737"/>
                </a:lnTo>
                <a:lnTo>
                  <a:pt x="1362" y="748"/>
                </a:lnTo>
                <a:lnTo>
                  <a:pt x="1355" y="759"/>
                </a:lnTo>
                <a:lnTo>
                  <a:pt x="1349" y="767"/>
                </a:lnTo>
                <a:lnTo>
                  <a:pt x="1340" y="774"/>
                </a:lnTo>
                <a:lnTo>
                  <a:pt x="1333" y="779"/>
                </a:lnTo>
                <a:lnTo>
                  <a:pt x="1328" y="780"/>
                </a:lnTo>
                <a:lnTo>
                  <a:pt x="1324" y="782"/>
                </a:lnTo>
                <a:lnTo>
                  <a:pt x="1320" y="782"/>
                </a:lnTo>
                <a:lnTo>
                  <a:pt x="1315" y="783"/>
                </a:lnTo>
                <a:lnTo>
                  <a:pt x="1308" y="782"/>
                </a:lnTo>
                <a:lnTo>
                  <a:pt x="1301" y="781"/>
                </a:lnTo>
                <a:lnTo>
                  <a:pt x="1827" y="3171"/>
                </a:lnTo>
                <a:close/>
                <a:moveTo>
                  <a:pt x="2436" y="3175"/>
                </a:moveTo>
                <a:lnTo>
                  <a:pt x="2457" y="3178"/>
                </a:lnTo>
                <a:lnTo>
                  <a:pt x="2476" y="3183"/>
                </a:lnTo>
                <a:lnTo>
                  <a:pt x="2496" y="3188"/>
                </a:lnTo>
                <a:lnTo>
                  <a:pt x="2513" y="3194"/>
                </a:lnTo>
                <a:lnTo>
                  <a:pt x="2530" y="3201"/>
                </a:lnTo>
                <a:lnTo>
                  <a:pt x="2545" y="3209"/>
                </a:lnTo>
                <a:lnTo>
                  <a:pt x="2561" y="3217"/>
                </a:lnTo>
                <a:lnTo>
                  <a:pt x="2574" y="3227"/>
                </a:lnTo>
                <a:lnTo>
                  <a:pt x="2587" y="3237"/>
                </a:lnTo>
                <a:lnTo>
                  <a:pt x="2599" y="3248"/>
                </a:lnTo>
                <a:lnTo>
                  <a:pt x="2610" y="3261"/>
                </a:lnTo>
                <a:lnTo>
                  <a:pt x="2619" y="3274"/>
                </a:lnTo>
                <a:lnTo>
                  <a:pt x="2627" y="3289"/>
                </a:lnTo>
                <a:lnTo>
                  <a:pt x="2633" y="3304"/>
                </a:lnTo>
                <a:lnTo>
                  <a:pt x="2639" y="3321"/>
                </a:lnTo>
                <a:lnTo>
                  <a:pt x="2643" y="3340"/>
                </a:lnTo>
                <a:lnTo>
                  <a:pt x="2647" y="3361"/>
                </a:lnTo>
                <a:lnTo>
                  <a:pt x="2650" y="3382"/>
                </a:lnTo>
                <a:lnTo>
                  <a:pt x="2651" y="3402"/>
                </a:lnTo>
                <a:lnTo>
                  <a:pt x="2652" y="3422"/>
                </a:lnTo>
                <a:lnTo>
                  <a:pt x="2653" y="3440"/>
                </a:lnTo>
                <a:lnTo>
                  <a:pt x="2652" y="3458"/>
                </a:lnTo>
                <a:lnTo>
                  <a:pt x="2650" y="3476"/>
                </a:lnTo>
                <a:lnTo>
                  <a:pt x="2647" y="3492"/>
                </a:lnTo>
                <a:lnTo>
                  <a:pt x="2644" y="3507"/>
                </a:lnTo>
                <a:lnTo>
                  <a:pt x="2640" y="3522"/>
                </a:lnTo>
                <a:lnTo>
                  <a:pt x="2633" y="3536"/>
                </a:lnTo>
                <a:lnTo>
                  <a:pt x="2627" y="3549"/>
                </a:lnTo>
                <a:lnTo>
                  <a:pt x="2620" y="3561"/>
                </a:lnTo>
                <a:lnTo>
                  <a:pt x="2612" y="3572"/>
                </a:lnTo>
                <a:lnTo>
                  <a:pt x="2603" y="3582"/>
                </a:lnTo>
                <a:lnTo>
                  <a:pt x="2593" y="3593"/>
                </a:lnTo>
                <a:lnTo>
                  <a:pt x="2584" y="3601"/>
                </a:lnTo>
                <a:lnTo>
                  <a:pt x="2574" y="3608"/>
                </a:lnTo>
                <a:lnTo>
                  <a:pt x="2564" y="3616"/>
                </a:lnTo>
                <a:lnTo>
                  <a:pt x="2553" y="3623"/>
                </a:lnTo>
                <a:lnTo>
                  <a:pt x="2540" y="3630"/>
                </a:lnTo>
                <a:lnTo>
                  <a:pt x="2528" y="3636"/>
                </a:lnTo>
                <a:lnTo>
                  <a:pt x="2515" y="3642"/>
                </a:lnTo>
                <a:lnTo>
                  <a:pt x="2502" y="3648"/>
                </a:lnTo>
                <a:lnTo>
                  <a:pt x="2502" y="4280"/>
                </a:lnTo>
                <a:lnTo>
                  <a:pt x="2502" y="4294"/>
                </a:lnTo>
                <a:lnTo>
                  <a:pt x="2502" y="4308"/>
                </a:lnTo>
                <a:lnTo>
                  <a:pt x="2502" y="4324"/>
                </a:lnTo>
                <a:lnTo>
                  <a:pt x="2501" y="4339"/>
                </a:lnTo>
                <a:lnTo>
                  <a:pt x="2501" y="4361"/>
                </a:lnTo>
                <a:lnTo>
                  <a:pt x="2501" y="4388"/>
                </a:lnTo>
                <a:lnTo>
                  <a:pt x="2501" y="4417"/>
                </a:lnTo>
                <a:lnTo>
                  <a:pt x="2501" y="4448"/>
                </a:lnTo>
                <a:lnTo>
                  <a:pt x="2502" y="4479"/>
                </a:lnTo>
                <a:lnTo>
                  <a:pt x="2504" y="4508"/>
                </a:lnTo>
                <a:lnTo>
                  <a:pt x="2507" y="4535"/>
                </a:lnTo>
                <a:lnTo>
                  <a:pt x="2510" y="4558"/>
                </a:lnTo>
                <a:lnTo>
                  <a:pt x="2522" y="4562"/>
                </a:lnTo>
                <a:lnTo>
                  <a:pt x="2535" y="4566"/>
                </a:lnTo>
                <a:lnTo>
                  <a:pt x="2549" y="4571"/>
                </a:lnTo>
                <a:lnTo>
                  <a:pt x="2565" y="4576"/>
                </a:lnTo>
                <a:lnTo>
                  <a:pt x="3903" y="996"/>
                </a:lnTo>
                <a:lnTo>
                  <a:pt x="3885" y="979"/>
                </a:lnTo>
                <a:lnTo>
                  <a:pt x="3866" y="964"/>
                </a:lnTo>
                <a:lnTo>
                  <a:pt x="3847" y="948"/>
                </a:lnTo>
                <a:lnTo>
                  <a:pt x="3826" y="934"/>
                </a:lnTo>
                <a:lnTo>
                  <a:pt x="3805" y="918"/>
                </a:lnTo>
                <a:lnTo>
                  <a:pt x="3783" y="904"/>
                </a:lnTo>
                <a:lnTo>
                  <a:pt x="3762" y="889"/>
                </a:lnTo>
                <a:lnTo>
                  <a:pt x="3739" y="876"/>
                </a:lnTo>
                <a:lnTo>
                  <a:pt x="3692" y="848"/>
                </a:lnTo>
                <a:lnTo>
                  <a:pt x="3643" y="821"/>
                </a:lnTo>
                <a:lnTo>
                  <a:pt x="3592" y="795"/>
                </a:lnTo>
                <a:lnTo>
                  <a:pt x="3538" y="771"/>
                </a:lnTo>
                <a:lnTo>
                  <a:pt x="3482" y="747"/>
                </a:lnTo>
                <a:lnTo>
                  <a:pt x="3425" y="724"/>
                </a:lnTo>
                <a:lnTo>
                  <a:pt x="3365" y="704"/>
                </a:lnTo>
                <a:lnTo>
                  <a:pt x="3304" y="683"/>
                </a:lnTo>
                <a:lnTo>
                  <a:pt x="3239" y="664"/>
                </a:lnTo>
                <a:lnTo>
                  <a:pt x="3175" y="647"/>
                </a:lnTo>
                <a:lnTo>
                  <a:pt x="3108" y="629"/>
                </a:lnTo>
                <a:lnTo>
                  <a:pt x="3039" y="613"/>
                </a:lnTo>
                <a:lnTo>
                  <a:pt x="3032" y="639"/>
                </a:lnTo>
                <a:lnTo>
                  <a:pt x="3025" y="662"/>
                </a:lnTo>
                <a:lnTo>
                  <a:pt x="3017" y="684"/>
                </a:lnTo>
                <a:lnTo>
                  <a:pt x="3008" y="704"/>
                </a:lnTo>
                <a:lnTo>
                  <a:pt x="2999" y="721"/>
                </a:lnTo>
                <a:lnTo>
                  <a:pt x="2989" y="737"/>
                </a:lnTo>
                <a:lnTo>
                  <a:pt x="2978" y="749"/>
                </a:lnTo>
                <a:lnTo>
                  <a:pt x="2968" y="760"/>
                </a:lnTo>
                <a:lnTo>
                  <a:pt x="2436" y="3175"/>
                </a:lnTo>
                <a:close/>
                <a:moveTo>
                  <a:pt x="2358" y="7248"/>
                </a:moveTo>
                <a:lnTo>
                  <a:pt x="2361" y="5122"/>
                </a:lnTo>
                <a:lnTo>
                  <a:pt x="2456" y="4866"/>
                </a:lnTo>
                <a:lnTo>
                  <a:pt x="2441" y="4861"/>
                </a:lnTo>
                <a:lnTo>
                  <a:pt x="2425" y="4856"/>
                </a:lnTo>
                <a:lnTo>
                  <a:pt x="2410" y="4852"/>
                </a:lnTo>
                <a:lnTo>
                  <a:pt x="2395" y="4847"/>
                </a:lnTo>
                <a:lnTo>
                  <a:pt x="2376" y="4841"/>
                </a:lnTo>
                <a:lnTo>
                  <a:pt x="2359" y="4835"/>
                </a:lnTo>
                <a:lnTo>
                  <a:pt x="2341" y="4827"/>
                </a:lnTo>
                <a:lnTo>
                  <a:pt x="2326" y="4817"/>
                </a:lnTo>
                <a:lnTo>
                  <a:pt x="2311" y="4807"/>
                </a:lnTo>
                <a:lnTo>
                  <a:pt x="2298" y="4797"/>
                </a:lnTo>
                <a:lnTo>
                  <a:pt x="2285" y="4784"/>
                </a:lnTo>
                <a:lnTo>
                  <a:pt x="2274" y="4771"/>
                </a:lnTo>
                <a:lnTo>
                  <a:pt x="2263" y="4757"/>
                </a:lnTo>
                <a:lnTo>
                  <a:pt x="2254" y="4743"/>
                </a:lnTo>
                <a:lnTo>
                  <a:pt x="2245" y="4727"/>
                </a:lnTo>
                <a:lnTo>
                  <a:pt x="2238" y="4712"/>
                </a:lnTo>
                <a:lnTo>
                  <a:pt x="2230" y="4695"/>
                </a:lnTo>
                <a:lnTo>
                  <a:pt x="2223" y="4678"/>
                </a:lnTo>
                <a:lnTo>
                  <a:pt x="2218" y="4661"/>
                </a:lnTo>
                <a:lnTo>
                  <a:pt x="2213" y="4642"/>
                </a:lnTo>
                <a:lnTo>
                  <a:pt x="2209" y="4625"/>
                </a:lnTo>
                <a:lnTo>
                  <a:pt x="2204" y="4606"/>
                </a:lnTo>
                <a:lnTo>
                  <a:pt x="2201" y="4586"/>
                </a:lnTo>
                <a:lnTo>
                  <a:pt x="2198" y="4566"/>
                </a:lnTo>
                <a:lnTo>
                  <a:pt x="2195" y="4528"/>
                </a:lnTo>
                <a:lnTo>
                  <a:pt x="2192" y="4488"/>
                </a:lnTo>
                <a:lnTo>
                  <a:pt x="2191" y="4448"/>
                </a:lnTo>
                <a:lnTo>
                  <a:pt x="2190" y="4410"/>
                </a:lnTo>
                <a:lnTo>
                  <a:pt x="2191" y="4371"/>
                </a:lnTo>
                <a:lnTo>
                  <a:pt x="2191" y="4334"/>
                </a:lnTo>
                <a:lnTo>
                  <a:pt x="2191" y="4320"/>
                </a:lnTo>
                <a:lnTo>
                  <a:pt x="2192" y="4306"/>
                </a:lnTo>
                <a:lnTo>
                  <a:pt x="2192" y="4293"/>
                </a:lnTo>
                <a:lnTo>
                  <a:pt x="2192" y="4280"/>
                </a:lnTo>
                <a:lnTo>
                  <a:pt x="2192" y="3537"/>
                </a:lnTo>
                <a:lnTo>
                  <a:pt x="2258" y="3537"/>
                </a:lnTo>
                <a:lnTo>
                  <a:pt x="2258" y="3470"/>
                </a:lnTo>
                <a:lnTo>
                  <a:pt x="2230" y="3470"/>
                </a:lnTo>
                <a:lnTo>
                  <a:pt x="2198" y="3469"/>
                </a:lnTo>
                <a:lnTo>
                  <a:pt x="2164" y="3469"/>
                </a:lnTo>
                <a:lnTo>
                  <a:pt x="2126" y="3469"/>
                </a:lnTo>
                <a:lnTo>
                  <a:pt x="2115" y="3469"/>
                </a:lnTo>
                <a:lnTo>
                  <a:pt x="2077" y="3469"/>
                </a:lnTo>
                <a:lnTo>
                  <a:pt x="2042" y="3469"/>
                </a:lnTo>
                <a:lnTo>
                  <a:pt x="2011" y="3470"/>
                </a:lnTo>
                <a:lnTo>
                  <a:pt x="1982" y="3470"/>
                </a:lnTo>
                <a:lnTo>
                  <a:pt x="1982" y="3537"/>
                </a:lnTo>
                <a:lnTo>
                  <a:pt x="2053" y="3537"/>
                </a:lnTo>
                <a:lnTo>
                  <a:pt x="2053" y="4280"/>
                </a:lnTo>
                <a:lnTo>
                  <a:pt x="2053" y="4294"/>
                </a:lnTo>
                <a:lnTo>
                  <a:pt x="2053" y="4307"/>
                </a:lnTo>
                <a:lnTo>
                  <a:pt x="2053" y="4322"/>
                </a:lnTo>
                <a:lnTo>
                  <a:pt x="2054" y="4336"/>
                </a:lnTo>
                <a:lnTo>
                  <a:pt x="2054" y="4373"/>
                </a:lnTo>
                <a:lnTo>
                  <a:pt x="2054" y="4411"/>
                </a:lnTo>
                <a:lnTo>
                  <a:pt x="2054" y="4450"/>
                </a:lnTo>
                <a:lnTo>
                  <a:pt x="2053" y="4490"/>
                </a:lnTo>
                <a:lnTo>
                  <a:pt x="2051" y="4529"/>
                </a:lnTo>
                <a:lnTo>
                  <a:pt x="2047" y="4567"/>
                </a:lnTo>
                <a:lnTo>
                  <a:pt x="2044" y="4587"/>
                </a:lnTo>
                <a:lnTo>
                  <a:pt x="2041" y="4606"/>
                </a:lnTo>
                <a:lnTo>
                  <a:pt x="2037" y="4625"/>
                </a:lnTo>
                <a:lnTo>
                  <a:pt x="2032" y="4643"/>
                </a:lnTo>
                <a:lnTo>
                  <a:pt x="2028" y="4661"/>
                </a:lnTo>
                <a:lnTo>
                  <a:pt x="2022" y="4678"/>
                </a:lnTo>
                <a:lnTo>
                  <a:pt x="2016" y="4696"/>
                </a:lnTo>
                <a:lnTo>
                  <a:pt x="2009" y="4712"/>
                </a:lnTo>
                <a:lnTo>
                  <a:pt x="2001" y="4728"/>
                </a:lnTo>
                <a:lnTo>
                  <a:pt x="1993" y="4743"/>
                </a:lnTo>
                <a:lnTo>
                  <a:pt x="1983" y="4757"/>
                </a:lnTo>
                <a:lnTo>
                  <a:pt x="1972" y="4771"/>
                </a:lnTo>
                <a:lnTo>
                  <a:pt x="1962" y="4784"/>
                </a:lnTo>
                <a:lnTo>
                  <a:pt x="1950" y="4796"/>
                </a:lnTo>
                <a:lnTo>
                  <a:pt x="1936" y="4807"/>
                </a:lnTo>
                <a:lnTo>
                  <a:pt x="1922" y="4817"/>
                </a:lnTo>
                <a:lnTo>
                  <a:pt x="1906" y="4827"/>
                </a:lnTo>
                <a:lnTo>
                  <a:pt x="1889" y="4834"/>
                </a:lnTo>
                <a:lnTo>
                  <a:pt x="1872" y="4841"/>
                </a:lnTo>
                <a:lnTo>
                  <a:pt x="1853" y="4846"/>
                </a:lnTo>
                <a:lnTo>
                  <a:pt x="1840" y="4851"/>
                </a:lnTo>
                <a:lnTo>
                  <a:pt x="1825" y="4855"/>
                </a:lnTo>
                <a:lnTo>
                  <a:pt x="1811" y="4859"/>
                </a:lnTo>
                <a:lnTo>
                  <a:pt x="1796" y="4864"/>
                </a:lnTo>
                <a:lnTo>
                  <a:pt x="1895" y="5129"/>
                </a:lnTo>
                <a:lnTo>
                  <a:pt x="1895" y="7247"/>
                </a:lnTo>
                <a:lnTo>
                  <a:pt x="1953" y="7248"/>
                </a:lnTo>
                <a:lnTo>
                  <a:pt x="2010" y="7249"/>
                </a:lnTo>
                <a:lnTo>
                  <a:pt x="2068" y="7249"/>
                </a:lnTo>
                <a:lnTo>
                  <a:pt x="2126" y="7250"/>
                </a:lnTo>
                <a:lnTo>
                  <a:pt x="2184" y="7250"/>
                </a:lnTo>
                <a:lnTo>
                  <a:pt x="2242" y="7250"/>
                </a:lnTo>
                <a:lnTo>
                  <a:pt x="2300" y="7249"/>
                </a:lnTo>
                <a:lnTo>
                  <a:pt x="2358" y="7248"/>
                </a:lnTo>
                <a:close/>
                <a:moveTo>
                  <a:pt x="1777" y="7244"/>
                </a:moveTo>
                <a:lnTo>
                  <a:pt x="1777" y="5154"/>
                </a:lnTo>
                <a:lnTo>
                  <a:pt x="1685" y="4910"/>
                </a:lnTo>
                <a:lnTo>
                  <a:pt x="1656" y="4925"/>
                </a:lnTo>
                <a:lnTo>
                  <a:pt x="1630" y="4940"/>
                </a:lnTo>
                <a:lnTo>
                  <a:pt x="1609" y="4953"/>
                </a:lnTo>
                <a:lnTo>
                  <a:pt x="1594" y="4965"/>
                </a:lnTo>
                <a:lnTo>
                  <a:pt x="1591" y="4977"/>
                </a:lnTo>
                <a:lnTo>
                  <a:pt x="1590" y="4992"/>
                </a:lnTo>
                <a:lnTo>
                  <a:pt x="1588" y="5008"/>
                </a:lnTo>
                <a:lnTo>
                  <a:pt x="1587" y="5027"/>
                </a:lnTo>
                <a:lnTo>
                  <a:pt x="1586" y="5069"/>
                </a:lnTo>
                <a:lnTo>
                  <a:pt x="1587" y="5115"/>
                </a:lnTo>
                <a:lnTo>
                  <a:pt x="1590" y="5162"/>
                </a:lnTo>
                <a:lnTo>
                  <a:pt x="1594" y="5207"/>
                </a:lnTo>
                <a:lnTo>
                  <a:pt x="1596" y="5228"/>
                </a:lnTo>
                <a:lnTo>
                  <a:pt x="1599" y="5248"/>
                </a:lnTo>
                <a:lnTo>
                  <a:pt x="1602" y="5265"/>
                </a:lnTo>
                <a:lnTo>
                  <a:pt x="1607" y="5281"/>
                </a:lnTo>
                <a:lnTo>
                  <a:pt x="1616" y="5321"/>
                </a:lnTo>
                <a:lnTo>
                  <a:pt x="1627" y="5373"/>
                </a:lnTo>
                <a:lnTo>
                  <a:pt x="1641" y="5434"/>
                </a:lnTo>
                <a:lnTo>
                  <a:pt x="1653" y="5500"/>
                </a:lnTo>
                <a:lnTo>
                  <a:pt x="1665" y="5566"/>
                </a:lnTo>
                <a:lnTo>
                  <a:pt x="1674" y="5629"/>
                </a:lnTo>
                <a:lnTo>
                  <a:pt x="1677" y="5658"/>
                </a:lnTo>
                <a:lnTo>
                  <a:pt x="1680" y="5685"/>
                </a:lnTo>
                <a:lnTo>
                  <a:pt x="1682" y="5709"/>
                </a:lnTo>
                <a:lnTo>
                  <a:pt x="1682" y="5731"/>
                </a:lnTo>
                <a:lnTo>
                  <a:pt x="1681" y="5762"/>
                </a:lnTo>
                <a:lnTo>
                  <a:pt x="1679" y="5804"/>
                </a:lnTo>
                <a:lnTo>
                  <a:pt x="1674" y="5854"/>
                </a:lnTo>
                <a:lnTo>
                  <a:pt x="1667" y="5911"/>
                </a:lnTo>
                <a:lnTo>
                  <a:pt x="1662" y="5942"/>
                </a:lnTo>
                <a:lnTo>
                  <a:pt x="1656" y="5972"/>
                </a:lnTo>
                <a:lnTo>
                  <a:pt x="1649" y="6003"/>
                </a:lnTo>
                <a:lnTo>
                  <a:pt x="1642" y="6033"/>
                </a:lnTo>
                <a:lnTo>
                  <a:pt x="1634" y="6062"/>
                </a:lnTo>
                <a:lnTo>
                  <a:pt x="1624" y="6091"/>
                </a:lnTo>
                <a:lnTo>
                  <a:pt x="1613" y="6119"/>
                </a:lnTo>
                <a:lnTo>
                  <a:pt x="1601" y="6145"/>
                </a:lnTo>
                <a:lnTo>
                  <a:pt x="1595" y="6158"/>
                </a:lnTo>
                <a:lnTo>
                  <a:pt x="1589" y="6173"/>
                </a:lnTo>
                <a:lnTo>
                  <a:pt x="1583" y="6187"/>
                </a:lnTo>
                <a:lnTo>
                  <a:pt x="1578" y="6204"/>
                </a:lnTo>
                <a:lnTo>
                  <a:pt x="1573" y="6222"/>
                </a:lnTo>
                <a:lnTo>
                  <a:pt x="1568" y="6239"/>
                </a:lnTo>
                <a:lnTo>
                  <a:pt x="1564" y="6258"/>
                </a:lnTo>
                <a:lnTo>
                  <a:pt x="1561" y="6277"/>
                </a:lnTo>
                <a:lnTo>
                  <a:pt x="1555" y="6318"/>
                </a:lnTo>
                <a:lnTo>
                  <a:pt x="1550" y="6361"/>
                </a:lnTo>
                <a:lnTo>
                  <a:pt x="1548" y="6406"/>
                </a:lnTo>
                <a:lnTo>
                  <a:pt x="1547" y="6452"/>
                </a:lnTo>
                <a:lnTo>
                  <a:pt x="1547" y="7234"/>
                </a:lnTo>
                <a:lnTo>
                  <a:pt x="1547" y="7234"/>
                </a:lnTo>
                <a:lnTo>
                  <a:pt x="1574" y="7235"/>
                </a:lnTo>
                <a:lnTo>
                  <a:pt x="1603" y="7237"/>
                </a:lnTo>
                <a:lnTo>
                  <a:pt x="1633" y="7238"/>
                </a:lnTo>
                <a:lnTo>
                  <a:pt x="1660" y="7239"/>
                </a:lnTo>
                <a:lnTo>
                  <a:pt x="1689" y="7240"/>
                </a:lnTo>
                <a:lnTo>
                  <a:pt x="1718" y="7242"/>
                </a:lnTo>
                <a:lnTo>
                  <a:pt x="1748" y="7243"/>
                </a:lnTo>
                <a:lnTo>
                  <a:pt x="1777" y="7244"/>
                </a:lnTo>
                <a:close/>
                <a:moveTo>
                  <a:pt x="2567" y="4914"/>
                </a:moveTo>
                <a:lnTo>
                  <a:pt x="2477" y="5154"/>
                </a:lnTo>
                <a:lnTo>
                  <a:pt x="2477" y="7246"/>
                </a:lnTo>
                <a:lnTo>
                  <a:pt x="2505" y="7245"/>
                </a:lnTo>
                <a:lnTo>
                  <a:pt x="2533" y="7244"/>
                </a:lnTo>
                <a:lnTo>
                  <a:pt x="2561" y="7244"/>
                </a:lnTo>
                <a:lnTo>
                  <a:pt x="2588" y="7243"/>
                </a:lnTo>
                <a:lnTo>
                  <a:pt x="2616" y="7242"/>
                </a:lnTo>
                <a:lnTo>
                  <a:pt x="2644" y="7241"/>
                </a:lnTo>
                <a:lnTo>
                  <a:pt x="2672" y="7240"/>
                </a:lnTo>
                <a:lnTo>
                  <a:pt x="2699" y="7238"/>
                </a:lnTo>
                <a:lnTo>
                  <a:pt x="2699" y="6452"/>
                </a:lnTo>
                <a:lnTo>
                  <a:pt x="2698" y="6406"/>
                </a:lnTo>
                <a:lnTo>
                  <a:pt x="2695" y="6360"/>
                </a:lnTo>
                <a:lnTo>
                  <a:pt x="2690" y="6318"/>
                </a:lnTo>
                <a:lnTo>
                  <a:pt x="2684" y="6277"/>
                </a:lnTo>
                <a:lnTo>
                  <a:pt x="2681" y="6258"/>
                </a:lnTo>
                <a:lnTo>
                  <a:pt x="2677" y="6239"/>
                </a:lnTo>
                <a:lnTo>
                  <a:pt x="2673" y="6222"/>
                </a:lnTo>
                <a:lnTo>
                  <a:pt x="2668" y="6204"/>
                </a:lnTo>
                <a:lnTo>
                  <a:pt x="2662" y="6188"/>
                </a:lnTo>
                <a:lnTo>
                  <a:pt x="2657" y="6173"/>
                </a:lnTo>
                <a:lnTo>
                  <a:pt x="2651" y="6159"/>
                </a:lnTo>
                <a:lnTo>
                  <a:pt x="2645" y="6146"/>
                </a:lnTo>
                <a:lnTo>
                  <a:pt x="2632" y="6120"/>
                </a:lnTo>
                <a:lnTo>
                  <a:pt x="2622" y="6092"/>
                </a:lnTo>
                <a:lnTo>
                  <a:pt x="2613" y="6063"/>
                </a:lnTo>
                <a:lnTo>
                  <a:pt x="2603" y="6033"/>
                </a:lnTo>
                <a:lnTo>
                  <a:pt x="2596" y="6003"/>
                </a:lnTo>
                <a:lnTo>
                  <a:pt x="2589" y="5973"/>
                </a:lnTo>
                <a:lnTo>
                  <a:pt x="2584" y="5942"/>
                </a:lnTo>
                <a:lnTo>
                  <a:pt x="2578" y="5911"/>
                </a:lnTo>
                <a:lnTo>
                  <a:pt x="2571" y="5855"/>
                </a:lnTo>
                <a:lnTo>
                  <a:pt x="2566" y="5804"/>
                </a:lnTo>
                <a:lnTo>
                  <a:pt x="2563" y="5762"/>
                </a:lnTo>
                <a:lnTo>
                  <a:pt x="2563" y="5731"/>
                </a:lnTo>
                <a:lnTo>
                  <a:pt x="2563" y="5710"/>
                </a:lnTo>
                <a:lnTo>
                  <a:pt x="2565" y="5686"/>
                </a:lnTo>
                <a:lnTo>
                  <a:pt x="2567" y="5659"/>
                </a:lnTo>
                <a:lnTo>
                  <a:pt x="2571" y="5631"/>
                </a:lnTo>
                <a:lnTo>
                  <a:pt x="2580" y="5569"/>
                </a:lnTo>
                <a:lnTo>
                  <a:pt x="2591" y="5504"/>
                </a:lnTo>
                <a:lnTo>
                  <a:pt x="2603" y="5439"/>
                </a:lnTo>
                <a:lnTo>
                  <a:pt x="2617" y="5377"/>
                </a:lnTo>
                <a:lnTo>
                  <a:pt x="2629" y="5323"/>
                </a:lnTo>
                <a:lnTo>
                  <a:pt x="2640" y="5280"/>
                </a:lnTo>
                <a:lnTo>
                  <a:pt x="2643" y="5265"/>
                </a:lnTo>
                <a:lnTo>
                  <a:pt x="2647" y="5248"/>
                </a:lnTo>
                <a:lnTo>
                  <a:pt x="2649" y="5229"/>
                </a:lnTo>
                <a:lnTo>
                  <a:pt x="2652" y="5208"/>
                </a:lnTo>
                <a:lnTo>
                  <a:pt x="2656" y="5164"/>
                </a:lnTo>
                <a:lnTo>
                  <a:pt x="2658" y="5117"/>
                </a:lnTo>
                <a:lnTo>
                  <a:pt x="2659" y="5071"/>
                </a:lnTo>
                <a:lnTo>
                  <a:pt x="2658" y="5029"/>
                </a:lnTo>
                <a:lnTo>
                  <a:pt x="2657" y="5010"/>
                </a:lnTo>
                <a:lnTo>
                  <a:pt x="2656" y="4993"/>
                </a:lnTo>
                <a:lnTo>
                  <a:pt x="2654" y="4978"/>
                </a:lnTo>
                <a:lnTo>
                  <a:pt x="2651" y="4965"/>
                </a:lnTo>
                <a:lnTo>
                  <a:pt x="2636" y="4954"/>
                </a:lnTo>
                <a:lnTo>
                  <a:pt x="2618" y="4941"/>
                </a:lnTo>
                <a:lnTo>
                  <a:pt x="2594" y="4927"/>
                </a:lnTo>
                <a:lnTo>
                  <a:pt x="2567" y="4914"/>
                </a:lnTo>
                <a:close/>
                <a:moveTo>
                  <a:pt x="3021" y="609"/>
                </a:moveTo>
                <a:lnTo>
                  <a:pt x="3001" y="606"/>
                </a:lnTo>
                <a:lnTo>
                  <a:pt x="2976" y="722"/>
                </a:lnTo>
                <a:lnTo>
                  <a:pt x="2982" y="712"/>
                </a:lnTo>
                <a:lnTo>
                  <a:pt x="2989" y="702"/>
                </a:lnTo>
                <a:lnTo>
                  <a:pt x="2995" y="689"/>
                </a:lnTo>
                <a:lnTo>
                  <a:pt x="3000" y="676"/>
                </a:lnTo>
                <a:lnTo>
                  <a:pt x="3005" y="660"/>
                </a:lnTo>
                <a:lnTo>
                  <a:pt x="3011" y="645"/>
                </a:lnTo>
                <a:lnTo>
                  <a:pt x="3016" y="628"/>
                </a:lnTo>
                <a:lnTo>
                  <a:pt x="3021" y="609"/>
                </a:lnTo>
                <a:close/>
                <a:moveTo>
                  <a:pt x="2982" y="602"/>
                </a:moveTo>
                <a:lnTo>
                  <a:pt x="2953" y="597"/>
                </a:lnTo>
                <a:lnTo>
                  <a:pt x="2923" y="591"/>
                </a:lnTo>
                <a:lnTo>
                  <a:pt x="2894" y="585"/>
                </a:lnTo>
                <a:lnTo>
                  <a:pt x="2864" y="580"/>
                </a:lnTo>
                <a:lnTo>
                  <a:pt x="2865" y="600"/>
                </a:lnTo>
                <a:lnTo>
                  <a:pt x="2869" y="619"/>
                </a:lnTo>
                <a:lnTo>
                  <a:pt x="2871" y="635"/>
                </a:lnTo>
                <a:lnTo>
                  <a:pt x="2874" y="652"/>
                </a:lnTo>
                <a:lnTo>
                  <a:pt x="2878" y="667"/>
                </a:lnTo>
                <a:lnTo>
                  <a:pt x="2882" y="682"/>
                </a:lnTo>
                <a:lnTo>
                  <a:pt x="2886" y="694"/>
                </a:lnTo>
                <a:lnTo>
                  <a:pt x="2890" y="707"/>
                </a:lnTo>
                <a:lnTo>
                  <a:pt x="2894" y="717"/>
                </a:lnTo>
                <a:lnTo>
                  <a:pt x="2900" y="726"/>
                </a:lnTo>
                <a:lnTo>
                  <a:pt x="2905" y="735"/>
                </a:lnTo>
                <a:lnTo>
                  <a:pt x="2910" y="742"/>
                </a:lnTo>
                <a:lnTo>
                  <a:pt x="2915" y="747"/>
                </a:lnTo>
                <a:lnTo>
                  <a:pt x="2920" y="751"/>
                </a:lnTo>
                <a:lnTo>
                  <a:pt x="2926" y="753"/>
                </a:lnTo>
                <a:lnTo>
                  <a:pt x="2931" y="754"/>
                </a:lnTo>
                <a:lnTo>
                  <a:pt x="2936" y="753"/>
                </a:lnTo>
                <a:lnTo>
                  <a:pt x="2941" y="752"/>
                </a:lnTo>
                <a:lnTo>
                  <a:pt x="2945" y="751"/>
                </a:lnTo>
                <a:lnTo>
                  <a:pt x="2950" y="748"/>
                </a:lnTo>
                <a:lnTo>
                  <a:pt x="2982" y="602"/>
                </a:lnTo>
                <a:close/>
                <a:moveTo>
                  <a:pt x="1382" y="591"/>
                </a:moveTo>
                <a:lnTo>
                  <a:pt x="1352" y="597"/>
                </a:lnTo>
                <a:lnTo>
                  <a:pt x="1323" y="602"/>
                </a:lnTo>
                <a:lnTo>
                  <a:pt x="1293" y="607"/>
                </a:lnTo>
                <a:lnTo>
                  <a:pt x="1264" y="613"/>
                </a:lnTo>
                <a:lnTo>
                  <a:pt x="1296" y="758"/>
                </a:lnTo>
                <a:lnTo>
                  <a:pt x="1301" y="761"/>
                </a:lnTo>
                <a:lnTo>
                  <a:pt x="1305" y="762"/>
                </a:lnTo>
                <a:lnTo>
                  <a:pt x="1310" y="764"/>
                </a:lnTo>
                <a:lnTo>
                  <a:pt x="1315" y="764"/>
                </a:lnTo>
                <a:lnTo>
                  <a:pt x="1321" y="763"/>
                </a:lnTo>
                <a:lnTo>
                  <a:pt x="1326" y="761"/>
                </a:lnTo>
                <a:lnTo>
                  <a:pt x="1331" y="757"/>
                </a:lnTo>
                <a:lnTo>
                  <a:pt x="1336" y="751"/>
                </a:lnTo>
                <a:lnTo>
                  <a:pt x="1341" y="745"/>
                </a:lnTo>
                <a:lnTo>
                  <a:pt x="1347" y="737"/>
                </a:lnTo>
                <a:lnTo>
                  <a:pt x="1351" y="727"/>
                </a:lnTo>
                <a:lnTo>
                  <a:pt x="1356" y="716"/>
                </a:lnTo>
                <a:lnTo>
                  <a:pt x="1360" y="705"/>
                </a:lnTo>
                <a:lnTo>
                  <a:pt x="1364" y="691"/>
                </a:lnTo>
                <a:lnTo>
                  <a:pt x="1368" y="678"/>
                </a:lnTo>
                <a:lnTo>
                  <a:pt x="1371" y="662"/>
                </a:lnTo>
                <a:lnTo>
                  <a:pt x="1376" y="646"/>
                </a:lnTo>
                <a:lnTo>
                  <a:pt x="1378" y="628"/>
                </a:lnTo>
                <a:lnTo>
                  <a:pt x="1380" y="610"/>
                </a:lnTo>
                <a:lnTo>
                  <a:pt x="1382" y="591"/>
                </a:lnTo>
                <a:close/>
                <a:moveTo>
                  <a:pt x="1245" y="618"/>
                </a:moveTo>
                <a:lnTo>
                  <a:pt x="1226" y="622"/>
                </a:lnTo>
                <a:lnTo>
                  <a:pt x="1231" y="639"/>
                </a:lnTo>
                <a:lnTo>
                  <a:pt x="1236" y="656"/>
                </a:lnTo>
                <a:lnTo>
                  <a:pt x="1241" y="671"/>
                </a:lnTo>
                <a:lnTo>
                  <a:pt x="1246" y="685"/>
                </a:lnTo>
                <a:lnTo>
                  <a:pt x="1252" y="698"/>
                </a:lnTo>
                <a:lnTo>
                  <a:pt x="1257" y="711"/>
                </a:lnTo>
                <a:lnTo>
                  <a:pt x="1264" y="722"/>
                </a:lnTo>
                <a:lnTo>
                  <a:pt x="1270" y="732"/>
                </a:lnTo>
                <a:lnTo>
                  <a:pt x="1245" y="618"/>
                </a:lnTo>
                <a:close/>
                <a:moveTo>
                  <a:pt x="1247" y="537"/>
                </a:moveTo>
                <a:lnTo>
                  <a:pt x="1281" y="529"/>
                </a:lnTo>
                <a:lnTo>
                  <a:pt x="1315" y="523"/>
                </a:lnTo>
                <a:lnTo>
                  <a:pt x="1350" y="517"/>
                </a:lnTo>
                <a:lnTo>
                  <a:pt x="1384" y="511"/>
                </a:lnTo>
                <a:lnTo>
                  <a:pt x="1383" y="488"/>
                </a:lnTo>
                <a:lnTo>
                  <a:pt x="1382" y="466"/>
                </a:lnTo>
                <a:lnTo>
                  <a:pt x="1379" y="444"/>
                </a:lnTo>
                <a:lnTo>
                  <a:pt x="1377" y="425"/>
                </a:lnTo>
                <a:lnTo>
                  <a:pt x="1372" y="406"/>
                </a:lnTo>
                <a:lnTo>
                  <a:pt x="1369" y="389"/>
                </a:lnTo>
                <a:lnTo>
                  <a:pt x="1365" y="373"/>
                </a:lnTo>
                <a:lnTo>
                  <a:pt x="1360" y="358"/>
                </a:lnTo>
                <a:lnTo>
                  <a:pt x="1355" y="345"/>
                </a:lnTo>
                <a:lnTo>
                  <a:pt x="1350" y="333"/>
                </a:lnTo>
                <a:lnTo>
                  <a:pt x="1344" y="324"/>
                </a:lnTo>
                <a:lnTo>
                  <a:pt x="1338" y="315"/>
                </a:lnTo>
                <a:lnTo>
                  <a:pt x="1333" y="309"/>
                </a:lnTo>
                <a:lnTo>
                  <a:pt x="1327" y="303"/>
                </a:lnTo>
                <a:lnTo>
                  <a:pt x="1321" y="301"/>
                </a:lnTo>
                <a:lnTo>
                  <a:pt x="1315" y="300"/>
                </a:lnTo>
                <a:lnTo>
                  <a:pt x="1309" y="301"/>
                </a:lnTo>
                <a:lnTo>
                  <a:pt x="1303" y="304"/>
                </a:lnTo>
                <a:lnTo>
                  <a:pt x="1297" y="310"/>
                </a:lnTo>
                <a:lnTo>
                  <a:pt x="1291" y="317"/>
                </a:lnTo>
                <a:lnTo>
                  <a:pt x="1284" y="326"/>
                </a:lnTo>
                <a:lnTo>
                  <a:pt x="1279" y="338"/>
                </a:lnTo>
                <a:lnTo>
                  <a:pt x="1273" y="350"/>
                </a:lnTo>
                <a:lnTo>
                  <a:pt x="1269" y="365"/>
                </a:lnTo>
                <a:lnTo>
                  <a:pt x="1264" y="380"/>
                </a:lnTo>
                <a:lnTo>
                  <a:pt x="1260" y="398"/>
                </a:lnTo>
                <a:lnTo>
                  <a:pt x="1255" y="416"/>
                </a:lnTo>
                <a:lnTo>
                  <a:pt x="1252" y="437"/>
                </a:lnTo>
                <a:lnTo>
                  <a:pt x="1249" y="459"/>
                </a:lnTo>
                <a:lnTo>
                  <a:pt x="1247" y="482"/>
                </a:lnTo>
                <a:lnTo>
                  <a:pt x="1246" y="506"/>
                </a:lnTo>
                <a:lnTo>
                  <a:pt x="1246" y="530"/>
                </a:lnTo>
                <a:lnTo>
                  <a:pt x="1247" y="537"/>
                </a:lnTo>
                <a:close/>
                <a:moveTo>
                  <a:pt x="2862" y="501"/>
                </a:moveTo>
                <a:lnTo>
                  <a:pt x="2896" y="507"/>
                </a:lnTo>
                <a:lnTo>
                  <a:pt x="2932" y="513"/>
                </a:lnTo>
                <a:lnTo>
                  <a:pt x="2966" y="519"/>
                </a:lnTo>
                <a:lnTo>
                  <a:pt x="2999" y="525"/>
                </a:lnTo>
                <a:lnTo>
                  <a:pt x="3000" y="521"/>
                </a:lnTo>
                <a:lnTo>
                  <a:pt x="3000" y="496"/>
                </a:lnTo>
                <a:lnTo>
                  <a:pt x="2999" y="472"/>
                </a:lnTo>
                <a:lnTo>
                  <a:pt x="2997" y="450"/>
                </a:lnTo>
                <a:lnTo>
                  <a:pt x="2994" y="428"/>
                </a:lnTo>
                <a:lnTo>
                  <a:pt x="2991" y="407"/>
                </a:lnTo>
                <a:lnTo>
                  <a:pt x="2987" y="388"/>
                </a:lnTo>
                <a:lnTo>
                  <a:pt x="2982" y="371"/>
                </a:lnTo>
                <a:lnTo>
                  <a:pt x="2978" y="355"/>
                </a:lnTo>
                <a:lnTo>
                  <a:pt x="2973" y="341"/>
                </a:lnTo>
                <a:lnTo>
                  <a:pt x="2967" y="327"/>
                </a:lnTo>
                <a:lnTo>
                  <a:pt x="2962" y="317"/>
                </a:lnTo>
                <a:lnTo>
                  <a:pt x="2956" y="307"/>
                </a:lnTo>
                <a:lnTo>
                  <a:pt x="2949" y="300"/>
                </a:lnTo>
                <a:lnTo>
                  <a:pt x="2943" y="295"/>
                </a:lnTo>
                <a:lnTo>
                  <a:pt x="2937" y="292"/>
                </a:lnTo>
                <a:lnTo>
                  <a:pt x="2931" y="291"/>
                </a:lnTo>
                <a:lnTo>
                  <a:pt x="2926" y="292"/>
                </a:lnTo>
                <a:lnTo>
                  <a:pt x="2919" y="294"/>
                </a:lnTo>
                <a:lnTo>
                  <a:pt x="2913" y="299"/>
                </a:lnTo>
                <a:lnTo>
                  <a:pt x="2908" y="305"/>
                </a:lnTo>
                <a:lnTo>
                  <a:pt x="2902" y="314"/>
                </a:lnTo>
                <a:lnTo>
                  <a:pt x="2896" y="324"/>
                </a:lnTo>
                <a:lnTo>
                  <a:pt x="2891" y="335"/>
                </a:lnTo>
                <a:lnTo>
                  <a:pt x="2886" y="349"/>
                </a:lnTo>
                <a:lnTo>
                  <a:pt x="2882" y="363"/>
                </a:lnTo>
                <a:lnTo>
                  <a:pt x="2877" y="379"/>
                </a:lnTo>
                <a:lnTo>
                  <a:pt x="2874" y="397"/>
                </a:lnTo>
                <a:lnTo>
                  <a:pt x="2870" y="415"/>
                </a:lnTo>
                <a:lnTo>
                  <a:pt x="2867" y="435"/>
                </a:lnTo>
                <a:lnTo>
                  <a:pt x="2864" y="456"/>
                </a:lnTo>
                <a:lnTo>
                  <a:pt x="2863" y="479"/>
                </a:lnTo>
                <a:lnTo>
                  <a:pt x="2862" y="501"/>
                </a:lnTo>
                <a:close/>
                <a:moveTo>
                  <a:pt x="1320" y="10950"/>
                </a:moveTo>
                <a:lnTo>
                  <a:pt x="1320" y="10950"/>
                </a:lnTo>
                <a:lnTo>
                  <a:pt x="1336" y="10954"/>
                </a:lnTo>
                <a:lnTo>
                  <a:pt x="1352" y="10960"/>
                </a:lnTo>
                <a:lnTo>
                  <a:pt x="1367" y="10966"/>
                </a:lnTo>
                <a:lnTo>
                  <a:pt x="1382" y="10974"/>
                </a:lnTo>
                <a:lnTo>
                  <a:pt x="1395" y="10983"/>
                </a:lnTo>
                <a:lnTo>
                  <a:pt x="1408" y="10993"/>
                </a:lnTo>
                <a:lnTo>
                  <a:pt x="1420" y="11004"/>
                </a:lnTo>
                <a:lnTo>
                  <a:pt x="1430" y="11017"/>
                </a:lnTo>
                <a:lnTo>
                  <a:pt x="1441" y="11029"/>
                </a:lnTo>
                <a:lnTo>
                  <a:pt x="1449" y="11044"/>
                </a:lnTo>
                <a:lnTo>
                  <a:pt x="1457" y="11058"/>
                </a:lnTo>
                <a:lnTo>
                  <a:pt x="1464" y="11074"/>
                </a:lnTo>
                <a:lnTo>
                  <a:pt x="1469" y="11089"/>
                </a:lnTo>
                <a:lnTo>
                  <a:pt x="1472" y="11106"/>
                </a:lnTo>
                <a:lnTo>
                  <a:pt x="1474" y="11122"/>
                </a:lnTo>
                <a:lnTo>
                  <a:pt x="1475" y="11140"/>
                </a:lnTo>
                <a:lnTo>
                  <a:pt x="1475" y="11379"/>
                </a:lnTo>
                <a:lnTo>
                  <a:pt x="1476" y="11393"/>
                </a:lnTo>
                <a:lnTo>
                  <a:pt x="1478" y="11408"/>
                </a:lnTo>
                <a:lnTo>
                  <a:pt x="1481" y="11421"/>
                </a:lnTo>
                <a:lnTo>
                  <a:pt x="1486" y="11436"/>
                </a:lnTo>
                <a:lnTo>
                  <a:pt x="1492" y="11449"/>
                </a:lnTo>
                <a:lnTo>
                  <a:pt x="1498" y="11461"/>
                </a:lnTo>
                <a:lnTo>
                  <a:pt x="1505" y="11474"/>
                </a:lnTo>
                <a:lnTo>
                  <a:pt x="1513" y="11486"/>
                </a:lnTo>
                <a:lnTo>
                  <a:pt x="1522" y="11497"/>
                </a:lnTo>
                <a:lnTo>
                  <a:pt x="1530" y="11507"/>
                </a:lnTo>
                <a:lnTo>
                  <a:pt x="1539" y="11515"/>
                </a:lnTo>
                <a:lnTo>
                  <a:pt x="1549" y="11523"/>
                </a:lnTo>
                <a:lnTo>
                  <a:pt x="1558" y="11529"/>
                </a:lnTo>
                <a:lnTo>
                  <a:pt x="1566" y="11533"/>
                </a:lnTo>
                <a:lnTo>
                  <a:pt x="1576" y="11536"/>
                </a:lnTo>
                <a:lnTo>
                  <a:pt x="1584" y="11537"/>
                </a:lnTo>
                <a:lnTo>
                  <a:pt x="2794" y="11537"/>
                </a:lnTo>
                <a:lnTo>
                  <a:pt x="2802" y="11536"/>
                </a:lnTo>
                <a:lnTo>
                  <a:pt x="2812" y="11533"/>
                </a:lnTo>
                <a:lnTo>
                  <a:pt x="2821" y="11529"/>
                </a:lnTo>
                <a:lnTo>
                  <a:pt x="2830" y="11523"/>
                </a:lnTo>
                <a:lnTo>
                  <a:pt x="2838" y="11515"/>
                </a:lnTo>
                <a:lnTo>
                  <a:pt x="2848" y="11507"/>
                </a:lnTo>
                <a:lnTo>
                  <a:pt x="2857" y="11497"/>
                </a:lnTo>
                <a:lnTo>
                  <a:pt x="2865" y="11486"/>
                </a:lnTo>
                <a:lnTo>
                  <a:pt x="2873" y="11474"/>
                </a:lnTo>
                <a:lnTo>
                  <a:pt x="2880" y="11461"/>
                </a:lnTo>
                <a:lnTo>
                  <a:pt x="2887" y="11449"/>
                </a:lnTo>
                <a:lnTo>
                  <a:pt x="2892" y="11436"/>
                </a:lnTo>
                <a:lnTo>
                  <a:pt x="2896" y="11421"/>
                </a:lnTo>
                <a:lnTo>
                  <a:pt x="2901" y="11408"/>
                </a:lnTo>
                <a:lnTo>
                  <a:pt x="2903" y="11393"/>
                </a:lnTo>
                <a:lnTo>
                  <a:pt x="2903" y="11379"/>
                </a:lnTo>
                <a:lnTo>
                  <a:pt x="2903" y="11312"/>
                </a:lnTo>
                <a:lnTo>
                  <a:pt x="2904" y="11292"/>
                </a:lnTo>
                <a:lnTo>
                  <a:pt x="2907" y="11273"/>
                </a:lnTo>
                <a:lnTo>
                  <a:pt x="2912" y="11254"/>
                </a:lnTo>
                <a:lnTo>
                  <a:pt x="2918" y="11236"/>
                </a:lnTo>
                <a:lnTo>
                  <a:pt x="2928" y="11219"/>
                </a:lnTo>
                <a:lnTo>
                  <a:pt x="2937" y="11202"/>
                </a:lnTo>
                <a:lnTo>
                  <a:pt x="2949" y="11187"/>
                </a:lnTo>
                <a:lnTo>
                  <a:pt x="2963" y="11172"/>
                </a:lnTo>
                <a:lnTo>
                  <a:pt x="2977" y="11160"/>
                </a:lnTo>
                <a:lnTo>
                  <a:pt x="2994" y="11148"/>
                </a:lnTo>
                <a:lnTo>
                  <a:pt x="3010" y="11139"/>
                </a:lnTo>
                <a:lnTo>
                  <a:pt x="3028" y="11132"/>
                </a:lnTo>
                <a:lnTo>
                  <a:pt x="3047" y="11125"/>
                </a:lnTo>
                <a:lnTo>
                  <a:pt x="3066" y="11121"/>
                </a:lnTo>
                <a:lnTo>
                  <a:pt x="3085" y="11119"/>
                </a:lnTo>
                <a:lnTo>
                  <a:pt x="3105" y="11118"/>
                </a:lnTo>
                <a:lnTo>
                  <a:pt x="3126" y="11119"/>
                </a:lnTo>
                <a:lnTo>
                  <a:pt x="3146" y="11120"/>
                </a:lnTo>
                <a:lnTo>
                  <a:pt x="3165" y="11121"/>
                </a:lnTo>
                <a:lnTo>
                  <a:pt x="3182" y="11122"/>
                </a:lnTo>
                <a:lnTo>
                  <a:pt x="3182" y="11121"/>
                </a:lnTo>
                <a:lnTo>
                  <a:pt x="3182" y="11120"/>
                </a:lnTo>
                <a:lnTo>
                  <a:pt x="3182" y="11117"/>
                </a:lnTo>
                <a:lnTo>
                  <a:pt x="3182" y="11113"/>
                </a:lnTo>
                <a:lnTo>
                  <a:pt x="3172" y="11112"/>
                </a:lnTo>
                <a:lnTo>
                  <a:pt x="3162" y="11111"/>
                </a:lnTo>
                <a:lnTo>
                  <a:pt x="3151" y="11108"/>
                </a:lnTo>
                <a:lnTo>
                  <a:pt x="3142" y="11106"/>
                </a:lnTo>
                <a:lnTo>
                  <a:pt x="3132" y="11103"/>
                </a:lnTo>
                <a:lnTo>
                  <a:pt x="3122" y="11099"/>
                </a:lnTo>
                <a:lnTo>
                  <a:pt x="3113" y="11094"/>
                </a:lnTo>
                <a:lnTo>
                  <a:pt x="3105" y="11090"/>
                </a:lnTo>
                <a:lnTo>
                  <a:pt x="3095" y="11085"/>
                </a:lnTo>
                <a:lnTo>
                  <a:pt x="3087" y="11079"/>
                </a:lnTo>
                <a:lnTo>
                  <a:pt x="3079" y="11073"/>
                </a:lnTo>
                <a:lnTo>
                  <a:pt x="3071" y="11066"/>
                </a:lnTo>
                <a:lnTo>
                  <a:pt x="3063" y="11059"/>
                </a:lnTo>
                <a:lnTo>
                  <a:pt x="3056" y="11052"/>
                </a:lnTo>
                <a:lnTo>
                  <a:pt x="3049" y="11045"/>
                </a:lnTo>
                <a:lnTo>
                  <a:pt x="3043" y="11036"/>
                </a:lnTo>
                <a:lnTo>
                  <a:pt x="3036" y="11027"/>
                </a:lnTo>
                <a:lnTo>
                  <a:pt x="3030" y="11019"/>
                </a:lnTo>
                <a:lnTo>
                  <a:pt x="3025" y="11008"/>
                </a:lnTo>
                <a:lnTo>
                  <a:pt x="3021" y="10999"/>
                </a:lnTo>
                <a:lnTo>
                  <a:pt x="3017" y="10990"/>
                </a:lnTo>
                <a:lnTo>
                  <a:pt x="3014" y="10979"/>
                </a:lnTo>
                <a:lnTo>
                  <a:pt x="3010" y="10969"/>
                </a:lnTo>
                <a:lnTo>
                  <a:pt x="3007" y="10959"/>
                </a:lnTo>
                <a:lnTo>
                  <a:pt x="3006" y="10948"/>
                </a:lnTo>
                <a:lnTo>
                  <a:pt x="3004" y="10938"/>
                </a:lnTo>
                <a:lnTo>
                  <a:pt x="3004" y="10927"/>
                </a:lnTo>
                <a:lnTo>
                  <a:pt x="3004" y="10916"/>
                </a:lnTo>
                <a:lnTo>
                  <a:pt x="3004" y="10906"/>
                </a:lnTo>
                <a:lnTo>
                  <a:pt x="3005" y="10895"/>
                </a:lnTo>
                <a:lnTo>
                  <a:pt x="3007" y="10884"/>
                </a:lnTo>
                <a:lnTo>
                  <a:pt x="3009" y="10873"/>
                </a:lnTo>
                <a:lnTo>
                  <a:pt x="3033" y="10777"/>
                </a:lnTo>
                <a:lnTo>
                  <a:pt x="3038" y="10760"/>
                </a:lnTo>
                <a:lnTo>
                  <a:pt x="3045" y="10745"/>
                </a:lnTo>
                <a:lnTo>
                  <a:pt x="3052" y="10730"/>
                </a:lnTo>
                <a:lnTo>
                  <a:pt x="3060" y="10716"/>
                </a:lnTo>
                <a:lnTo>
                  <a:pt x="3070" y="10702"/>
                </a:lnTo>
                <a:lnTo>
                  <a:pt x="3080" y="10691"/>
                </a:lnTo>
                <a:lnTo>
                  <a:pt x="3092" y="10680"/>
                </a:lnTo>
                <a:lnTo>
                  <a:pt x="3105" y="10669"/>
                </a:lnTo>
                <a:lnTo>
                  <a:pt x="3117" y="10660"/>
                </a:lnTo>
                <a:lnTo>
                  <a:pt x="3132" y="10652"/>
                </a:lnTo>
                <a:lnTo>
                  <a:pt x="3146" y="10644"/>
                </a:lnTo>
                <a:lnTo>
                  <a:pt x="3162" y="10639"/>
                </a:lnTo>
                <a:lnTo>
                  <a:pt x="3177" y="10634"/>
                </a:lnTo>
                <a:lnTo>
                  <a:pt x="3193" y="10631"/>
                </a:lnTo>
                <a:lnTo>
                  <a:pt x="3209" y="10630"/>
                </a:lnTo>
                <a:lnTo>
                  <a:pt x="3226" y="10630"/>
                </a:lnTo>
                <a:lnTo>
                  <a:pt x="3238" y="10630"/>
                </a:lnTo>
                <a:lnTo>
                  <a:pt x="3251" y="10630"/>
                </a:lnTo>
                <a:lnTo>
                  <a:pt x="3262" y="10631"/>
                </a:lnTo>
                <a:lnTo>
                  <a:pt x="3274" y="10631"/>
                </a:lnTo>
                <a:lnTo>
                  <a:pt x="3274" y="10629"/>
                </a:lnTo>
                <a:lnTo>
                  <a:pt x="3274" y="10627"/>
                </a:lnTo>
                <a:lnTo>
                  <a:pt x="3274" y="10623"/>
                </a:lnTo>
                <a:lnTo>
                  <a:pt x="3273" y="10619"/>
                </a:lnTo>
                <a:lnTo>
                  <a:pt x="3255" y="10614"/>
                </a:lnTo>
                <a:lnTo>
                  <a:pt x="3238" y="10608"/>
                </a:lnTo>
                <a:lnTo>
                  <a:pt x="3222" y="10600"/>
                </a:lnTo>
                <a:lnTo>
                  <a:pt x="3206" y="10589"/>
                </a:lnTo>
                <a:lnTo>
                  <a:pt x="3193" y="10579"/>
                </a:lnTo>
                <a:lnTo>
                  <a:pt x="3179" y="10567"/>
                </a:lnTo>
                <a:lnTo>
                  <a:pt x="3167" y="10552"/>
                </a:lnTo>
                <a:lnTo>
                  <a:pt x="3157" y="10537"/>
                </a:lnTo>
                <a:lnTo>
                  <a:pt x="3150" y="10529"/>
                </a:lnTo>
                <a:lnTo>
                  <a:pt x="3146" y="10520"/>
                </a:lnTo>
                <a:lnTo>
                  <a:pt x="3142" y="10511"/>
                </a:lnTo>
                <a:lnTo>
                  <a:pt x="3138" y="10502"/>
                </a:lnTo>
                <a:lnTo>
                  <a:pt x="3132" y="10483"/>
                </a:lnTo>
                <a:lnTo>
                  <a:pt x="3128" y="10464"/>
                </a:lnTo>
                <a:lnTo>
                  <a:pt x="3124" y="10444"/>
                </a:lnTo>
                <a:lnTo>
                  <a:pt x="3124" y="10424"/>
                </a:lnTo>
                <a:lnTo>
                  <a:pt x="3126" y="10404"/>
                </a:lnTo>
                <a:lnTo>
                  <a:pt x="3130" y="10384"/>
                </a:lnTo>
                <a:lnTo>
                  <a:pt x="3152" y="10296"/>
                </a:lnTo>
                <a:lnTo>
                  <a:pt x="3157" y="10279"/>
                </a:lnTo>
                <a:lnTo>
                  <a:pt x="3163" y="10264"/>
                </a:lnTo>
                <a:lnTo>
                  <a:pt x="3170" y="10249"/>
                </a:lnTo>
                <a:lnTo>
                  <a:pt x="3178" y="10235"/>
                </a:lnTo>
                <a:lnTo>
                  <a:pt x="3189" y="10222"/>
                </a:lnTo>
                <a:lnTo>
                  <a:pt x="3199" y="10210"/>
                </a:lnTo>
                <a:lnTo>
                  <a:pt x="3210" y="10198"/>
                </a:lnTo>
                <a:lnTo>
                  <a:pt x="3223" y="10188"/>
                </a:lnTo>
                <a:lnTo>
                  <a:pt x="3236" y="10179"/>
                </a:lnTo>
                <a:lnTo>
                  <a:pt x="3250" y="10170"/>
                </a:lnTo>
                <a:lnTo>
                  <a:pt x="3264" y="10163"/>
                </a:lnTo>
                <a:lnTo>
                  <a:pt x="3280" y="10158"/>
                </a:lnTo>
                <a:lnTo>
                  <a:pt x="3295" y="10154"/>
                </a:lnTo>
                <a:lnTo>
                  <a:pt x="3312" y="10151"/>
                </a:lnTo>
                <a:lnTo>
                  <a:pt x="3329" y="10149"/>
                </a:lnTo>
                <a:lnTo>
                  <a:pt x="3345" y="10149"/>
                </a:lnTo>
                <a:lnTo>
                  <a:pt x="3366" y="10150"/>
                </a:lnTo>
                <a:lnTo>
                  <a:pt x="3366" y="10147"/>
                </a:lnTo>
                <a:lnTo>
                  <a:pt x="3366" y="10144"/>
                </a:lnTo>
                <a:lnTo>
                  <a:pt x="3366" y="10139"/>
                </a:lnTo>
                <a:lnTo>
                  <a:pt x="3365" y="10137"/>
                </a:lnTo>
                <a:lnTo>
                  <a:pt x="3347" y="10130"/>
                </a:lnTo>
                <a:lnTo>
                  <a:pt x="3332" y="10122"/>
                </a:lnTo>
                <a:lnTo>
                  <a:pt x="3317" y="10111"/>
                </a:lnTo>
                <a:lnTo>
                  <a:pt x="3304" y="10101"/>
                </a:lnTo>
                <a:lnTo>
                  <a:pt x="3291" y="10088"/>
                </a:lnTo>
                <a:lnTo>
                  <a:pt x="3280" y="10076"/>
                </a:lnTo>
                <a:lnTo>
                  <a:pt x="3271" y="10062"/>
                </a:lnTo>
                <a:lnTo>
                  <a:pt x="3262" y="10047"/>
                </a:lnTo>
                <a:lnTo>
                  <a:pt x="3255" y="10031"/>
                </a:lnTo>
                <a:lnTo>
                  <a:pt x="3250" y="10016"/>
                </a:lnTo>
                <a:lnTo>
                  <a:pt x="3245" y="9999"/>
                </a:lnTo>
                <a:lnTo>
                  <a:pt x="3243" y="9982"/>
                </a:lnTo>
                <a:lnTo>
                  <a:pt x="3242" y="9964"/>
                </a:lnTo>
                <a:lnTo>
                  <a:pt x="3242" y="9946"/>
                </a:lnTo>
                <a:lnTo>
                  <a:pt x="3244" y="9929"/>
                </a:lnTo>
                <a:lnTo>
                  <a:pt x="3247" y="9911"/>
                </a:lnTo>
                <a:lnTo>
                  <a:pt x="3271" y="9814"/>
                </a:lnTo>
                <a:lnTo>
                  <a:pt x="3276" y="9798"/>
                </a:lnTo>
                <a:lnTo>
                  <a:pt x="3282" y="9782"/>
                </a:lnTo>
                <a:lnTo>
                  <a:pt x="3289" y="9767"/>
                </a:lnTo>
                <a:lnTo>
                  <a:pt x="3298" y="9752"/>
                </a:lnTo>
                <a:lnTo>
                  <a:pt x="3308" y="9739"/>
                </a:lnTo>
                <a:lnTo>
                  <a:pt x="3319" y="9727"/>
                </a:lnTo>
                <a:lnTo>
                  <a:pt x="3331" y="9716"/>
                </a:lnTo>
                <a:lnTo>
                  <a:pt x="3344" y="9706"/>
                </a:lnTo>
                <a:lnTo>
                  <a:pt x="3358" y="9696"/>
                </a:lnTo>
                <a:lnTo>
                  <a:pt x="3371" y="9688"/>
                </a:lnTo>
                <a:lnTo>
                  <a:pt x="3387" y="9681"/>
                </a:lnTo>
                <a:lnTo>
                  <a:pt x="3402" y="9676"/>
                </a:lnTo>
                <a:lnTo>
                  <a:pt x="3418" y="9672"/>
                </a:lnTo>
                <a:lnTo>
                  <a:pt x="3434" y="9668"/>
                </a:lnTo>
                <a:lnTo>
                  <a:pt x="3451" y="9667"/>
                </a:lnTo>
                <a:lnTo>
                  <a:pt x="3468" y="9666"/>
                </a:lnTo>
                <a:lnTo>
                  <a:pt x="3489" y="9667"/>
                </a:lnTo>
                <a:lnTo>
                  <a:pt x="3472" y="9660"/>
                </a:lnTo>
                <a:lnTo>
                  <a:pt x="3456" y="9651"/>
                </a:lnTo>
                <a:lnTo>
                  <a:pt x="3441" y="9640"/>
                </a:lnTo>
                <a:lnTo>
                  <a:pt x="3428" y="9629"/>
                </a:lnTo>
                <a:lnTo>
                  <a:pt x="3415" y="9617"/>
                </a:lnTo>
                <a:lnTo>
                  <a:pt x="3403" y="9602"/>
                </a:lnTo>
                <a:lnTo>
                  <a:pt x="3393" y="9588"/>
                </a:lnTo>
                <a:lnTo>
                  <a:pt x="3384" y="9571"/>
                </a:lnTo>
                <a:lnTo>
                  <a:pt x="3376" y="9555"/>
                </a:lnTo>
                <a:lnTo>
                  <a:pt x="3370" y="9538"/>
                </a:lnTo>
                <a:lnTo>
                  <a:pt x="3366" y="9520"/>
                </a:lnTo>
                <a:lnTo>
                  <a:pt x="3362" y="9503"/>
                </a:lnTo>
                <a:lnTo>
                  <a:pt x="3361" y="9485"/>
                </a:lnTo>
                <a:lnTo>
                  <a:pt x="3361" y="9466"/>
                </a:lnTo>
                <a:lnTo>
                  <a:pt x="3362" y="9449"/>
                </a:lnTo>
                <a:lnTo>
                  <a:pt x="3366" y="9430"/>
                </a:lnTo>
                <a:lnTo>
                  <a:pt x="3390" y="9333"/>
                </a:lnTo>
                <a:lnTo>
                  <a:pt x="3395" y="9317"/>
                </a:lnTo>
                <a:lnTo>
                  <a:pt x="3400" y="9301"/>
                </a:lnTo>
                <a:lnTo>
                  <a:pt x="3407" y="9287"/>
                </a:lnTo>
                <a:lnTo>
                  <a:pt x="3416" y="9273"/>
                </a:lnTo>
                <a:lnTo>
                  <a:pt x="3425" y="9260"/>
                </a:lnTo>
                <a:lnTo>
                  <a:pt x="3435" y="9249"/>
                </a:lnTo>
                <a:lnTo>
                  <a:pt x="3447" y="9237"/>
                </a:lnTo>
                <a:lnTo>
                  <a:pt x="3458" y="9227"/>
                </a:lnTo>
                <a:lnTo>
                  <a:pt x="3472" y="9217"/>
                </a:lnTo>
                <a:lnTo>
                  <a:pt x="3485" y="9209"/>
                </a:lnTo>
                <a:lnTo>
                  <a:pt x="3498" y="9202"/>
                </a:lnTo>
                <a:lnTo>
                  <a:pt x="3514" y="9197"/>
                </a:lnTo>
                <a:lnTo>
                  <a:pt x="3530" y="9191"/>
                </a:lnTo>
                <a:lnTo>
                  <a:pt x="3545" y="9188"/>
                </a:lnTo>
                <a:lnTo>
                  <a:pt x="3562" y="9186"/>
                </a:lnTo>
                <a:lnTo>
                  <a:pt x="3578" y="9185"/>
                </a:lnTo>
                <a:lnTo>
                  <a:pt x="3588" y="9182"/>
                </a:lnTo>
                <a:lnTo>
                  <a:pt x="3592" y="9179"/>
                </a:lnTo>
                <a:lnTo>
                  <a:pt x="3577" y="9172"/>
                </a:lnTo>
                <a:lnTo>
                  <a:pt x="3563" y="9162"/>
                </a:lnTo>
                <a:lnTo>
                  <a:pt x="3549" y="9152"/>
                </a:lnTo>
                <a:lnTo>
                  <a:pt x="3537" y="9140"/>
                </a:lnTo>
                <a:lnTo>
                  <a:pt x="3525" y="9128"/>
                </a:lnTo>
                <a:lnTo>
                  <a:pt x="3515" y="9115"/>
                </a:lnTo>
                <a:lnTo>
                  <a:pt x="3506" y="9100"/>
                </a:lnTo>
                <a:lnTo>
                  <a:pt x="3498" y="9086"/>
                </a:lnTo>
                <a:lnTo>
                  <a:pt x="3491" y="9070"/>
                </a:lnTo>
                <a:lnTo>
                  <a:pt x="3486" y="9055"/>
                </a:lnTo>
                <a:lnTo>
                  <a:pt x="3482" y="9038"/>
                </a:lnTo>
                <a:lnTo>
                  <a:pt x="3479" y="9022"/>
                </a:lnTo>
                <a:lnTo>
                  <a:pt x="3478" y="9005"/>
                </a:lnTo>
                <a:lnTo>
                  <a:pt x="3478" y="8988"/>
                </a:lnTo>
                <a:lnTo>
                  <a:pt x="3480" y="8972"/>
                </a:lnTo>
                <a:lnTo>
                  <a:pt x="3483" y="8955"/>
                </a:lnTo>
                <a:lnTo>
                  <a:pt x="3523" y="8789"/>
                </a:lnTo>
                <a:lnTo>
                  <a:pt x="3528" y="8770"/>
                </a:lnTo>
                <a:lnTo>
                  <a:pt x="3536" y="8753"/>
                </a:lnTo>
                <a:lnTo>
                  <a:pt x="3544" y="8735"/>
                </a:lnTo>
                <a:lnTo>
                  <a:pt x="3554" y="8720"/>
                </a:lnTo>
                <a:lnTo>
                  <a:pt x="3566" y="8704"/>
                </a:lnTo>
                <a:lnTo>
                  <a:pt x="3579" y="8690"/>
                </a:lnTo>
                <a:lnTo>
                  <a:pt x="3594" y="8677"/>
                </a:lnTo>
                <a:lnTo>
                  <a:pt x="3610" y="8665"/>
                </a:lnTo>
                <a:lnTo>
                  <a:pt x="3641" y="8645"/>
                </a:lnTo>
                <a:lnTo>
                  <a:pt x="3673" y="8624"/>
                </a:lnTo>
                <a:lnTo>
                  <a:pt x="3703" y="8603"/>
                </a:lnTo>
                <a:lnTo>
                  <a:pt x="3732" y="8582"/>
                </a:lnTo>
                <a:lnTo>
                  <a:pt x="3758" y="8562"/>
                </a:lnTo>
                <a:lnTo>
                  <a:pt x="3783" y="8542"/>
                </a:lnTo>
                <a:lnTo>
                  <a:pt x="3804" y="8525"/>
                </a:lnTo>
                <a:lnTo>
                  <a:pt x="3821" y="8510"/>
                </a:lnTo>
                <a:lnTo>
                  <a:pt x="3826" y="8468"/>
                </a:lnTo>
                <a:lnTo>
                  <a:pt x="3833" y="8415"/>
                </a:lnTo>
                <a:lnTo>
                  <a:pt x="3842" y="8353"/>
                </a:lnTo>
                <a:lnTo>
                  <a:pt x="3853" y="8281"/>
                </a:lnTo>
                <a:lnTo>
                  <a:pt x="3865" y="8201"/>
                </a:lnTo>
                <a:lnTo>
                  <a:pt x="3879" y="8112"/>
                </a:lnTo>
                <a:lnTo>
                  <a:pt x="3893" y="8016"/>
                </a:lnTo>
                <a:lnTo>
                  <a:pt x="3909" y="7912"/>
                </a:lnTo>
                <a:lnTo>
                  <a:pt x="420" y="7912"/>
                </a:lnTo>
                <a:lnTo>
                  <a:pt x="434" y="7998"/>
                </a:lnTo>
                <a:lnTo>
                  <a:pt x="447" y="8089"/>
                </a:lnTo>
                <a:lnTo>
                  <a:pt x="461" y="8180"/>
                </a:lnTo>
                <a:lnTo>
                  <a:pt x="474" y="8269"/>
                </a:lnTo>
                <a:lnTo>
                  <a:pt x="487" y="8351"/>
                </a:lnTo>
                <a:lnTo>
                  <a:pt x="497" y="8425"/>
                </a:lnTo>
                <a:lnTo>
                  <a:pt x="506" y="8487"/>
                </a:lnTo>
                <a:lnTo>
                  <a:pt x="513" y="8535"/>
                </a:lnTo>
                <a:lnTo>
                  <a:pt x="525" y="8547"/>
                </a:lnTo>
                <a:lnTo>
                  <a:pt x="542" y="8562"/>
                </a:lnTo>
                <a:lnTo>
                  <a:pt x="561" y="8578"/>
                </a:lnTo>
                <a:lnTo>
                  <a:pt x="584" y="8593"/>
                </a:lnTo>
                <a:lnTo>
                  <a:pt x="609" y="8610"/>
                </a:lnTo>
                <a:lnTo>
                  <a:pt x="635" y="8625"/>
                </a:lnTo>
                <a:lnTo>
                  <a:pt x="661" y="8640"/>
                </a:lnTo>
                <a:lnTo>
                  <a:pt x="687" y="8653"/>
                </a:lnTo>
                <a:lnTo>
                  <a:pt x="697" y="8658"/>
                </a:lnTo>
                <a:lnTo>
                  <a:pt x="706" y="8664"/>
                </a:lnTo>
                <a:lnTo>
                  <a:pt x="715" y="8670"/>
                </a:lnTo>
                <a:lnTo>
                  <a:pt x="723" y="8676"/>
                </a:lnTo>
                <a:lnTo>
                  <a:pt x="731" y="8682"/>
                </a:lnTo>
                <a:lnTo>
                  <a:pt x="739" y="8690"/>
                </a:lnTo>
                <a:lnTo>
                  <a:pt x="747" y="8697"/>
                </a:lnTo>
                <a:lnTo>
                  <a:pt x="754" y="8705"/>
                </a:lnTo>
                <a:lnTo>
                  <a:pt x="760" y="8713"/>
                </a:lnTo>
                <a:lnTo>
                  <a:pt x="766" y="8722"/>
                </a:lnTo>
                <a:lnTo>
                  <a:pt x="773" y="8731"/>
                </a:lnTo>
                <a:lnTo>
                  <a:pt x="778" y="8740"/>
                </a:lnTo>
                <a:lnTo>
                  <a:pt x="782" y="8750"/>
                </a:lnTo>
                <a:lnTo>
                  <a:pt x="786" y="8760"/>
                </a:lnTo>
                <a:lnTo>
                  <a:pt x="790" y="8770"/>
                </a:lnTo>
                <a:lnTo>
                  <a:pt x="793" y="8781"/>
                </a:lnTo>
                <a:lnTo>
                  <a:pt x="906" y="9222"/>
                </a:lnTo>
                <a:lnTo>
                  <a:pt x="909" y="9238"/>
                </a:lnTo>
                <a:lnTo>
                  <a:pt x="911" y="9255"/>
                </a:lnTo>
                <a:lnTo>
                  <a:pt x="912" y="9271"/>
                </a:lnTo>
                <a:lnTo>
                  <a:pt x="911" y="9288"/>
                </a:lnTo>
                <a:lnTo>
                  <a:pt x="909" y="9305"/>
                </a:lnTo>
                <a:lnTo>
                  <a:pt x="905" y="9320"/>
                </a:lnTo>
                <a:lnTo>
                  <a:pt x="901" y="9336"/>
                </a:lnTo>
                <a:lnTo>
                  <a:pt x="895" y="9351"/>
                </a:lnTo>
                <a:lnTo>
                  <a:pt x="887" y="9366"/>
                </a:lnTo>
                <a:lnTo>
                  <a:pt x="878" y="9379"/>
                </a:lnTo>
                <a:lnTo>
                  <a:pt x="869" y="9393"/>
                </a:lnTo>
                <a:lnTo>
                  <a:pt x="858" y="9404"/>
                </a:lnTo>
                <a:lnTo>
                  <a:pt x="846" y="9415"/>
                </a:lnTo>
                <a:lnTo>
                  <a:pt x="833" y="9426"/>
                </a:lnTo>
                <a:lnTo>
                  <a:pt x="818" y="9435"/>
                </a:lnTo>
                <a:lnTo>
                  <a:pt x="804" y="9443"/>
                </a:lnTo>
                <a:lnTo>
                  <a:pt x="789" y="9451"/>
                </a:lnTo>
                <a:lnTo>
                  <a:pt x="789" y="9456"/>
                </a:lnTo>
                <a:lnTo>
                  <a:pt x="790" y="9459"/>
                </a:lnTo>
                <a:lnTo>
                  <a:pt x="792" y="9459"/>
                </a:lnTo>
                <a:lnTo>
                  <a:pt x="794" y="9459"/>
                </a:lnTo>
                <a:lnTo>
                  <a:pt x="812" y="9457"/>
                </a:lnTo>
                <a:lnTo>
                  <a:pt x="830" y="9458"/>
                </a:lnTo>
                <a:lnTo>
                  <a:pt x="847" y="9460"/>
                </a:lnTo>
                <a:lnTo>
                  <a:pt x="864" y="9463"/>
                </a:lnTo>
                <a:lnTo>
                  <a:pt x="880" y="9468"/>
                </a:lnTo>
                <a:lnTo>
                  <a:pt x="897" y="9475"/>
                </a:lnTo>
                <a:lnTo>
                  <a:pt x="911" y="9482"/>
                </a:lnTo>
                <a:lnTo>
                  <a:pt x="926" y="9491"/>
                </a:lnTo>
                <a:lnTo>
                  <a:pt x="939" y="9502"/>
                </a:lnTo>
                <a:lnTo>
                  <a:pt x="953" y="9513"/>
                </a:lnTo>
                <a:lnTo>
                  <a:pt x="964" y="9525"/>
                </a:lnTo>
                <a:lnTo>
                  <a:pt x="975" y="9539"/>
                </a:lnTo>
                <a:lnTo>
                  <a:pt x="984" y="9553"/>
                </a:lnTo>
                <a:lnTo>
                  <a:pt x="992" y="9569"/>
                </a:lnTo>
                <a:lnTo>
                  <a:pt x="999" y="9586"/>
                </a:lnTo>
                <a:lnTo>
                  <a:pt x="1005" y="9603"/>
                </a:lnTo>
                <a:lnTo>
                  <a:pt x="1027" y="9692"/>
                </a:lnTo>
                <a:lnTo>
                  <a:pt x="1031" y="9709"/>
                </a:lnTo>
                <a:lnTo>
                  <a:pt x="1033" y="9727"/>
                </a:lnTo>
                <a:lnTo>
                  <a:pt x="1034" y="9743"/>
                </a:lnTo>
                <a:lnTo>
                  <a:pt x="1033" y="9760"/>
                </a:lnTo>
                <a:lnTo>
                  <a:pt x="1031" y="9776"/>
                </a:lnTo>
                <a:lnTo>
                  <a:pt x="1026" y="9792"/>
                </a:lnTo>
                <a:lnTo>
                  <a:pt x="1021" y="9807"/>
                </a:lnTo>
                <a:lnTo>
                  <a:pt x="1015" y="9823"/>
                </a:lnTo>
                <a:lnTo>
                  <a:pt x="1008" y="9838"/>
                </a:lnTo>
                <a:lnTo>
                  <a:pt x="998" y="9851"/>
                </a:lnTo>
                <a:lnTo>
                  <a:pt x="989" y="9864"/>
                </a:lnTo>
                <a:lnTo>
                  <a:pt x="978" y="9877"/>
                </a:lnTo>
                <a:lnTo>
                  <a:pt x="965" y="9888"/>
                </a:lnTo>
                <a:lnTo>
                  <a:pt x="952" y="9899"/>
                </a:lnTo>
                <a:lnTo>
                  <a:pt x="937" y="9908"/>
                </a:lnTo>
                <a:lnTo>
                  <a:pt x="923" y="9916"/>
                </a:lnTo>
                <a:lnTo>
                  <a:pt x="915" y="9919"/>
                </a:lnTo>
                <a:lnTo>
                  <a:pt x="906" y="9924"/>
                </a:lnTo>
                <a:lnTo>
                  <a:pt x="899" y="9928"/>
                </a:lnTo>
                <a:lnTo>
                  <a:pt x="892" y="9932"/>
                </a:lnTo>
                <a:lnTo>
                  <a:pt x="891" y="9936"/>
                </a:lnTo>
                <a:lnTo>
                  <a:pt x="892" y="9943"/>
                </a:lnTo>
                <a:lnTo>
                  <a:pt x="911" y="9939"/>
                </a:lnTo>
                <a:lnTo>
                  <a:pt x="930" y="9937"/>
                </a:lnTo>
                <a:lnTo>
                  <a:pt x="949" y="9936"/>
                </a:lnTo>
                <a:lnTo>
                  <a:pt x="967" y="9938"/>
                </a:lnTo>
                <a:lnTo>
                  <a:pt x="986" y="9941"/>
                </a:lnTo>
                <a:lnTo>
                  <a:pt x="1004" y="9946"/>
                </a:lnTo>
                <a:lnTo>
                  <a:pt x="1021" y="9954"/>
                </a:lnTo>
                <a:lnTo>
                  <a:pt x="1039" y="9962"/>
                </a:lnTo>
                <a:lnTo>
                  <a:pt x="1054" y="9972"/>
                </a:lnTo>
                <a:lnTo>
                  <a:pt x="1070" y="9985"/>
                </a:lnTo>
                <a:lnTo>
                  <a:pt x="1083" y="9998"/>
                </a:lnTo>
                <a:lnTo>
                  <a:pt x="1095" y="10013"/>
                </a:lnTo>
                <a:lnTo>
                  <a:pt x="1105" y="10028"/>
                </a:lnTo>
                <a:lnTo>
                  <a:pt x="1114" y="10045"/>
                </a:lnTo>
                <a:lnTo>
                  <a:pt x="1122" y="10063"/>
                </a:lnTo>
                <a:lnTo>
                  <a:pt x="1127" y="10081"/>
                </a:lnTo>
                <a:lnTo>
                  <a:pt x="1150" y="10170"/>
                </a:lnTo>
                <a:lnTo>
                  <a:pt x="1154" y="10187"/>
                </a:lnTo>
                <a:lnTo>
                  <a:pt x="1156" y="10204"/>
                </a:lnTo>
                <a:lnTo>
                  <a:pt x="1156" y="10220"/>
                </a:lnTo>
                <a:lnTo>
                  <a:pt x="1155" y="10237"/>
                </a:lnTo>
                <a:lnTo>
                  <a:pt x="1153" y="10253"/>
                </a:lnTo>
                <a:lnTo>
                  <a:pt x="1150" y="10269"/>
                </a:lnTo>
                <a:lnTo>
                  <a:pt x="1145" y="10284"/>
                </a:lnTo>
                <a:lnTo>
                  <a:pt x="1138" y="10299"/>
                </a:lnTo>
                <a:lnTo>
                  <a:pt x="1131" y="10314"/>
                </a:lnTo>
                <a:lnTo>
                  <a:pt x="1123" y="10328"/>
                </a:lnTo>
                <a:lnTo>
                  <a:pt x="1112" y="10340"/>
                </a:lnTo>
                <a:lnTo>
                  <a:pt x="1102" y="10353"/>
                </a:lnTo>
                <a:lnTo>
                  <a:pt x="1090" y="10364"/>
                </a:lnTo>
                <a:lnTo>
                  <a:pt x="1077" y="10375"/>
                </a:lnTo>
                <a:lnTo>
                  <a:pt x="1063" y="10384"/>
                </a:lnTo>
                <a:lnTo>
                  <a:pt x="1048" y="10392"/>
                </a:lnTo>
                <a:lnTo>
                  <a:pt x="1038" y="10397"/>
                </a:lnTo>
                <a:lnTo>
                  <a:pt x="1028" y="10402"/>
                </a:lnTo>
                <a:lnTo>
                  <a:pt x="1020" y="10407"/>
                </a:lnTo>
                <a:lnTo>
                  <a:pt x="1012" y="10412"/>
                </a:lnTo>
                <a:lnTo>
                  <a:pt x="1012" y="10414"/>
                </a:lnTo>
                <a:lnTo>
                  <a:pt x="1012" y="10419"/>
                </a:lnTo>
                <a:lnTo>
                  <a:pt x="1030" y="10416"/>
                </a:lnTo>
                <a:lnTo>
                  <a:pt x="1047" y="10414"/>
                </a:lnTo>
                <a:lnTo>
                  <a:pt x="1065" y="10413"/>
                </a:lnTo>
                <a:lnTo>
                  <a:pt x="1083" y="10414"/>
                </a:lnTo>
                <a:lnTo>
                  <a:pt x="1101" y="10417"/>
                </a:lnTo>
                <a:lnTo>
                  <a:pt x="1118" y="10421"/>
                </a:lnTo>
                <a:lnTo>
                  <a:pt x="1135" y="10428"/>
                </a:lnTo>
                <a:lnTo>
                  <a:pt x="1151" y="10435"/>
                </a:lnTo>
                <a:lnTo>
                  <a:pt x="1160" y="10440"/>
                </a:lnTo>
                <a:lnTo>
                  <a:pt x="1168" y="10445"/>
                </a:lnTo>
                <a:lnTo>
                  <a:pt x="1178" y="10451"/>
                </a:lnTo>
                <a:lnTo>
                  <a:pt x="1185" y="10458"/>
                </a:lnTo>
                <a:lnTo>
                  <a:pt x="1193" y="10464"/>
                </a:lnTo>
                <a:lnTo>
                  <a:pt x="1200" y="10471"/>
                </a:lnTo>
                <a:lnTo>
                  <a:pt x="1207" y="10478"/>
                </a:lnTo>
                <a:lnTo>
                  <a:pt x="1214" y="10487"/>
                </a:lnTo>
                <a:lnTo>
                  <a:pt x="1220" y="10494"/>
                </a:lnTo>
                <a:lnTo>
                  <a:pt x="1225" y="10502"/>
                </a:lnTo>
                <a:lnTo>
                  <a:pt x="1231" y="10512"/>
                </a:lnTo>
                <a:lnTo>
                  <a:pt x="1236" y="10520"/>
                </a:lnTo>
                <a:lnTo>
                  <a:pt x="1240" y="10529"/>
                </a:lnTo>
                <a:lnTo>
                  <a:pt x="1244" y="10539"/>
                </a:lnTo>
                <a:lnTo>
                  <a:pt x="1247" y="10549"/>
                </a:lnTo>
                <a:lnTo>
                  <a:pt x="1250" y="10558"/>
                </a:lnTo>
                <a:lnTo>
                  <a:pt x="1275" y="10656"/>
                </a:lnTo>
                <a:lnTo>
                  <a:pt x="1278" y="10672"/>
                </a:lnTo>
                <a:lnTo>
                  <a:pt x="1280" y="10688"/>
                </a:lnTo>
                <a:lnTo>
                  <a:pt x="1281" y="10704"/>
                </a:lnTo>
                <a:lnTo>
                  <a:pt x="1280" y="10720"/>
                </a:lnTo>
                <a:lnTo>
                  <a:pt x="1278" y="10736"/>
                </a:lnTo>
                <a:lnTo>
                  <a:pt x="1275" y="10751"/>
                </a:lnTo>
                <a:lnTo>
                  <a:pt x="1271" y="10767"/>
                </a:lnTo>
                <a:lnTo>
                  <a:pt x="1266" y="10781"/>
                </a:lnTo>
                <a:lnTo>
                  <a:pt x="1258" y="10795"/>
                </a:lnTo>
                <a:lnTo>
                  <a:pt x="1250" y="10808"/>
                </a:lnTo>
                <a:lnTo>
                  <a:pt x="1242" y="10822"/>
                </a:lnTo>
                <a:lnTo>
                  <a:pt x="1232" y="10834"/>
                </a:lnTo>
                <a:lnTo>
                  <a:pt x="1220" y="10845"/>
                </a:lnTo>
                <a:lnTo>
                  <a:pt x="1209" y="10856"/>
                </a:lnTo>
                <a:lnTo>
                  <a:pt x="1195" y="10865"/>
                </a:lnTo>
                <a:lnTo>
                  <a:pt x="1181" y="10873"/>
                </a:lnTo>
                <a:lnTo>
                  <a:pt x="1166" y="10883"/>
                </a:lnTo>
                <a:lnTo>
                  <a:pt x="1153" y="10891"/>
                </a:lnTo>
                <a:lnTo>
                  <a:pt x="1153" y="10894"/>
                </a:lnTo>
                <a:lnTo>
                  <a:pt x="1152" y="10900"/>
                </a:lnTo>
                <a:lnTo>
                  <a:pt x="1168" y="10898"/>
                </a:lnTo>
                <a:lnTo>
                  <a:pt x="1185" y="10897"/>
                </a:lnTo>
                <a:lnTo>
                  <a:pt x="1200" y="10897"/>
                </a:lnTo>
                <a:lnTo>
                  <a:pt x="1217" y="10899"/>
                </a:lnTo>
                <a:lnTo>
                  <a:pt x="1233" y="10903"/>
                </a:lnTo>
                <a:lnTo>
                  <a:pt x="1248" y="10908"/>
                </a:lnTo>
                <a:lnTo>
                  <a:pt x="1264" y="10913"/>
                </a:lnTo>
                <a:lnTo>
                  <a:pt x="1278" y="10920"/>
                </a:lnTo>
                <a:lnTo>
                  <a:pt x="1290" y="10926"/>
                </a:lnTo>
                <a:lnTo>
                  <a:pt x="1300" y="10934"/>
                </a:lnTo>
                <a:lnTo>
                  <a:pt x="1310" y="10942"/>
                </a:lnTo>
                <a:lnTo>
                  <a:pt x="1320" y="10950"/>
                </a:lnTo>
                <a:close/>
              </a:path>
            </a:pathLst>
          </a:custGeom>
          <a:solidFill>
            <a:schemeClr val="accent2"/>
          </a:solidFill>
          <a:ln>
            <a:noFill/>
          </a:ln>
        </p:spPr>
        <p:txBody>
          <a:bodyPr vert="horz" wrap="square" lIns="91424" tIns="45712" rIns="91424" bIns="45712" numCol="1" anchor="t" anchorCtr="0" compatLnSpc="1"/>
          <a:lstStyle/>
          <a:p>
            <a:endParaRPr lang="zh-CN" altLang="en-US">
              <a:solidFill>
                <a:schemeClr val="tx1">
                  <a:lumMod val="50000"/>
                  <a:lumOff val="50000"/>
                </a:schemeClr>
              </a:solidFill>
            </a:endParaRPr>
          </a:p>
        </p:txBody>
      </p:sp>
      <p:sp>
        <p:nvSpPr>
          <p:cNvPr id="27" name="TextBox 73"/>
          <p:cNvSpPr txBox="1"/>
          <p:nvPr/>
        </p:nvSpPr>
        <p:spPr>
          <a:xfrm>
            <a:off x="2140878" y="1261976"/>
            <a:ext cx="838785" cy="307777"/>
          </a:xfrm>
          <a:prstGeom prst="roundRect">
            <a:avLst>
              <a:gd name="adj" fmla="val 0"/>
            </a:avLst>
          </a:prstGeom>
          <a:noFill/>
        </p:spPr>
        <p:txBody>
          <a:bodyPr wrap="square" rtlCol="0">
            <a:spAutoFit/>
          </a:bodyPr>
          <a:lstStyle/>
          <a:p>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国内</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80"/>
          <p:cNvSpPr txBox="1"/>
          <p:nvPr/>
        </p:nvSpPr>
        <p:spPr>
          <a:xfrm>
            <a:off x="868799" y="1688831"/>
            <a:ext cx="2672212" cy="2308324"/>
          </a:xfrm>
          <a:prstGeom prst="roundRect">
            <a:avLst>
              <a:gd name="adj" fmla="val 0"/>
            </a:avLst>
          </a:prstGeom>
          <a:noFill/>
          <a:ln w="25400">
            <a:noFill/>
          </a:ln>
          <a:effectLst/>
        </p:spPr>
        <p:txBody>
          <a:bodyPr wrap="square" rtlCol="0">
            <a:spAutoFit/>
          </a:bodyPr>
          <a:lstStyle/>
          <a:p>
            <a:pPr algn="r">
              <a:lnSpc>
                <a:spcPct val="150000"/>
              </a:lnSpc>
            </a:pP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 </a:t>
            </a: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    </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因</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目前国内的管理系统并没完全完善，高校内的信息化建设并未全面开展。尤其是对于财务处的财务资金发放审核流程并没有一个完整的业务体系能够满足目前的实际需求。高校中的信息化建设并没有完全认识到高科技发展情况下的信息化完善的重要性。部分财务工作严重依赖手工劳动</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3" name="TextBox 85"/>
          <p:cNvSpPr txBox="1"/>
          <p:nvPr/>
        </p:nvSpPr>
        <p:spPr>
          <a:xfrm>
            <a:off x="6743854" y="1262029"/>
            <a:ext cx="2329553" cy="307724"/>
          </a:xfrm>
          <a:prstGeom prst="roundRect">
            <a:avLst>
              <a:gd name="adj" fmla="val 0"/>
            </a:avLst>
          </a:prstGeom>
          <a:noFill/>
        </p:spPr>
        <p:txBody>
          <a:bodyPr wrap="square" rtlCol="0">
            <a:spAutoFit/>
          </a:bodyPr>
          <a:lstStyle/>
          <a:p>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国外</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TextBox 86"/>
          <p:cNvSpPr txBox="1"/>
          <p:nvPr/>
        </p:nvSpPr>
        <p:spPr>
          <a:xfrm>
            <a:off x="5614152" y="1642471"/>
            <a:ext cx="2819729" cy="2308324"/>
          </a:xfrm>
          <a:prstGeom prst="roundRect">
            <a:avLst>
              <a:gd name="adj" fmla="val 0"/>
            </a:avLst>
          </a:prstGeom>
          <a:noFill/>
          <a:ln w="25400">
            <a:noFill/>
          </a:ln>
          <a:effectLst/>
        </p:spPr>
        <p:txBody>
          <a:bodyPr wrap="square" rtlCol="0">
            <a:spAutoFit/>
          </a:bodyPr>
          <a:lstStyle/>
          <a:p>
            <a:pPr>
              <a:lnSpc>
                <a:spcPct val="15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       在</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rPr>
              <a:t>国外对于类似的信息化建设系统的已经有了非常成熟体系，通过管理系统提高日常工作中的工作效率。不在仅仅局限于原始的手工操作数据，在原有流程的基础上通过互联网的思维，展现在具体的业务系统中。固定的流程是整个系统的业务关键，通过具体的需求获取，满足用户的业务需求。</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730" y="2102739"/>
            <a:ext cx="2574382" cy="3042349"/>
          </a:xfrm>
          <a:prstGeom prst="rect">
            <a:avLst/>
          </a:prstGeom>
        </p:spPr>
      </p:pic>
      <p:sp>
        <p:nvSpPr>
          <p:cNvPr id="40" name="TextBox 59"/>
          <p:cNvSpPr txBox="1">
            <a:spLocks noChangeArrowheads="1"/>
          </p:cNvSpPr>
          <p:nvPr/>
        </p:nvSpPr>
        <p:spPr bwMode="auto">
          <a:xfrm>
            <a:off x="3406581" y="250415"/>
            <a:ext cx="2134511" cy="407259"/>
          </a:xfrm>
          <a:prstGeom prst="rect">
            <a:avLst/>
          </a:prstGeom>
          <a:noFill/>
          <a:ln>
            <a:noFill/>
          </a:ln>
        </p:spPr>
        <p:txBody>
          <a:bodyPr wrap="square" lIns="68550" tIns="34274" rIns="68550" bIns="3427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165">
              <a:lnSpc>
                <a:spcPct val="120000"/>
              </a:lnSpc>
              <a:defRPr/>
            </a:pP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国内外研究现状</a:t>
            </a:r>
            <a:endParaRPr lang="en-US" altLang="ko-KR"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315616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strVal val="4*#ppt_w"/>
                                          </p:val>
                                        </p:tav>
                                        <p:tav tm="100000">
                                          <p:val>
                                            <p:strVal val="#ppt_w"/>
                                          </p:val>
                                        </p:tav>
                                      </p:tavLst>
                                    </p:anim>
                                    <p:anim calcmode="lin" valueType="num">
                                      <p:cBhvr>
                                        <p:cTn id="8" dur="500" fill="hold"/>
                                        <p:tgtEl>
                                          <p:spTgt spid="26"/>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par>
                                <p:cTn id="25" presetID="53" presetClass="entr" presetSubtype="16"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par>
                                <p:cTn id="35" presetID="53" presetClass="entr" presetSubtype="16"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Effect transition="in" filter="fade">
                                      <p:cBhvr>
                                        <p:cTn id="39" dur="500"/>
                                        <p:tgtEl>
                                          <p:spTgt spid="2"/>
                                        </p:tgtEl>
                                      </p:cBhvr>
                                    </p:animEffect>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1000"/>
                                        <p:tgtEl>
                                          <p:spTgt spid="28"/>
                                        </p:tgtEl>
                                      </p:cBhvr>
                                    </p:animEffect>
                                    <p:anim calcmode="lin" valueType="num">
                                      <p:cBhvr>
                                        <p:cTn id="49" dur="1000" fill="hold"/>
                                        <p:tgtEl>
                                          <p:spTgt spid="28"/>
                                        </p:tgtEl>
                                        <p:attrNameLst>
                                          <p:attrName>ppt_x</p:attrName>
                                        </p:attrNameLst>
                                      </p:cBhvr>
                                      <p:tavLst>
                                        <p:tav tm="0">
                                          <p:val>
                                            <p:strVal val="#ppt_x"/>
                                          </p:val>
                                        </p:tav>
                                        <p:tav tm="100000">
                                          <p:val>
                                            <p:strVal val="#ppt_x"/>
                                          </p:val>
                                        </p:tav>
                                      </p:tavLst>
                                    </p:anim>
                                    <p:anim calcmode="lin" valueType="num">
                                      <p:cBhvr>
                                        <p:cTn id="50" dur="1000" fill="hold"/>
                                        <p:tgtEl>
                                          <p:spTgt spid="28"/>
                                        </p:tgtEl>
                                        <p:attrNameLst>
                                          <p:attrName>ppt_y</p:attrName>
                                        </p:attrNameLst>
                                      </p:cBhvr>
                                      <p:tavLst>
                                        <p:tav tm="0">
                                          <p:val>
                                            <p:strVal val="#ppt_y+.1"/>
                                          </p:val>
                                        </p:tav>
                                        <p:tav tm="100000">
                                          <p:val>
                                            <p:strVal val="#ppt_y"/>
                                          </p:val>
                                        </p:tav>
                                      </p:tavLst>
                                    </p:anim>
                                  </p:childTnLst>
                                </p:cTn>
                              </p:par>
                            </p:childTnLst>
                          </p:cTn>
                        </p:par>
                        <p:par>
                          <p:cTn id="51" fill="hold">
                            <p:stCondLst>
                              <p:cond delay="2000"/>
                            </p:stCondLst>
                            <p:childTnLst>
                              <p:par>
                                <p:cTn id="52" presetID="42" presetClass="entr" presetSubtype="0" fill="hold" grpId="0" nodeType="after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1000"/>
                                        <p:tgtEl>
                                          <p:spTgt spid="33"/>
                                        </p:tgtEl>
                                      </p:cBhvr>
                                    </p:animEffect>
                                    <p:anim calcmode="lin" valueType="num">
                                      <p:cBhvr>
                                        <p:cTn id="55" dur="1000" fill="hold"/>
                                        <p:tgtEl>
                                          <p:spTgt spid="33"/>
                                        </p:tgtEl>
                                        <p:attrNameLst>
                                          <p:attrName>ppt_x</p:attrName>
                                        </p:attrNameLst>
                                      </p:cBhvr>
                                      <p:tavLst>
                                        <p:tav tm="0">
                                          <p:val>
                                            <p:strVal val="#ppt_x"/>
                                          </p:val>
                                        </p:tav>
                                        <p:tav tm="100000">
                                          <p:val>
                                            <p:strVal val="#ppt_x"/>
                                          </p:val>
                                        </p:tav>
                                      </p:tavLst>
                                    </p:anim>
                                    <p:anim calcmode="lin" valueType="num">
                                      <p:cBhvr>
                                        <p:cTn id="56" dur="1000" fill="hold"/>
                                        <p:tgtEl>
                                          <p:spTgt spid="3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1000"/>
                                        <p:tgtEl>
                                          <p:spTgt spid="34"/>
                                        </p:tgtEl>
                                      </p:cBhvr>
                                    </p:animEffect>
                                    <p:anim calcmode="lin" valueType="num">
                                      <p:cBhvr>
                                        <p:cTn id="60" dur="1000" fill="hold"/>
                                        <p:tgtEl>
                                          <p:spTgt spid="34"/>
                                        </p:tgtEl>
                                        <p:attrNameLst>
                                          <p:attrName>ppt_x</p:attrName>
                                        </p:attrNameLst>
                                      </p:cBhvr>
                                      <p:tavLst>
                                        <p:tav tm="0">
                                          <p:val>
                                            <p:strVal val="#ppt_x"/>
                                          </p:val>
                                        </p:tav>
                                        <p:tav tm="100000">
                                          <p:val>
                                            <p:strVal val="#ppt_x"/>
                                          </p:val>
                                        </p:tav>
                                      </p:tavLst>
                                    </p:anim>
                                    <p:anim calcmode="lin" valueType="num">
                                      <p:cBhvr>
                                        <p:cTn id="61" dur="1000" fill="hold"/>
                                        <p:tgtEl>
                                          <p:spTgt spid="34"/>
                                        </p:tgtEl>
                                        <p:attrNameLst>
                                          <p:attrName>ppt_y</p:attrName>
                                        </p:attrNameLst>
                                      </p:cBhvr>
                                      <p:tavLst>
                                        <p:tav tm="0">
                                          <p:val>
                                            <p:strVal val="#ppt_y+.1"/>
                                          </p:val>
                                        </p:tav>
                                        <p:tav tm="100000">
                                          <p:val>
                                            <p:strVal val="#ppt_y"/>
                                          </p:val>
                                        </p:tav>
                                      </p:tavLst>
                                    </p:anim>
                                  </p:childTnLst>
                                </p:cTn>
                              </p:par>
                            </p:childTnLst>
                          </p:cTn>
                        </p:par>
                        <p:par>
                          <p:cTn id="62" fill="hold">
                            <p:stCondLst>
                              <p:cond delay="3000"/>
                            </p:stCondLst>
                            <p:childTnLst>
                              <p:par>
                                <p:cTn id="63" presetID="42" presetClass="entr" presetSubtype="0"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1000"/>
                                        <p:tgtEl>
                                          <p:spTgt spid="39"/>
                                        </p:tgtEl>
                                      </p:cBhvr>
                                    </p:animEffect>
                                    <p:anim calcmode="lin" valueType="num">
                                      <p:cBhvr>
                                        <p:cTn id="66" dur="1000" fill="hold"/>
                                        <p:tgtEl>
                                          <p:spTgt spid="39"/>
                                        </p:tgtEl>
                                        <p:attrNameLst>
                                          <p:attrName>ppt_x</p:attrName>
                                        </p:attrNameLst>
                                      </p:cBhvr>
                                      <p:tavLst>
                                        <p:tav tm="0">
                                          <p:val>
                                            <p:strVal val="#ppt_x"/>
                                          </p:val>
                                        </p:tav>
                                        <p:tav tm="100000">
                                          <p:val>
                                            <p:strVal val="#ppt_x"/>
                                          </p:val>
                                        </p:tav>
                                      </p:tavLst>
                                    </p:anim>
                                    <p:anim calcmode="lin" valueType="num">
                                      <p:cBhvr>
                                        <p:cTn id="6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32"/>
          <p:cNvSpPr/>
          <p:nvPr/>
        </p:nvSpPr>
        <p:spPr>
          <a:xfrm>
            <a:off x="5022180" y="1660225"/>
            <a:ext cx="2564125" cy="2564125"/>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57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Oval 33"/>
          <p:cNvSpPr/>
          <p:nvPr/>
        </p:nvSpPr>
        <p:spPr>
          <a:xfrm>
            <a:off x="5371644" y="2012158"/>
            <a:ext cx="1865197" cy="1865197"/>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57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Oval 37"/>
          <p:cNvSpPr/>
          <p:nvPr/>
        </p:nvSpPr>
        <p:spPr>
          <a:xfrm>
            <a:off x="5685267" y="2322267"/>
            <a:ext cx="1245601" cy="1245601"/>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57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Oval 38"/>
          <p:cNvSpPr/>
          <p:nvPr/>
        </p:nvSpPr>
        <p:spPr>
          <a:xfrm>
            <a:off x="6050869" y="2691484"/>
            <a:ext cx="509440" cy="509440"/>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57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Block Arc 47"/>
          <p:cNvSpPr/>
          <p:nvPr/>
        </p:nvSpPr>
        <p:spPr>
          <a:xfrm rot="10800000">
            <a:off x="5022180" y="1662694"/>
            <a:ext cx="2564125" cy="2564125"/>
          </a:xfrm>
          <a:prstGeom prst="blockArc">
            <a:avLst>
              <a:gd name="adj1" fmla="val 16158116"/>
              <a:gd name="adj2" fmla="val 5409154"/>
              <a:gd name="adj3" fmla="val 586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57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Block Arc 48"/>
          <p:cNvSpPr/>
          <p:nvPr/>
        </p:nvSpPr>
        <p:spPr>
          <a:xfrm rot="10800000">
            <a:off x="5371645" y="2012160"/>
            <a:ext cx="1865195" cy="1865195"/>
          </a:xfrm>
          <a:prstGeom prst="blockArc">
            <a:avLst>
              <a:gd name="adj1" fmla="val 14698952"/>
              <a:gd name="adj2" fmla="val 5440372"/>
              <a:gd name="adj3" fmla="val 994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57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Block Arc 49"/>
          <p:cNvSpPr/>
          <p:nvPr/>
        </p:nvSpPr>
        <p:spPr>
          <a:xfrm rot="10800000">
            <a:off x="5683890" y="2324404"/>
            <a:ext cx="1240705" cy="1240705"/>
          </a:xfrm>
          <a:prstGeom prst="blockArc">
            <a:avLst>
              <a:gd name="adj1" fmla="val 13629918"/>
              <a:gd name="adj2" fmla="val 5390526"/>
              <a:gd name="adj3" fmla="val 1348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57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Block Arc 50"/>
          <p:cNvSpPr/>
          <p:nvPr/>
        </p:nvSpPr>
        <p:spPr>
          <a:xfrm rot="10800000">
            <a:off x="6053690" y="2694205"/>
            <a:ext cx="501106" cy="501106"/>
          </a:xfrm>
          <a:prstGeom prst="blockArc">
            <a:avLst>
              <a:gd name="adj1" fmla="val 10800000"/>
              <a:gd name="adj2" fmla="val 5236583"/>
              <a:gd name="adj3" fmla="val 28287"/>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57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Text Placeholder 3"/>
          <p:cNvSpPr txBox="1"/>
          <p:nvPr/>
        </p:nvSpPr>
        <p:spPr>
          <a:xfrm>
            <a:off x="8165513" y="1331148"/>
            <a:ext cx="293350" cy="21012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93750">
              <a:lnSpc>
                <a:spcPct val="120000"/>
              </a:lnSpc>
              <a:spcBef>
                <a:spcPct val="20000"/>
              </a:spcBef>
              <a:defRPr/>
            </a:pPr>
            <a:r>
              <a:rPr lang="en-US" sz="1140" b="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50%</a:t>
            </a:r>
          </a:p>
        </p:txBody>
      </p:sp>
      <p:sp>
        <p:nvSpPr>
          <p:cNvPr id="11" name="Text Placeholder 3"/>
          <p:cNvSpPr txBox="1"/>
          <p:nvPr/>
        </p:nvSpPr>
        <p:spPr>
          <a:xfrm>
            <a:off x="8165513" y="2373805"/>
            <a:ext cx="293350" cy="21012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93750">
              <a:lnSpc>
                <a:spcPct val="120000"/>
              </a:lnSpc>
              <a:spcBef>
                <a:spcPct val="20000"/>
              </a:spcBef>
              <a:defRPr/>
            </a:pPr>
            <a:r>
              <a:rPr lang="en-US" sz="1140" b="0"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rPr>
              <a:t>90%</a:t>
            </a:r>
          </a:p>
        </p:txBody>
      </p:sp>
      <p:sp>
        <p:nvSpPr>
          <p:cNvPr id="12" name="Text Placeholder 3"/>
          <p:cNvSpPr txBox="1"/>
          <p:nvPr/>
        </p:nvSpPr>
        <p:spPr>
          <a:xfrm>
            <a:off x="8165513" y="1678700"/>
            <a:ext cx="293350" cy="21012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93750">
              <a:lnSpc>
                <a:spcPct val="120000"/>
              </a:lnSpc>
              <a:spcBef>
                <a:spcPct val="20000"/>
              </a:spcBef>
              <a:defRPr/>
            </a:pPr>
            <a:r>
              <a:rPr lang="en-US" sz="1140" b="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60%</a:t>
            </a:r>
          </a:p>
        </p:txBody>
      </p:sp>
      <p:sp>
        <p:nvSpPr>
          <p:cNvPr id="13" name="Text Placeholder 3"/>
          <p:cNvSpPr txBox="1"/>
          <p:nvPr/>
        </p:nvSpPr>
        <p:spPr>
          <a:xfrm>
            <a:off x="8165513" y="2026252"/>
            <a:ext cx="293350" cy="21012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93750">
              <a:lnSpc>
                <a:spcPct val="120000"/>
              </a:lnSpc>
              <a:spcBef>
                <a:spcPct val="20000"/>
              </a:spcBef>
              <a:defRPr/>
            </a:pPr>
            <a:r>
              <a:rPr lang="en-US" sz="1140" b="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rPr>
              <a:t>70%</a:t>
            </a:r>
          </a:p>
        </p:txBody>
      </p:sp>
      <p:cxnSp>
        <p:nvCxnSpPr>
          <p:cNvPr id="14" name="Elbow Connector 40"/>
          <p:cNvCxnSpPr/>
          <p:nvPr/>
        </p:nvCxnSpPr>
        <p:spPr>
          <a:xfrm flipV="1">
            <a:off x="6351300" y="1452615"/>
            <a:ext cx="1669707" cy="290806"/>
          </a:xfrm>
          <a:prstGeom prst="bentConnector3">
            <a:avLst>
              <a:gd name="adj1" fmla="val 36922"/>
            </a:avLst>
          </a:prstGeom>
          <a:ln w="6350"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Elbow Connector 41"/>
          <p:cNvCxnSpPr/>
          <p:nvPr/>
        </p:nvCxnSpPr>
        <p:spPr>
          <a:xfrm flipV="1">
            <a:off x="6351300" y="1819760"/>
            <a:ext cx="1669707" cy="290806"/>
          </a:xfrm>
          <a:prstGeom prst="bentConnector3">
            <a:avLst>
              <a:gd name="adj1" fmla="val 46730"/>
            </a:avLst>
          </a:prstGeom>
          <a:ln w="6350"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Elbow Connector 42"/>
          <p:cNvCxnSpPr/>
          <p:nvPr/>
        </p:nvCxnSpPr>
        <p:spPr>
          <a:xfrm flipV="1">
            <a:off x="6342852" y="2129545"/>
            <a:ext cx="1669707" cy="290806"/>
          </a:xfrm>
          <a:prstGeom prst="bentConnector3">
            <a:avLst>
              <a:gd name="adj1" fmla="val 55557"/>
            </a:avLst>
          </a:prstGeom>
          <a:ln w="6350"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43"/>
          <p:cNvCxnSpPr/>
          <p:nvPr/>
        </p:nvCxnSpPr>
        <p:spPr>
          <a:xfrm flipV="1">
            <a:off x="6334405" y="2474370"/>
            <a:ext cx="1669707" cy="290806"/>
          </a:xfrm>
          <a:prstGeom prst="bentConnector3">
            <a:avLst>
              <a:gd name="adj1" fmla="val 67000"/>
            </a:avLst>
          </a:prstGeom>
          <a:ln w="6350"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9" name="Text Placeholder 3"/>
          <p:cNvSpPr txBox="1"/>
          <p:nvPr/>
        </p:nvSpPr>
        <p:spPr>
          <a:xfrm>
            <a:off x="1060597" y="1387089"/>
            <a:ext cx="4046423" cy="664797"/>
          </a:xfrm>
          <a:prstGeom prst="rect">
            <a:avLst/>
          </a:prstGeom>
        </p:spPr>
        <p:txBody>
          <a:bodyPr wrap="squar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793750">
              <a:lnSpc>
                <a:spcPct val="120000"/>
              </a:lnSpc>
              <a:spcBef>
                <a:spcPct val="20000"/>
              </a:spcBef>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按照“流程化、信息化、简单化”的建设思路，学校财务管理系统的的建设思路为：建设流程一致，清晰明确的项目资金</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体系。</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30" name="Freeform 45"/>
          <p:cNvSpPr>
            <a:spLocks noEditPoints="1"/>
          </p:cNvSpPr>
          <p:nvPr/>
        </p:nvSpPr>
        <p:spPr bwMode="auto">
          <a:xfrm>
            <a:off x="629157" y="1408660"/>
            <a:ext cx="270040" cy="27004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79406" tIns="39703" rIns="79406" bIns="39703" numCol="1" anchor="t" anchorCtr="0" compatLnSpc="1"/>
          <a:lstStyle/>
          <a:p>
            <a:pPr>
              <a:lnSpc>
                <a:spcPct val="120000"/>
              </a:lnSpc>
            </a:pPr>
            <a:endParaRPr lang="en-US" sz="57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59"/>
          <p:cNvSpPr txBox="1">
            <a:spLocks noChangeArrowheads="1"/>
          </p:cNvSpPr>
          <p:nvPr/>
        </p:nvSpPr>
        <p:spPr bwMode="auto">
          <a:xfrm>
            <a:off x="3406581" y="250415"/>
            <a:ext cx="2134511" cy="407259"/>
          </a:xfrm>
          <a:prstGeom prst="rect">
            <a:avLst/>
          </a:prstGeom>
          <a:noFill/>
          <a:ln>
            <a:noFill/>
          </a:ln>
        </p:spPr>
        <p:txBody>
          <a:bodyPr wrap="square" lIns="68550" tIns="34274" rIns="68550" bIns="3427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165">
              <a:lnSpc>
                <a:spcPct val="120000"/>
              </a:lnSpc>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系统需求分析</a:t>
            </a:r>
            <a:endParaRPr lang="en-US" altLang="ko-KR"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Text Placeholder 3"/>
          <p:cNvSpPr txBox="1"/>
          <p:nvPr/>
        </p:nvSpPr>
        <p:spPr>
          <a:xfrm>
            <a:off x="1060597" y="2262577"/>
            <a:ext cx="3946761" cy="443198"/>
          </a:xfrm>
          <a:prstGeom prst="rect">
            <a:avLst/>
          </a:prstGeom>
        </p:spPr>
        <p:txBody>
          <a:bodyPr wrap="squar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793750">
              <a:lnSpc>
                <a:spcPct val="120000"/>
              </a:lnSpc>
              <a:spcBef>
                <a:spcPct val="20000"/>
              </a:spcBef>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依托</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管理后台实现系统全流程化，实现普通用户、财务管理员、后台管理员的数据的共享互通。</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36" name="Freeform 45"/>
          <p:cNvSpPr>
            <a:spLocks noEditPoints="1"/>
          </p:cNvSpPr>
          <p:nvPr/>
        </p:nvSpPr>
        <p:spPr bwMode="auto">
          <a:xfrm>
            <a:off x="629157" y="2294594"/>
            <a:ext cx="270040" cy="27004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79406" tIns="39703" rIns="79406" bIns="39703" numCol="1" anchor="t" anchorCtr="0" compatLnSpc="1"/>
          <a:lstStyle/>
          <a:p>
            <a:pPr>
              <a:lnSpc>
                <a:spcPct val="120000"/>
              </a:lnSpc>
            </a:pPr>
            <a:endParaRPr lang="en-US" sz="57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Text Placeholder 3"/>
          <p:cNvSpPr txBox="1"/>
          <p:nvPr/>
        </p:nvSpPr>
        <p:spPr>
          <a:xfrm>
            <a:off x="1060598" y="2996806"/>
            <a:ext cx="3946760" cy="664797"/>
          </a:xfrm>
          <a:prstGeom prst="rect">
            <a:avLst/>
          </a:prstGeom>
        </p:spPr>
        <p:txBody>
          <a:bodyPr wrap="squar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793750">
              <a:lnSpc>
                <a:spcPct val="120000"/>
              </a:lnSpc>
              <a:spcBef>
                <a:spcPct val="20000"/>
              </a:spcBef>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无论是普通的系统用户，还是系统的财务管理员在进行系统的操作时，都是基于学校财务项目资金管理系统而相应的</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38" name="Freeform 45"/>
          <p:cNvSpPr>
            <a:spLocks noEditPoints="1"/>
          </p:cNvSpPr>
          <p:nvPr/>
        </p:nvSpPr>
        <p:spPr bwMode="auto">
          <a:xfrm>
            <a:off x="629157" y="3018378"/>
            <a:ext cx="270040" cy="27004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79406" tIns="39703" rIns="79406" bIns="39703" numCol="1" anchor="t" anchorCtr="0" compatLnSpc="1"/>
          <a:lstStyle/>
          <a:p>
            <a:pPr>
              <a:lnSpc>
                <a:spcPct val="120000"/>
              </a:lnSpc>
            </a:pPr>
            <a:endParaRPr lang="en-US" sz="57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ext Placeholder 3"/>
          <p:cNvSpPr txBox="1"/>
          <p:nvPr/>
        </p:nvSpPr>
        <p:spPr>
          <a:xfrm>
            <a:off x="1060598" y="3853509"/>
            <a:ext cx="3961580" cy="443198"/>
          </a:xfrm>
          <a:prstGeom prst="rect">
            <a:avLst/>
          </a:prstGeom>
        </p:spPr>
        <p:txBody>
          <a:bodyPr wrap="squar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793750">
              <a:lnSpc>
                <a:spcPct val="120000"/>
              </a:lnSpc>
              <a:spcBef>
                <a:spcPct val="20000"/>
              </a:spcBef>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本平台将充分利用网络和数据资源，形成一个结构统一、操作简便、流程规范、资源共享的财务项目资金管理系统</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40" name="Freeform 45"/>
          <p:cNvSpPr>
            <a:spLocks noEditPoints="1"/>
          </p:cNvSpPr>
          <p:nvPr/>
        </p:nvSpPr>
        <p:spPr bwMode="auto">
          <a:xfrm>
            <a:off x="629157" y="3875080"/>
            <a:ext cx="270040" cy="27004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79406" tIns="39703" rIns="79406" bIns="39703" numCol="1" anchor="t" anchorCtr="0" compatLnSpc="1"/>
          <a:lstStyle/>
          <a:p>
            <a:pPr>
              <a:lnSpc>
                <a:spcPct val="120000"/>
              </a:lnSpc>
            </a:pPr>
            <a:endParaRPr lang="en-US" sz="570" dirty="0">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5155319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2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edge">
                                      <p:cBhvr>
                                        <p:cTn id="13" dur="1000"/>
                                        <p:tgtEl>
                                          <p:spTgt spid="6"/>
                                        </p:tgtEl>
                                      </p:cBhvr>
                                    </p:animEffect>
                                  </p:childTnLst>
                                </p:cTn>
                              </p:par>
                            </p:childTnLst>
                          </p:cTn>
                        </p:par>
                        <p:par>
                          <p:cTn id="14" fill="hold">
                            <p:stCondLst>
                              <p:cond delay="2000"/>
                            </p:stCondLst>
                            <p:childTnLst>
                              <p:par>
                                <p:cTn id="15" presetID="22" presetClass="entr" presetSubtype="8"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25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3000"/>
                            </p:stCondLst>
                            <p:childTnLst>
                              <p:par>
                                <p:cTn id="25" presetID="53" presetClass="entr" presetSubtype="16"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ppt_w</p:attrName>
                                        </p:attrNameLst>
                                      </p:cBhvr>
                                      <p:tavLst>
                                        <p:tav tm="0">
                                          <p:val>
                                            <p:fltVal val="0"/>
                                          </p:val>
                                        </p:tav>
                                        <p:tav tm="100000">
                                          <p:val>
                                            <p:strVal val="#ppt_w"/>
                                          </p:val>
                                        </p:tav>
                                      </p:tavLst>
                                    </p:anim>
                                    <p:anim calcmode="lin" valueType="num">
                                      <p:cBhvr>
                                        <p:cTn id="28" dur="1000" fill="hold"/>
                                        <p:tgtEl>
                                          <p:spTgt spid="3"/>
                                        </p:tgtEl>
                                        <p:attrNameLst>
                                          <p:attrName>ppt_h</p:attrName>
                                        </p:attrNameLst>
                                      </p:cBhvr>
                                      <p:tavLst>
                                        <p:tav tm="0">
                                          <p:val>
                                            <p:fltVal val="0"/>
                                          </p:val>
                                        </p:tav>
                                        <p:tav tm="100000">
                                          <p:val>
                                            <p:strVal val="#ppt_h"/>
                                          </p:val>
                                        </p:tav>
                                      </p:tavLst>
                                    </p:anim>
                                    <p:animEffect transition="in" filter="fade">
                                      <p:cBhvr>
                                        <p:cTn id="29" dur="1000"/>
                                        <p:tgtEl>
                                          <p:spTgt spid="3"/>
                                        </p:tgtEl>
                                      </p:cBhvr>
                                    </p:animEffect>
                                  </p:childTnLst>
                                </p:cTn>
                              </p:par>
                            </p:childTnLst>
                          </p:cTn>
                        </p:par>
                        <p:par>
                          <p:cTn id="30" fill="hold">
                            <p:stCondLst>
                              <p:cond delay="4000"/>
                            </p:stCondLst>
                            <p:childTnLst>
                              <p:par>
                                <p:cTn id="31" presetID="16" presetClass="entr" presetSubtype="26"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Horizontal)">
                                      <p:cBhvr>
                                        <p:cTn id="33" dur="1000"/>
                                        <p:tgtEl>
                                          <p:spTgt spid="7"/>
                                        </p:tgtEl>
                                      </p:cBhvr>
                                    </p:animEffect>
                                  </p:childTnLst>
                                </p:cTn>
                              </p:par>
                            </p:childTnLst>
                          </p:cTn>
                        </p:par>
                        <p:par>
                          <p:cTn id="34" fill="hold">
                            <p:stCondLst>
                              <p:cond delay="5000"/>
                            </p:stCondLst>
                            <p:childTnLst>
                              <p:par>
                                <p:cTn id="35" presetID="22" presetClass="entr" presetSubtype="8"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5500"/>
                            </p:stCondLst>
                            <p:childTnLst>
                              <p:par>
                                <p:cTn id="39" presetID="53" presetClass="entr" presetSubtype="16"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childTnLst>
                          </p:cTn>
                        </p:par>
                        <p:par>
                          <p:cTn id="44" fill="hold">
                            <p:stCondLst>
                              <p:cond delay="6000"/>
                            </p:stCondLst>
                            <p:childTnLst>
                              <p:par>
                                <p:cTn id="45" presetID="53" presetClass="entr" presetSubtype="16"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1000" fill="hold"/>
                                        <p:tgtEl>
                                          <p:spTgt spid="4"/>
                                        </p:tgtEl>
                                        <p:attrNameLst>
                                          <p:attrName>ppt_w</p:attrName>
                                        </p:attrNameLst>
                                      </p:cBhvr>
                                      <p:tavLst>
                                        <p:tav tm="0">
                                          <p:val>
                                            <p:fltVal val="0"/>
                                          </p:val>
                                        </p:tav>
                                        <p:tav tm="100000">
                                          <p:val>
                                            <p:strVal val="#ppt_w"/>
                                          </p:val>
                                        </p:tav>
                                      </p:tavLst>
                                    </p:anim>
                                    <p:anim calcmode="lin" valueType="num">
                                      <p:cBhvr>
                                        <p:cTn id="48" dur="1000" fill="hold"/>
                                        <p:tgtEl>
                                          <p:spTgt spid="4"/>
                                        </p:tgtEl>
                                        <p:attrNameLst>
                                          <p:attrName>ppt_h</p:attrName>
                                        </p:attrNameLst>
                                      </p:cBhvr>
                                      <p:tavLst>
                                        <p:tav tm="0">
                                          <p:val>
                                            <p:fltVal val="0"/>
                                          </p:val>
                                        </p:tav>
                                        <p:tav tm="100000">
                                          <p:val>
                                            <p:strVal val="#ppt_h"/>
                                          </p:val>
                                        </p:tav>
                                      </p:tavLst>
                                    </p:anim>
                                    <p:animEffect transition="in" filter="fade">
                                      <p:cBhvr>
                                        <p:cTn id="49" dur="1000"/>
                                        <p:tgtEl>
                                          <p:spTgt spid="4"/>
                                        </p:tgtEl>
                                      </p:cBhvr>
                                    </p:animEffect>
                                  </p:childTnLst>
                                </p:cTn>
                              </p:par>
                            </p:childTnLst>
                          </p:cTn>
                        </p:par>
                        <p:par>
                          <p:cTn id="50" fill="hold">
                            <p:stCondLst>
                              <p:cond delay="7000"/>
                            </p:stCondLst>
                            <p:childTnLst>
                              <p:par>
                                <p:cTn id="51" presetID="2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edge">
                                      <p:cBhvr>
                                        <p:cTn id="53" dur="1000"/>
                                        <p:tgtEl>
                                          <p:spTgt spid="8"/>
                                        </p:tgtEl>
                                      </p:cBhvr>
                                    </p:animEffect>
                                  </p:childTnLst>
                                </p:cTn>
                              </p:par>
                            </p:childTnLst>
                          </p:cTn>
                        </p:par>
                        <p:par>
                          <p:cTn id="54" fill="hold">
                            <p:stCondLst>
                              <p:cond delay="8000"/>
                            </p:stCondLst>
                            <p:childTnLst>
                              <p:par>
                                <p:cTn id="55" presetID="22" presetClass="entr" presetSubtype="8" fill="hold"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par>
                          <p:cTn id="58" fill="hold">
                            <p:stCondLst>
                              <p:cond delay="8500"/>
                            </p:stCondLst>
                            <p:childTnLst>
                              <p:par>
                                <p:cTn id="59" presetID="53" presetClass="entr" presetSubtype="16"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par>
                          <p:cTn id="64" fill="hold">
                            <p:stCondLst>
                              <p:cond delay="9000"/>
                            </p:stCondLst>
                            <p:childTnLst>
                              <p:par>
                                <p:cTn id="65" presetID="53" presetClass="entr" presetSubtype="16" fill="hold" grpId="0"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1000" fill="hold"/>
                                        <p:tgtEl>
                                          <p:spTgt spid="5"/>
                                        </p:tgtEl>
                                        <p:attrNameLst>
                                          <p:attrName>ppt_w</p:attrName>
                                        </p:attrNameLst>
                                      </p:cBhvr>
                                      <p:tavLst>
                                        <p:tav tm="0">
                                          <p:val>
                                            <p:fltVal val="0"/>
                                          </p:val>
                                        </p:tav>
                                        <p:tav tm="100000">
                                          <p:val>
                                            <p:strVal val="#ppt_w"/>
                                          </p:val>
                                        </p:tav>
                                      </p:tavLst>
                                    </p:anim>
                                    <p:anim calcmode="lin" valueType="num">
                                      <p:cBhvr>
                                        <p:cTn id="68" dur="1000" fill="hold"/>
                                        <p:tgtEl>
                                          <p:spTgt spid="5"/>
                                        </p:tgtEl>
                                        <p:attrNameLst>
                                          <p:attrName>ppt_h</p:attrName>
                                        </p:attrNameLst>
                                      </p:cBhvr>
                                      <p:tavLst>
                                        <p:tav tm="0">
                                          <p:val>
                                            <p:fltVal val="0"/>
                                          </p:val>
                                        </p:tav>
                                        <p:tav tm="100000">
                                          <p:val>
                                            <p:strVal val="#ppt_h"/>
                                          </p:val>
                                        </p:tav>
                                      </p:tavLst>
                                    </p:anim>
                                    <p:animEffect transition="in" filter="fade">
                                      <p:cBhvr>
                                        <p:cTn id="69" dur="1000"/>
                                        <p:tgtEl>
                                          <p:spTgt spid="5"/>
                                        </p:tgtEl>
                                      </p:cBhvr>
                                    </p:animEffect>
                                  </p:childTnLst>
                                </p:cTn>
                              </p:par>
                            </p:childTnLst>
                          </p:cTn>
                        </p:par>
                        <p:par>
                          <p:cTn id="70" fill="hold">
                            <p:stCondLst>
                              <p:cond delay="10000"/>
                            </p:stCondLst>
                            <p:childTnLst>
                              <p:par>
                                <p:cTn id="71" presetID="20" presetClass="entr" presetSubtype="0" fill="hold" grpId="0"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edge">
                                      <p:cBhvr>
                                        <p:cTn id="73" dur="1000"/>
                                        <p:tgtEl>
                                          <p:spTgt spid="9"/>
                                        </p:tgtEl>
                                      </p:cBhvr>
                                    </p:animEffect>
                                  </p:childTnLst>
                                </p:cTn>
                              </p:par>
                            </p:childTnLst>
                          </p:cTn>
                        </p:par>
                        <p:par>
                          <p:cTn id="74" fill="hold">
                            <p:stCondLst>
                              <p:cond delay="11000"/>
                            </p:stCondLst>
                            <p:childTnLst>
                              <p:par>
                                <p:cTn id="75" presetID="22" presetClass="entr" presetSubtype="8" fill="hold"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left)">
                                      <p:cBhvr>
                                        <p:cTn id="77" dur="500"/>
                                        <p:tgtEl>
                                          <p:spTgt spid="17"/>
                                        </p:tgtEl>
                                      </p:cBhvr>
                                    </p:animEffect>
                                  </p:childTnLst>
                                </p:cTn>
                              </p:par>
                            </p:childTnLst>
                          </p:cTn>
                        </p:par>
                        <p:par>
                          <p:cTn id="78" fill="hold">
                            <p:stCondLst>
                              <p:cond delay="11500"/>
                            </p:stCondLst>
                            <p:childTnLst>
                              <p:par>
                                <p:cTn id="79" presetID="53" presetClass="entr" presetSubtype="16"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p:cTn id="81" dur="500" fill="hold"/>
                                        <p:tgtEl>
                                          <p:spTgt spid="11"/>
                                        </p:tgtEl>
                                        <p:attrNameLst>
                                          <p:attrName>ppt_w</p:attrName>
                                        </p:attrNameLst>
                                      </p:cBhvr>
                                      <p:tavLst>
                                        <p:tav tm="0">
                                          <p:val>
                                            <p:fltVal val="0"/>
                                          </p:val>
                                        </p:tav>
                                        <p:tav tm="100000">
                                          <p:val>
                                            <p:strVal val="#ppt_w"/>
                                          </p:val>
                                        </p:tav>
                                      </p:tavLst>
                                    </p:anim>
                                    <p:anim calcmode="lin" valueType="num">
                                      <p:cBhvr>
                                        <p:cTn id="82" dur="500" fill="hold"/>
                                        <p:tgtEl>
                                          <p:spTgt spid="11"/>
                                        </p:tgtEl>
                                        <p:attrNameLst>
                                          <p:attrName>ppt_h</p:attrName>
                                        </p:attrNameLst>
                                      </p:cBhvr>
                                      <p:tavLst>
                                        <p:tav tm="0">
                                          <p:val>
                                            <p:fltVal val="0"/>
                                          </p:val>
                                        </p:tav>
                                        <p:tav tm="100000">
                                          <p:val>
                                            <p:strVal val="#ppt_h"/>
                                          </p:val>
                                        </p:tav>
                                      </p:tavLst>
                                    </p:anim>
                                    <p:animEffect transition="in" filter="fade">
                                      <p:cBhvr>
                                        <p:cTn id="83" dur="500"/>
                                        <p:tgtEl>
                                          <p:spTgt spid="11"/>
                                        </p:tgtEl>
                                      </p:cBhvr>
                                    </p:animEffect>
                                  </p:childTnLst>
                                </p:cTn>
                              </p:par>
                            </p:childTnLst>
                          </p:cTn>
                        </p:par>
                        <p:par>
                          <p:cTn id="84" fill="hold">
                            <p:stCondLst>
                              <p:cond delay="12000"/>
                            </p:stCondLst>
                            <p:childTnLst>
                              <p:par>
                                <p:cTn id="85" presetID="53" presetClass="entr" presetSubtype="16"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p:cTn id="87" dur="500" fill="hold"/>
                                        <p:tgtEl>
                                          <p:spTgt spid="30"/>
                                        </p:tgtEl>
                                        <p:attrNameLst>
                                          <p:attrName>ppt_w</p:attrName>
                                        </p:attrNameLst>
                                      </p:cBhvr>
                                      <p:tavLst>
                                        <p:tav tm="0">
                                          <p:val>
                                            <p:fltVal val="0"/>
                                          </p:val>
                                        </p:tav>
                                        <p:tav tm="100000">
                                          <p:val>
                                            <p:strVal val="#ppt_w"/>
                                          </p:val>
                                        </p:tav>
                                      </p:tavLst>
                                    </p:anim>
                                    <p:anim calcmode="lin" valueType="num">
                                      <p:cBhvr>
                                        <p:cTn id="88" dur="500" fill="hold"/>
                                        <p:tgtEl>
                                          <p:spTgt spid="30"/>
                                        </p:tgtEl>
                                        <p:attrNameLst>
                                          <p:attrName>ppt_h</p:attrName>
                                        </p:attrNameLst>
                                      </p:cBhvr>
                                      <p:tavLst>
                                        <p:tav tm="0">
                                          <p:val>
                                            <p:fltVal val="0"/>
                                          </p:val>
                                        </p:tav>
                                        <p:tav tm="100000">
                                          <p:val>
                                            <p:strVal val="#ppt_h"/>
                                          </p:val>
                                        </p:tav>
                                      </p:tavLst>
                                    </p:anim>
                                    <p:animEffect transition="in" filter="fade">
                                      <p:cBhvr>
                                        <p:cTn id="89" dur="500"/>
                                        <p:tgtEl>
                                          <p:spTgt spid="30"/>
                                        </p:tgtEl>
                                      </p:cBhvr>
                                    </p:animEffect>
                                  </p:childTnLst>
                                </p:cTn>
                              </p:par>
                            </p:childTnLst>
                          </p:cTn>
                        </p:par>
                        <p:par>
                          <p:cTn id="90" fill="hold">
                            <p:stCondLst>
                              <p:cond delay="12500"/>
                            </p:stCondLst>
                            <p:childTnLst>
                              <p:par>
                                <p:cTn id="91" presetID="53" presetClass="entr" presetSubtype="16" fill="hold" grpId="0" nodeType="afterEffect">
                                  <p:stCondLst>
                                    <p:cond delay="0"/>
                                  </p:stCondLst>
                                  <p:childTnLst>
                                    <p:set>
                                      <p:cBhvr>
                                        <p:cTn id="92" dur="1" fill="hold">
                                          <p:stCondLst>
                                            <p:cond delay="0"/>
                                          </p:stCondLst>
                                        </p:cTn>
                                        <p:tgtEl>
                                          <p:spTgt spid="36"/>
                                        </p:tgtEl>
                                        <p:attrNameLst>
                                          <p:attrName>style.visibility</p:attrName>
                                        </p:attrNameLst>
                                      </p:cBhvr>
                                      <p:to>
                                        <p:strVal val="visible"/>
                                      </p:to>
                                    </p:set>
                                    <p:anim calcmode="lin" valueType="num">
                                      <p:cBhvr>
                                        <p:cTn id="93" dur="500" fill="hold"/>
                                        <p:tgtEl>
                                          <p:spTgt spid="36"/>
                                        </p:tgtEl>
                                        <p:attrNameLst>
                                          <p:attrName>ppt_w</p:attrName>
                                        </p:attrNameLst>
                                      </p:cBhvr>
                                      <p:tavLst>
                                        <p:tav tm="0">
                                          <p:val>
                                            <p:fltVal val="0"/>
                                          </p:val>
                                        </p:tav>
                                        <p:tav tm="100000">
                                          <p:val>
                                            <p:strVal val="#ppt_w"/>
                                          </p:val>
                                        </p:tav>
                                      </p:tavLst>
                                    </p:anim>
                                    <p:anim calcmode="lin" valueType="num">
                                      <p:cBhvr>
                                        <p:cTn id="94" dur="500" fill="hold"/>
                                        <p:tgtEl>
                                          <p:spTgt spid="36"/>
                                        </p:tgtEl>
                                        <p:attrNameLst>
                                          <p:attrName>ppt_h</p:attrName>
                                        </p:attrNameLst>
                                      </p:cBhvr>
                                      <p:tavLst>
                                        <p:tav tm="0">
                                          <p:val>
                                            <p:fltVal val="0"/>
                                          </p:val>
                                        </p:tav>
                                        <p:tav tm="100000">
                                          <p:val>
                                            <p:strVal val="#ppt_h"/>
                                          </p:val>
                                        </p:tav>
                                      </p:tavLst>
                                    </p:anim>
                                    <p:animEffect transition="in" filter="fade">
                                      <p:cBhvr>
                                        <p:cTn id="95" dur="500"/>
                                        <p:tgtEl>
                                          <p:spTgt spid="36"/>
                                        </p:tgtEl>
                                      </p:cBhvr>
                                    </p:animEffect>
                                  </p:childTnLst>
                                </p:cTn>
                              </p:par>
                            </p:childTnLst>
                          </p:cTn>
                        </p:par>
                        <p:par>
                          <p:cTn id="96" fill="hold">
                            <p:stCondLst>
                              <p:cond delay="13000"/>
                            </p:stCondLst>
                            <p:childTnLst>
                              <p:par>
                                <p:cTn id="97" presetID="53" presetClass="entr" presetSubtype="16"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 calcmode="lin" valueType="num">
                                      <p:cBhvr>
                                        <p:cTn id="99" dur="500" fill="hold"/>
                                        <p:tgtEl>
                                          <p:spTgt spid="38"/>
                                        </p:tgtEl>
                                        <p:attrNameLst>
                                          <p:attrName>ppt_w</p:attrName>
                                        </p:attrNameLst>
                                      </p:cBhvr>
                                      <p:tavLst>
                                        <p:tav tm="0">
                                          <p:val>
                                            <p:fltVal val="0"/>
                                          </p:val>
                                        </p:tav>
                                        <p:tav tm="100000">
                                          <p:val>
                                            <p:strVal val="#ppt_w"/>
                                          </p:val>
                                        </p:tav>
                                      </p:tavLst>
                                    </p:anim>
                                    <p:anim calcmode="lin" valueType="num">
                                      <p:cBhvr>
                                        <p:cTn id="100" dur="500" fill="hold"/>
                                        <p:tgtEl>
                                          <p:spTgt spid="38"/>
                                        </p:tgtEl>
                                        <p:attrNameLst>
                                          <p:attrName>ppt_h</p:attrName>
                                        </p:attrNameLst>
                                      </p:cBhvr>
                                      <p:tavLst>
                                        <p:tav tm="0">
                                          <p:val>
                                            <p:fltVal val="0"/>
                                          </p:val>
                                        </p:tav>
                                        <p:tav tm="100000">
                                          <p:val>
                                            <p:strVal val="#ppt_h"/>
                                          </p:val>
                                        </p:tav>
                                      </p:tavLst>
                                    </p:anim>
                                    <p:animEffect transition="in" filter="fade">
                                      <p:cBhvr>
                                        <p:cTn id="101" dur="500"/>
                                        <p:tgtEl>
                                          <p:spTgt spid="38"/>
                                        </p:tgtEl>
                                      </p:cBhvr>
                                    </p:animEffect>
                                  </p:childTnLst>
                                </p:cTn>
                              </p:par>
                            </p:childTnLst>
                          </p:cTn>
                        </p:par>
                        <p:par>
                          <p:cTn id="102" fill="hold">
                            <p:stCondLst>
                              <p:cond delay="13500"/>
                            </p:stCondLst>
                            <p:childTnLst>
                              <p:par>
                                <p:cTn id="103" presetID="53" presetClass="entr" presetSubtype="16" fill="hold" grpId="0" nodeType="afterEffect">
                                  <p:stCondLst>
                                    <p:cond delay="0"/>
                                  </p:stCondLst>
                                  <p:childTnLst>
                                    <p:set>
                                      <p:cBhvr>
                                        <p:cTn id="104" dur="1" fill="hold">
                                          <p:stCondLst>
                                            <p:cond delay="0"/>
                                          </p:stCondLst>
                                        </p:cTn>
                                        <p:tgtEl>
                                          <p:spTgt spid="40"/>
                                        </p:tgtEl>
                                        <p:attrNameLst>
                                          <p:attrName>style.visibility</p:attrName>
                                        </p:attrNameLst>
                                      </p:cBhvr>
                                      <p:to>
                                        <p:strVal val="visible"/>
                                      </p:to>
                                    </p:set>
                                    <p:anim calcmode="lin" valueType="num">
                                      <p:cBhvr>
                                        <p:cTn id="105" dur="500" fill="hold"/>
                                        <p:tgtEl>
                                          <p:spTgt spid="40"/>
                                        </p:tgtEl>
                                        <p:attrNameLst>
                                          <p:attrName>ppt_w</p:attrName>
                                        </p:attrNameLst>
                                      </p:cBhvr>
                                      <p:tavLst>
                                        <p:tav tm="0">
                                          <p:val>
                                            <p:fltVal val="0"/>
                                          </p:val>
                                        </p:tav>
                                        <p:tav tm="100000">
                                          <p:val>
                                            <p:strVal val="#ppt_w"/>
                                          </p:val>
                                        </p:tav>
                                      </p:tavLst>
                                    </p:anim>
                                    <p:anim calcmode="lin" valueType="num">
                                      <p:cBhvr>
                                        <p:cTn id="106" dur="500" fill="hold"/>
                                        <p:tgtEl>
                                          <p:spTgt spid="40"/>
                                        </p:tgtEl>
                                        <p:attrNameLst>
                                          <p:attrName>ppt_h</p:attrName>
                                        </p:attrNameLst>
                                      </p:cBhvr>
                                      <p:tavLst>
                                        <p:tav tm="0">
                                          <p:val>
                                            <p:fltVal val="0"/>
                                          </p:val>
                                        </p:tav>
                                        <p:tav tm="100000">
                                          <p:val>
                                            <p:strVal val="#ppt_h"/>
                                          </p:val>
                                        </p:tav>
                                      </p:tavLst>
                                    </p:anim>
                                    <p:animEffect transition="in" filter="fade">
                                      <p:cBhvr>
                                        <p:cTn id="10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p:bldP spid="11" grpId="0"/>
      <p:bldP spid="12" grpId="0"/>
      <p:bldP spid="13" grpId="0"/>
      <p:bldP spid="30" grpId="0" animBg="1"/>
      <p:bldP spid="36" grpId="0" animBg="1"/>
      <p:bldP spid="38" grpId="0" animBg="1"/>
      <p:bldP spid="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9"/>
          <p:cNvSpPr txBox="1">
            <a:spLocks noChangeArrowheads="1"/>
          </p:cNvSpPr>
          <p:nvPr/>
        </p:nvSpPr>
        <p:spPr bwMode="auto">
          <a:xfrm>
            <a:off x="3474316" y="300252"/>
            <a:ext cx="2134511" cy="407259"/>
          </a:xfrm>
          <a:prstGeom prst="rect">
            <a:avLst/>
          </a:prstGeom>
          <a:noFill/>
          <a:ln>
            <a:noFill/>
          </a:ln>
        </p:spPr>
        <p:txBody>
          <a:bodyPr wrap="square" lIns="68550" tIns="34274" rIns="68550" bIns="3427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165">
              <a:lnSpc>
                <a:spcPct val="120000"/>
              </a:lnSpc>
              <a:defRPr/>
            </a:pP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系统功能架构</a:t>
            </a:r>
            <a:endParaRPr lang="en-US" altLang="ko-KR"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245140" y="963045"/>
            <a:ext cx="6021421" cy="360116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7896" y="1176081"/>
            <a:ext cx="3346104" cy="3969007"/>
          </a:xfrm>
          <a:prstGeom prst="rect">
            <a:avLst/>
          </a:prstGeom>
        </p:spPr>
      </p:pic>
    </p:spTree>
    <p:extLst>
      <p:ext uri="{BB962C8B-B14F-4D97-AF65-F5344CB8AC3E}">
        <p14:creationId xmlns:p14="http://schemas.microsoft.com/office/powerpoint/2010/main" val="415016551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p:nvPr/>
        </p:nvGrpSpPr>
        <p:grpSpPr>
          <a:xfrm>
            <a:off x="3119513" y="1435681"/>
            <a:ext cx="3135342" cy="2838002"/>
            <a:chOff x="2933988" y="1509740"/>
            <a:chExt cx="3135342" cy="2837126"/>
          </a:xfrm>
        </p:grpSpPr>
        <p:sp>
          <p:nvSpPr>
            <p:cNvPr id="3" name="等腰三角形 2"/>
            <p:cNvSpPr/>
            <p:nvPr/>
          </p:nvSpPr>
          <p:spPr>
            <a:xfrm rot="10800000">
              <a:off x="2996500" y="1712528"/>
              <a:ext cx="2948688" cy="2541972"/>
            </a:xfrm>
            <a:prstGeom prst="triangle">
              <a:avLst/>
            </a:prstGeom>
            <a:no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3"/>
            <p:cNvSpPr>
              <a:spLocks noEditPoints="1"/>
            </p:cNvSpPr>
            <p:nvPr/>
          </p:nvSpPr>
          <p:spPr bwMode="auto">
            <a:xfrm>
              <a:off x="5795010" y="1509740"/>
              <a:ext cx="274320" cy="448256"/>
            </a:xfrm>
            <a:custGeom>
              <a:avLst/>
              <a:gdLst>
                <a:gd name="T0" fmla="*/ 58 w 117"/>
                <a:gd name="T1" fmla="*/ 0 h 191"/>
                <a:gd name="T2" fmla="*/ 77 w 117"/>
                <a:gd name="T3" fmla="*/ 19 h 191"/>
                <a:gd name="T4" fmla="*/ 58 w 117"/>
                <a:gd name="T5" fmla="*/ 38 h 191"/>
                <a:gd name="T6" fmla="*/ 39 w 117"/>
                <a:gd name="T7" fmla="*/ 19 h 191"/>
                <a:gd name="T8" fmla="*/ 58 w 117"/>
                <a:gd name="T9" fmla="*/ 0 h 191"/>
                <a:gd name="T10" fmla="*/ 31 w 117"/>
                <a:gd name="T11" fmla="*/ 77 h 191"/>
                <a:gd name="T12" fmla="*/ 17 w 117"/>
                <a:gd name="T13" fmla="*/ 101 h 191"/>
                <a:gd name="T14" fmla="*/ 5 w 117"/>
                <a:gd name="T15" fmla="*/ 104 h 191"/>
                <a:gd name="T16" fmla="*/ 5 w 117"/>
                <a:gd name="T17" fmla="*/ 104 h 191"/>
                <a:gd name="T18" fmla="*/ 2 w 117"/>
                <a:gd name="T19" fmla="*/ 92 h 191"/>
                <a:gd name="T20" fmla="*/ 27 w 117"/>
                <a:gd name="T21" fmla="*/ 49 h 191"/>
                <a:gd name="T22" fmla="*/ 41 w 117"/>
                <a:gd name="T23" fmla="*/ 43 h 191"/>
                <a:gd name="T24" fmla="*/ 46 w 117"/>
                <a:gd name="T25" fmla="*/ 43 h 191"/>
                <a:gd name="T26" fmla="*/ 50 w 117"/>
                <a:gd name="T27" fmla="*/ 49 h 191"/>
                <a:gd name="T28" fmla="*/ 54 w 117"/>
                <a:gd name="T29" fmla="*/ 56 h 191"/>
                <a:gd name="T30" fmla="*/ 58 w 117"/>
                <a:gd name="T31" fmla="*/ 59 h 191"/>
                <a:gd name="T32" fmla="*/ 62 w 117"/>
                <a:gd name="T33" fmla="*/ 56 h 191"/>
                <a:gd name="T34" fmla="*/ 66 w 117"/>
                <a:gd name="T35" fmla="*/ 49 h 191"/>
                <a:gd name="T36" fmla="*/ 70 w 117"/>
                <a:gd name="T37" fmla="*/ 43 h 191"/>
                <a:gd name="T38" fmla="*/ 75 w 117"/>
                <a:gd name="T39" fmla="*/ 43 h 191"/>
                <a:gd name="T40" fmla="*/ 89 w 117"/>
                <a:gd name="T41" fmla="*/ 49 h 191"/>
                <a:gd name="T42" fmla="*/ 114 w 117"/>
                <a:gd name="T43" fmla="*/ 92 h 191"/>
                <a:gd name="T44" fmla="*/ 111 w 117"/>
                <a:gd name="T45" fmla="*/ 104 h 191"/>
                <a:gd name="T46" fmla="*/ 111 w 117"/>
                <a:gd name="T47" fmla="*/ 104 h 191"/>
                <a:gd name="T48" fmla="*/ 99 w 117"/>
                <a:gd name="T49" fmla="*/ 101 h 191"/>
                <a:gd name="T50" fmla="*/ 85 w 117"/>
                <a:gd name="T51" fmla="*/ 77 h 191"/>
                <a:gd name="T52" fmla="*/ 85 w 117"/>
                <a:gd name="T53" fmla="*/ 180 h 191"/>
                <a:gd name="T54" fmla="*/ 75 w 117"/>
                <a:gd name="T55" fmla="*/ 191 h 191"/>
                <a:gd name="T56" fmla="*/ 75 w 117"/>
                <a:gd name="T57" fmla="*/ 191 h 191"/>
                <a:gd name="T58" fmla="*/ 64 w 117"/>
                <a:gd name="T59" fmla="*/ 180 h 191"/>
                <a:gd name="T60" fmla="*/ 64 w 117"/>
                <a:gd name="T61" fmla="*/ 120 h 191"/>
                <a:gd name="T62" fmla="*/ 52 w 117"/>
                <a:gd name="T63" fmla="*/ 120 h 191"/>
                <a:gd name="T64" fmla="*/ 52 w 117"/>
                <a:gd name="T65" fmla="*/ 180 h 191"/>
                <a:gd name="T66" fmla="*/ 42 w 117"/>
                <a:gd name="T67" fmla="*/ 191 h 191"/>
                <a:gd name="T68" fmla="*/ 42 w 117"/>
                <a:gd name="T69" fmla="*/ 191 h 191"/>
                <a:gd name="T70" fmla="*/ 31 w 117"/>
                <a:gd name="T71" fmla="*/ 180 h 191"/>
                <a:gd name="T72" fmla="*/ 31 w 117"/>
                <a:gd name="T73" fmla="*/ 7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7" h="191">
                  <a:moveTo>
                    <a:pt x="58" y="0"/>
                  </a:moveTo>
                  <a:cubicBezTo>
                    <a:pt x="69" y="0"/>
                    <a:pt x="77" y="9"/>
                    <a:pt x="77" y="19"/>
                  </a:cubicBezTo>
                  <a:cubicBezTo>
                    <a:pt x="77" y="30"/>
                    <a:pt x="69" y="38"/>
                    <a:pt x="58" y="38"/>
                  </a:cubicBezTo>
                  <a:cubicBezTo>
                    <a:pt x="48" y="38"/>
                    <a:pt x="39" y="30"/>
                    <a:pt x="39" y="19"/>
                  </a:cubicBezTo>
                  <a:cubicBezTo>
                    <a:pt x="39" y="9"/>
                    <a:pt x="48" y="0"/>
                    <a:pt x="58" y="0"/>
                  </a:cubicBezTo>
                  <a:close/>
                  <a:moveTo>
                    <a:pt x="31" y="77"/>
                  </a:moveTo>
                  <a:cubicBezTo>
                    <a:pt x="17" y="101"/>
                    <a:pt x="17" y="101"/>
                    <a:pt x="17" y="101"/>
                  </a:cubicBezTo>
                  <a:cubicBezTo>
                    <a:pt x="15" y="105"/>
                    <a:pt x="10" y="107"/>
                    <a:pt x="5" y="104"/>
                  </a:cubicBezTo>
                  <a:cubicBezTo>
                    <a:pt x="5" y="104"/>
                    <a:pt x="5" y="104"/>
                    <a:pt x="5" y="104"/>
                  </a:cubicBezTo>
                  <a:cubicBezTo>
                    <a:pt x="1" y="102"/>
                    <a:pt x="0" y="96"/>
                    <a:pt x="2" y="92"/>
                  </a:cubicBezTo>
                  <a:cubicBezTo>
                    <a:pt x="27" y="49"/>
                    <a:pt x="27" y="49"/>
                    <a:pt x="27" y="49"/>
                  </a:cubicBezTo>
                  <a:cubicBezTo>
                    <a:pt x="31" y="43"/>
                    <a:pt x="34" y="43"/>
                    <a:pt x="41" y="43"/>
                  </a:cubicBezTo>
                  <a:cubicBezTo>
                    <a:pt x="46" y="43"/>
                    <a:pt x="46" y="43"/>
                    <a:pt x="46" y="43"/>
                  </a:cubicBezTo>
                  <a:cubicBezTo>
                    <a:pt x="50" y="49"/>
                    <a:pt x="50" y="49"/>
                    <a:pt x="50" y="49"/>
                  </a:cubicBezTo>
                  <a:cubicBezTo>
                    <a:pt x="54" y="56"/>
                    <a:pt x="54" y="56"/>
                    <a:pt x="54" y="56"/>
                  </a:cubicBezTo>
                  <a:cubicBezTo>
                    <a:pt x="55" y="57"/>
                    <a:pt x="56" y="59"/>
                    <a:pt x="58" y="59"/>
                  </a:cubicBezTo>
                  <a:cubicBezTo>
                    <a:pt x="60" y="59"/>
                    <a:pt x="61" y="58"/>
                    <a:pt x="62" y="56"/>
                  </a:cubicBezTo>
                  <a:cubicBezTo>
                    <a:pt x="66" y="49"/>
                    <a:pt x="66" y="49"/>
                    <a:pt x="66" y="49"/>
                  </a:cubicBezTo>
                  <a:cubicBezTo>
                    <a:pt x="70" y="43"/>
                    <a:pt x="70" y="43"/>
                    <a:pt x="70" y="43"/>
                  </a:cubicBezTo>
                  <a:cubicBezTo>
                    <a:pt x="75" y="43"/>
                    <a:pt x="75" y="43"/>
                    <a:pt x="75" y="43"/>
                  </a:cubicBezTo>
                  <a:cubicBezTo>
                    <a:pt x="83" y="43"/>
                    <a:pt x="86" y="43"/>
                    <a:pt x="89" y="49"/>
                  </a:cubicBezTo>
                  <a:cubicBezTo>
                    <a:pt x="114" y="92"/>
                    <a:pt x="114" y="92"/>
                    <a:pt x="114" y="92"/>
                  </a:cubicBezTo>
                  <a:cubicBezTo>
                    <a:pt x="117" y="96"/>
                    <a:pt x="115" y="102"/>
                    <a:pt x="111" y="104"/>
                  </a:cubicBezTo>
                  <a:cubicBezTo>
                    <a:pt x="111" y="104"/>
                    <a:pt x="111" y="104"/>
                    <a:pt x="111" y="104"/>
                  </a:cubicBezTo>
                  <a:cubicBezTo>
                    <a:pt x="107" y="107"/>
                    <a:pt x="102" y="105"/>
                    <a:pt x="99" y="101"/>
                  </a:cubicBezTo>
                  <a:cubicBezTo>
                    <a:pt x="85" y="77"/>
                    <a:pt x="85" y="77"/>
                    <a:pt x="85" y="77"/>
                  </a:cubicBezTo>
                  <a:cubicBezTo>
                    <a:pt x="85" y="180"/>
                    <a:pt x="85" y="180"/>
                    <a:pt x="85" y="180"/>
                  </a:cubicBezTo>
                  <a:cubicBezTo>
                    <a:pt x="85" y="186"/>
                    <a:pt x="80" y="191"/>
                    <a:pt x="75" y="191"/>
                  </a:cubicBezTo>
                  <a:cubicBezTo>
                    <a:pt x="75" y="191"/>
                    <a:pt x="75" y="191"/>
                    <a:pt x="75" y="191"/>
                  </a:cubicBezTo>
                  <a:cubicBezTo>
                    <a:pt x="69" y="191"/>
                    <a:pt x="64" y="186"/>
                    <a:pt x="64" y="180"/>
                  </a:cubicBezTo>
                  <a:cubicBezTo>
                    <a:pt x="64" y="120"/>
                    <a:pt x="64" y="120"/>
                    <a:pt x="64" y="120"/>
                  </a:cubicBezTo>
                  <a:cubicBezTo>
                    <a:pt x="52" y="120"/>
                    <a:pt x="52" y="120"/>
                    <a:pt x="52" y="120"/>
                  </a:cubicBezTo>
                  <a:cubicBezTo>
                    <a:pt x="52" y="180"/>
                    <a:pt x="52" y="180"/>
                    <a:pt x="52" y="180"/>
                  </a:cubicBezTo>
                  <a:cubicBezTo>
                    <a:pt x="52" y="186"/>
                    <a:pt x="48" y="191"/>
                    <a:pt x="42" y="191"/>
                  </a:cubicBezTo>
                  <a:cubicBezTo>
                    <a:pt x="42" y="191"/>
                    <a:pt x="42" y="191"/>
                    <a:pt x="42" y="191"/>
                  </a:cubicBezTo>
                  <a:cubicBezTo>
                    <a:pt x="36" y="191"/>
                    <a:pt x="31" y="186"/>
                    <a:pt x="31" y="180"/>
                  </a:cubicBezTo>
                  <a:cubicBezTo>
                    <a:pt x="31" y="77"/>
                    <a:pt x="31" y="77"/>
                    <a:pt x="31" y="77"/>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5" name="Freeform 34"/>
            <p:cNvSpPr>
              <a:spLocks noEditPoints="1"/>
            </p:cNvSpPr>
            <p:nvPr/>
          </p:nvSpPr>
          <p:spPr bwMode="auto">
            <a:xfrm>
              <a:off x="2933988" y="1532566"/>
              <a:ext cx="243552" cy="399104"/>
            </a:xfrm>
            <a:custGeom>
              <a:avLst/>
              <a:gdLst>
                <a:gd name="T0" fmla="*/ 58 w 116"/>
                <a:gd name="T1" fmla="*/ 0 h 190"/>
                <a:gd name="T2" fmla="*/ 77 w 116"/>
                <a:gd name="T3" fmla="*/ 19 h 190"/>
                <a:gd name="T4" fmla="*/ 58 w 116"/>
                <a:gd name="T5" fmla="*/ 38 h 190"/>
                <a:gd name="T6" fmla="*/ 39 w 116"/>
                <a:gd name="T7" fmla="*/ 19 h 190"/>
                <a:gd name="T8" fmla="*/ 58 w 116"/>
                <a:gd name="T9" fmla="*/ 0 h 190"/>
                <a:gd name="T10" fmla="*/ 80 w 116"/>
                <a:gd name="T11" fmla="*/ 89 h 190"/>
                <a:gd name="T12" fmla="*/ 96 w 116"/>
                <a:gd name="T13" fmla="*/ 133 h 190"/>
                <a:gd name="T14" fmla="*/ 80 w 116"/>
                <a:gd name="T15" fmla="*/ 133 h 190"/>
                <a:gd name="T16" fmla="*/ 80 w 116"/>
                <a:gd name="T17" fmla="*/ 181 h 190"/>
                <a:gd name="T18" fmla="*/ 71 w 116"/>
                <a:gd name="T19" fmla="*/ 190 h 190"/>
                <a:gd name="T20" fmla="*/ 71 w 116"/>
                <a:gd name="T21" fmla="*/ 190 h 190"/>
                <a:gd name="T22" fmla="*/ 61 w 116"/>
                <a:gd name="T23" fmla="*/ 181 h 190"/>
                <a:gd name="T24" fmla="*/ 61 w 116"/>
                <a:gd name="T25" fmla="*/ 133 h 190"/>
                <a:gd name="T26" fmla="*/ 58 w 116"/>
                <a:gd name="T27" fmla="*/ 133 h 190"/>
                <a:gd name="T28" fmla="*/ 55 w 116"/>
                <a:gd name="T29" fmla="*/ 133 h 190"/>
                <a:gd name="T30" fmla="*/ 55 w 116"/>
                <a:gd name="T31" fmla="*/ 181 h 190"/>
                <a:gd name="T32" fmla="*/ 45 w 116"/>
                <a:gd name="T33" fmla="*/ 190 h 190"/>
                <a:gd name="T34" fmla="*/ 45 w 116"/>
                <a:gd name="T35" fmla="*/ 190 h 190"/>
                <a:gd name="T36" fmla="*/ 36 w 116"/>
                <a:gd name="T37" fmla="*/ 181 h 190"/>
                <a:gd name="T38" fmla="*/ 36 w 116"/>
                <a:gd name="T39" fmla="*/ 133 h 190"/>
                <a:gd name="T40" fmla="*/ 20 w 116"/>
                <a:gd name="T41" fmla="*/ 133 h 190"/>
                <a:gd name="T42" fmla="*/ 36 w 116"/>
                <a:gd name="T43" fmla="*/ 89 h 190"/>
                <a:gd name="T44" fmla="*/ 35 w 116"/>
                <a:gd name="T45" fmla="*/ 71 h 190"/>
                <a:gd name="T46" fmla="*/ 17 w 116"/>
                <a:gd name="T47" fmla="*/ 100 h 190"/>
                <a:gd name="T48" fmla="*/ 5 w 116"/>
                <a:gd name="T49" fmla="*/ 104 h 190"/>
                <a:gd name="T50" fmla="*/ 5 w 116"/>
                <a:gd name="T51" fmla="*/ 104 h 190"/>
                <a:gd name="T52" fmla="*/ 2 w 116"/>
                <a:gd name="T53" fmla="*/ 92 h 190"/>
                <a:gd name="T54" fmla="*/ 27 w 116"/>
                <a:gd name="T55" fmla="*/ 48 h 190"/>
                <a:gd name="T56" fmla="*/ 41 w 116"/>
                <a:gd name="T57" fmla="*/ 42 h 190"/>
                <a:gd name="T58" fmla="*/ 46 w 116"/>
                <a:gd name="T59" fmla="*/ 42 h 190"/>
                <a:gd name="T60" fmla="*/ 50 w 116"/>
                <a:gd name="T61" fmla="*/ 49 h 190"/>
                <a:gd name="T62" fmla="*/ 54 w 116"/>
                <a:gd name="T63" fmla="*/ 55 h 190"/>
                <a:gd name="T64" fmla="*/ 58 w 116"/>
                <a:gd name="T65" fmla="*/ 58 h 190"/>
                <a:gd name="T66" fmla="*/ 62 w 116"/>
                <a:gd name="T67" fmla="*/ 55 h 190"/>
                <a:gd name="T68" fmla="*/ 66 w 116"/>
                <a:gd name="T69" fmla="*/ 49 h 190"/>
                <a:gd name="T70" fmla="*/ 70 w 116"/>
                <a:gd name="T71" fmla="*/ 42 h 190"/>
                <a:gd name="T72" fmla="*/ 75 w 116"/>
                <a:gd name="T73" fmla="*/ 42 h 190"/>
                <a:gd name="T74" fmla="*/ 89 w 116"/>
                <a:gd name="T75" fmla="*/ 48 h 190"/>
                <a:gd name="T76" fmla="*/ 114 w 116"/>
                <a:gd name="T77" fmla="*/ 92 h 190"/>
                <a:gd name="T78" fmla="*/ 111 w 116"/>
                <a:gd name="T79" fmla="*/ 104 h 190"/>
                <a:gd name="T80" fmla="*/ 111 w 116"/>
                <a:gd name="T81" fmla="*/ 104 h 190"/>
                <a:gd name="T82" fmla="*/ 99 w 116"/>
                <a:gd name="T83" fmla="*/ 100 h 190"/>
                <a:gd name="T84" fmla="*/ 81 w 116"/>
                <a:gd name="T85" fmla="*/ 71 h 190"/>
                <a:gd name="T86" fmla="*/ 80 w 116"/>
                <a:gd name="T87" fmla="*/ 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6" h="190">
                  <a:moveTo>
                    <a:pt x="58" y="0"/>
                  </a:moveTo>
                  <a:cubicBezTo>
                    <a:pt x="68" y="0"/>
                    <a:pt x="77" y="8"/>
                    <a:pt x="77" y="19"/>
                  </a:cubicBezTo>
                  <a:cubicBezTo>
                    <a:pt x="77" y="29"/>
                    <a:pt x="68" y="38"/>
                    <a:pt x="58" y="38"/>
                  </a:cubicBezTo>
                  <a:cubicBezTo>
                    <a:pt x="48" y="38"/>
                    <a:pt x="39" y="29"/>
                    <a:pt x="39" y="19"/>
                  </a:cubicBezTo>
                  <a:cubicBezTo>
                    <a:pt x="39" y="8"/>
                    <a:pt x="48" y="0"/>
                    <a:pt x="58" y="0"/>
                  </a:cubicBezTo>
                  <a:close/>
                  <a:moveTo>
                    <a:pt x="80" y="89"/>
                  </a:moveTo>
                  <a:cubicBezTo>
                    <a:pt x="96" y="133"/>
                    <a:pt x="96" y="133"/>
                    <a:pt x="96" y="133"/>
                  </a:cubicBezTo>
                  <a:cubicBezTo>
                    <a:pt x="80" y="133"/>
                    <a:pt x="80" y="133"/>
                    <a:pt x="80" y="133"/>
                  </a:cubicBezTo>
                  <a:cubicBezTo>
                    <a:pt x="80" y="181"/>
                    <a:pt x="80" y="181"/>
                    <a:pt x="80" y="181"/>
                  </a:cubicBezTo>
                  <a:cubicBezTo>
                    <a:pt x="80" y="186"/>
                    <a:pt x="76" y="190"/>
                    <a:pt x="71" y="190"/>
                  </a:cubicBezTo>
                  <a:cubicBezTo>
                    <a:pt x="71" y="190"/>
                    <a:pt x="71" y="190"/>
                    <a:pt x="71" y="190"/>
                  </a:cubicBezTo>
                  <a:cubicBezTo>
                    <a:pt x="65" y="190"/>
                    <a:pt x="61" y="186"/>
                    <a:pt x="61" y="181"/>
                  </a:cubicBezTo>
                  <a:cubicBezTo>
                    <a:pt x="61" y="133"/>
                    <a:pt x="61" y="133"/>
                    <a:pt x="61" y="133"/>
                  </a:cubicBezTo>
                  <a:cubicBezTo>
                    <a:pt x="58" y="133"/>
                    <a:pt x="58" y="133"/>
                    <a:pt x="58" y="133"/>
                  </a:cubicBezTo>
                  <a:cubicBezTo>
                    <a:pt x="55" y="133"/>
                    <a:pt x="55" y="133"/>
                    <a:pt x="55" y="133"/>
                  </a:cubicBezTo>
                  <a:cubicBezTo>
                    <a:pt x="55" y="181"/>
                    <a:pt x="55" y="181"/>
                    <a:pt x="55" y="181"/>
                  </a:cubicBezTo>
                  <a:cubicBezTo>
                    <a:pt x="55" y="186"/>
                    <a:pt x="51" y="190"/>
                    <a:pt x="45" y="190"/>
                  </a:cubicBezTo>
                  <a:cubicBezTo>
                    <a:pt x="45" y="190"/>
                    <a:pt x="45" y="190"/>
                    <a:pt x="45" y="190"/>
                  </a:cubicBezTo>
                  <a:cubicBezTo>
                    <a:pt x="40" y="190"/>
                    <a:pt x="36" y="186"/>
                    <a:pt x="36" y="181"/>
                  </a:cubicBezTo>
                  <a:cubicBezTo>
                    <a:pt x="36" y="133"/>
                    <a:pt x="36" y="133"/>
                    <a:pt x="36" y="133"/>
                  </a:cubicBezTo>
                  <a:cubicBezTo>
                    <a:pt x="20" y="133"/>
                    <a:pt x="20" y="133"/>
                    <a:pt x="20" y="133"/>
                  </a:cubicBezTo>
                  <a:cubicBezTo>
                    <a:pt x="36" y="89"/>
                    <a:pt x="36" y="89"/>
                    <a:pt x="36" y="89"/>
                  </a:cubicBezTo>
                  <a:cubicBezTo>
                    <a:pt x="35" y="71"/>
                    <a:pt x="35" y="71"/>
                    <a:pt x="35" y="71"/>
                  </a:cubicBezTo>
                  <a:cubicBezTo>
                    <a:pt x="17" y="100"/>
                    <a:pt x="17" y="100"/>
                    <a:pt x="17" y="100"/>
                  </a:cubicBezTo>
                  <a:cubicBezTo>
                    <a:pt x="15" y="105"/>
                    <a:pt x="9" y="106"/>
                    <a:pt x="5" y="104"/>
                  </a:cubicBezTo>
                  <a:cubicBezTo>
                    <a:pt x="5" y="104"/>
                    <a:pt x="5" y="104"/>
                    <a:pt x="5" y="104"/>
                  </a:cubicBezTo>
                  <a:cubicBezTo>
                    <a:pt x="1" y="101"/>
                    <a:pt x="0" y="96"/>
                    <a:pt x="2" y="92"/>
                  </a:cubicBezTo>
                  <a:cubicBezTo>
                    <a:pt x="27" y="48"/>
                    <a:pt x="27" y="48"/>
                    <a:pt x="27" y="48"/>
                  </a:cubicBezTo>
                  <a:cubicBezTo>
                    <a:pt x="31" y="42"/>
                    <a:pt x="34" y="42"/>
                    <a:pt x="41" y="42"/>
                  </a:cubicBezTo>
                  <a:cubicBezTo>
                    <a:pt x="46" y="42"/>
                    <a:pt x="46" y="42"/>
                    <a:pt x="46" y="42"/>
                  </a:cubicBezTo>
                  <a:cubicBezTo>
                    <a:pt x="50" y="49"/>
                    <a:pt x="50" y="49"/>
                    <a:pt x="50" y="49"/>
                  </a:cubicBezTo>
                  <a:cubicBezTo>
                    <a:pt x="54" y="55"/>
                    <a:pt x="54" y="55"/>
                    <a:pt x="54" y="55"/>
                  </a:cubicBezTo>
                  <a:cubicBezTo>
                    <a:pt x="55" y="57"/>
                    <a:pt x="56" y="58"/>
                    <a:pt x="58" y="58"/>
                  </a:cubicBezTo>
                  <a:cubicBezTo>
                    <a:pt x="60" y="58"/>
                    <a:pt x="61" y="57"/>
                    <a:pt x="62" y="55"/>
                  </a:cubicBezTo>
                  <a:cubicBezTo>
                    <a:pt x="66" y="49"/>
                    <a:pt x="66" y="49"/>
                    <a:pt x="66" y="49"/>
                  </a:cubicBezTo>
                  <a:cubicBezTo>
                    <a:pt x="70" y="42"/>
                    <a:pt x="70" y="42"/>
                    <a:pt x="70" y="42"/>
                  </a:cubicBezTo>
                  <a:cubicBezTo>
                    <a:pt x="75" y="42"/>
                    <a:pt x="75" y="42"/>
                    <a:pt x="75" y="42"/>
                  </a:cubicBezTo>
                  <a:cubicBezTo>
                    <a:pt x="82" y="42"/>
                    <a:pt x="85" y="42"/>
                    <a:pt x="89" y="48"/>
                  </a:cubicBezTo>
                  <a:cubicBezTo>
                    <a:pt x="114" y="92"/>
                    <a:pt x="114" y="92"/>
                    <a:pt x="114" y="92"/>
                  </a:cubicBezTo>
                  <a:cubicBezTo>
                    <a:pt x="116" y="96"/>
                    <a:pt x="115" y="101"/>
                    <a:pt x="111" y="104"/>
                  </a:cubicBezTo>
                  <a:cubicBezTo>
                    <a:pt x="111" y="104"/>
                    <a:pt x="111" y="104"/>
                    <a:pt x="111" y="104"/>
                  </a:cubicBezTo>
                  <a:cubicBezTo>
                    <a:pt x="107" y="106"/>
                    <a:pt x="101" y="105"/>
                    <a:pt x="99" y="100"/>
                  </a:cubicBezTo>
                  <a:cubicBezTo>
                    <a:pt x="81" y="71"/>
                    <a:pt x="81" y="71"/>
                    <a:pt x="81" y="71"/>
                  </a:cubicBezTo>
                  <a:cubicBezTo>
                    <a:pt x="80" y="89"/>
                    <a:pt x="80" y="89"/>
                    <a:pt x="80" y="89"/>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6" name="Freeform 33"/>
            <p:cNvSpPr>
              <a:spLocks noEditPoints="1"/>
            </p:cNvSpPr>
            <p:nvPr/>
          </p:nvSpPr>
          <p:spPr bwMode="auto">
            <a:xfrm>
              <a:off x="4331970" y="3898610"/>
              <a:ext cx="274320" cy="448256"/>
            </a:xfrm>
            <a:custGeom>
              <a:avLst/>
              <a:gdLst>
                <a:gd name="T0" fmla="*/ 58 w 117"/>
                <a:gd name="T1" fmla="*/ 0 h 191"/>
                <a:gd name="T2" fmla="*/ 77 w 117"/>
                <a:gd name="T3" fmla="*/ 19 h 191"/>
                <a:gd name="T4" fmla="*/ 58 w 117"/>
                <a:gd name="T5" fmla="*/ 38 h 191"/>
                <a:gd name="T6" fmla="*/ 39 w 117"/>
                <a:gd name="T7" fmla="*/ 19 h 191"/>
                <a:gd name="T8" fmla="*/ 58 w 117"/>
                <a:gd name="T9" fmla="*/ 0 h 191"/>
                <a:gd name="T10" fmla="*/ 31 w 117"/>
                <a:gd name="T11" fmla="*/ 77 h 191"/>
                <a:gd name="T12" fmla="*/ 17 w 117"/>
                <a:gd name="T13" fmla="*/ 101 h 191"/>
                <a:gd name="T14" fmla="*/ 5 w 117"/>
                <a:gd name="T15" fmla="*/ 104 h 191"/>
                <a:gd name="T16" fmla="*/ 5 w 117"/>
                <a:gd name="T17" fmla="*/ 104 h 191"/>
                <a:gd name="T18" fmla="*/ 2 w 117"/>
                <a:gd name="T19" fmla="*/ 92 h 191"/>
                <a:gd name="T20" fmla="*/ 27 w 117"/>
                <a:gd name="T21" fmla="*/ 49 h 191"/>
                <a:gd name="T22" fmla="*/ 41 w 117"/>
                <a:gd name="T23" fmla="*/ 43 h 191"/>
                <a:gd name="T24" fmla="*/ 46 w 117"/>
                <a:gd name="T25" fmla="*/ 43 h 191"/>
                <a:gd name="T26" fmla="*/ 50 w 117"/>
                <a:gd name="T27" fmla="*/ 49 h 191"/>
                <a:gd name="T28" fmla="*/ 54 w 117"/>
                <a:gd name="T29" fmla="*/ 56 h 191"/>
                <a:gd name="T30" fmla="*/ 58 w 117"/>
                <a:gd name="T31" fmla="*/ 59 h 191"/>
                <a:gd name="T32" fmla="*/ 62 w 117"/>
                <a:gd name="T33" fmla="*/ 56 h 191"/>
                <a:gd name="T34" fmla="*/ 66 w 117"/>
                <a:gd name="T35" fmla="*/ 49 h 191"/>
                <a:gd name="T36" fmla="*/ 70 w 117"/>
                <a:gd name="T37" fmla="*/ 43 h 191"/>
                <a:gd name="T38" fmla="*/ 75 w 117"/>
                <a:gd name="T39" fmla="*/ 43 h 191"/>
                <a:gd name="T40" fmla="*/ 89 w 117"/>
                <a:gd name="T41" fmla="*/ 49 h 191"/>
                <a:gd name="T42" fmla="*/ 114 w 117"/>
                <a:gd name="T43" fmla="*/ 92 h 191"/>
                <a:gd name="T44" fmla="*/ 111 w 117"/>
                <a:gd name="T45" fmla="*/ 104 h 191"/>
                <a:gd name="T46" fmla="*/ 111 w 117"/>
                <a:gd name="T47" fmla="*/ 104 h 191"/>
                <a:gd name="T48" fmla="*/ 99 w 117"/>
                <a:gd name="T49" fmla="*/ 101 h 191"/>
                <a:gd name="T50" fmla="*/ 85 w 117"/>
                <a:gd name="T51" fmla="*/ 77 h 191"/>
                <a:gd name="T52" fmla="*/ 85 w 117"/>
                <a:gd name="T53" fmla="*/ 180 h 191"/>
                <a:gd name="T54" fmla="*/ 75 w 117"/>
                <a:gd name="T55" fmla="*/ 191 h 191"/>
                <a:gd name="T56" fmla="*/ 75 w 117"/>
                <a:gd name="T57" fmla="*/ 191 h 191"/>
                <a:gd name="T58" fmla="*/ 64 w 117"/>
                <a:gd name="T59" fmla="*/ 180 h 191"/>
                <a:gd name="T60" fmla="*/ 64 w 117"/>
                <a:gd name="T61" fmla="*/ 120 h 191"/>
                <a:gd name="T62" fmla="*/ 52 w 117"/>
                <a:gd name="T63" fmla="*/ 120 h 191"/>
                <a:gd name="T64" fmla="*/ 52 w 117"/>
                <a:gd name="T65" fmla="*/ 180 h 191"/>
                <a:gd name="T66" fmla="*/ 42 w 117"/>
                <a:gd name="T67" fmla="*/ 191 h 191"/>
                <a:gd name="T68" fmla="*/ 42 w 117"/>
                <a:gd name="T69" fmla="*/ 191 h 191"/>
                <a:gd name="T70" fmla="*/ 31 w 117"/>
                <a:gd name="T71" fmla="*/ 180 h 191"/>
                <a:gd name="T72" fmla="*/ 31 w 117"/>
                <a:gd name="T73" fmla="*/ 7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7" h="191">
                  <a:moveTo>
                    <a:pt x="58" y="0"/>
                  </a:moveTo>
                  <a:cubicBezTo>
                    <a:pt x="69" y="0"/>
                    <a:pt x="77" y="9"/>
                    <a:pt x="77" y="19"/>
                  </a:cubicBezTo>
                  <a:cubicBezTo>
                    <a:pt x="77" y="30"/>
                    <a:pt x="69" y="38"/>
                    <a:pt x="58" y="38"/>
                  </a:cubicBezTo>
                  <a:cubicBezTo>
                    <a:pt x="48" y="38"/>
                    <a:pt x="39" y="30"/>
                    <a:pt x="39" y="19"/>
                  </a:cubicBezTo>
                  <a:cubicBezTo>
                    <a:pt x="39" y="9"/>
                    <a:pt x="48" y="0"/>
                    <a:pt x="58" y="0"/>
                  </a:cubicBezTo>
                  <a:close/>
                  <a:moveTo>
                    <a:pt x="31" y="77"/>
                  </a:moveTo>
                  <a:cubicBezTo>
                    <a:pt x="17" y="101"/>
                    <a:pt x="17" y="101"/>
                    <a:pt x="17" y="101"/>
                  </a:cubicBezTo>
                  <a:cubicBezTo>
                    <a:pt x="15" y="105"/>
                    <a:pt x="10" y="107"/>
                    <a:pt x="5" y="104"/>
                  </a:cubicBezTo>
                  <a:cubicBezTo>
                    <a:pt x="5" y="104"/>
                    <a:pt x="5" y="104"/>
                    <a:pt x="5" y="104"/>
                  </a:cubicBezTo>
                  <a:cubicBezTo>
                    <a:pt x="1" y="102"/>
                    <a:pt x="0" y="96"/>
                    <a:pt x="2" y="92"/>
                  </a:cubicBezTo>
                  <a:cubicBezTo>
                    <a:pt x="27" y="49"/>
                    <a:pt x="27" y="49"/>
                    <a:pt x="27" y="49"/>
                  </a:cubicBezTo>
                  <a:cubicBezTo>
                    <a:pt x="31" y="43"/>
                    <a:pt x="34" y="43"/>
                    <a:pt x="41" y="43"/>
                  </a:cubicBezTo>
                  <a:cubicBezTo>
                    <a:pt x="46" y="43"/>
                    <a:pt x="46" y="43"/>
                    <a:pt x="46" y="43"/>
                  </a:cubicBezTo>
                  <a:cubicBezTo>
                    <a:pt x="50" y="49"/>
                    <a:pt x="50" y="49"/>
                    <a:pt x="50" y="49"/>
                  </a:cubicBezTo>
                  <a:cubicBezTo>
                    <a:pt x="54" y="56"/>
                    <a:pt x="54" y="56"/>
                    <a:pt x="54" y="56"/>
                  </a:cubicBezTo>
                  <a:cubicBezTo>
                    <a:pt x="55" y="57"/>
                    <a:pt x="56" y="59"/>
                    <a:pt x="58" y="59"/>
                  </a:cubicBezTo>
                  <a:cubicBezTo>
                    <a:pt x="60" y="59"/>
                    <a:pt x="61" y="58"/>
                    <a:pt x="62" y="56"/>
                  </a:cubicBezTo>
                  <a:cubicBezTo>
                    <a:pt x="66" y="49"/>
                    <a:pt x="66" y="49"/>
                    <a:pt x="66" y="49"/>
                  </a:cubicBezTo>
                  <a:cubicBezTo>
                    <a:pt x="70" y="43"/>
                    <a:pt x="70" y="43"/>
                    <a:pt x="70" y="43"/>
                  </a:cubicBezTo>
                  <a:cubicBezTo>
                    <a:pt x="75" y="43"/>
                    <a:pt x="75" y="43"/>
                    <a:pt x="75" y="43"/>
                  </a:cubicBezTo>
                  <a:cubicBezTo>
                    <a:pt x="83" y="43"/>
                    <a:pt x="86" y="43"/>
                    <a:pt x="89" y="49"/>
                  </a:cubicBezTo>
                  <a:cubicBezTo>
                    <a:pt x="114" y="92"/>
                    <a:pt x="114" y="92"/>
                    <a:pt x="114" y="92"/>
                  </a:cubicBezTo>
                  <a:cubicBezTo>
                    <a:pt x="117" y="96"/>
                    <a:pt x="115" y="102"/>
                    <a:pt x="111" y="104"/>
                  </a:cubicBezTo>
                  <a:cubicBezTo>
                    <a:pt x="111" y="104"/>
                    <a:pt x="111" y="104"/>
                    <a:pt x="111" y="104"/>
                  </a:cubicBezTo>
                  <a:cubicBezTo>
                    <a:pt x="107" y="107"/>
                    <a:pt x="102" y="105"/>
                    <a:pt x="99" y="101"/>
                  </a:cubicBezTo>
                  <a:cubicBezTo>
                    <a:pt x="85" y="77"/>
                    <a:pt x="85" y="77"/>
                    <a:pt x="85" y="77"/>
                  </a:cubicBezTo>
                  <a:cubicBezTo>
                    <a:pt x="85" y="180"/>
                    <a:pt x="85" y="180"/>
                    <a:pt x="85" y="180"/>
                  </a:cubicBezTo>
                  <a:cubicBezTo>
                    <a:pt x="85" y="186"/>
                    <a:pt x="80" y="191"/>
                    <a:pt x="75" y="191"/>
                  </a:cubicBezTo>
                  <a:cubicBezTo>
                    <a:pt x="75" y="191"/>
                    <a:pt x="75" y="191"/>
                    <a:pt x="75" y="191"/>
                  </a:cubicBezTo>
                  <a:cubicBezTo>
                    <a:pt x="69" y="191"/>
                    <a:pt x="64" y="186"/>
                    <a:pt x="64" y="180"/>
                  </a:cubicBezTo>
                  <a:cubicBezTo>
                    <a:pt x="64" y="120"/>
                    <a:pt x="64" y="120"/>
                    <a:pt x="64" y="120"/>
                  </a:cubicBezTo>
                  <a:cubicBezTo>
                    <a:pt x="52" y="120"/>
                    <a:pt x="52" y="120"/>
                    <a:pt x="52" y="120"/>
                  </a:cubicBezTo>
                  <a:cubicBezTo>
                    <a:pt x="52" y="180"/>
                    <a:pt x="52" y="180"/>
                    <a:pt x="52" y="180"/>
                  </a:cubicBezTo>
                  <a:cubicBezTo>
                    <a:pt x="52" y="186"/>
                    <a:pt x="48" y="191"/>
                    <a:pt x="42" y="191"/>
                  </a:cubicBezTo>
                  <a:cubicBezTo>
                    <a:pt x="42" y="191"/>
                    <a:pt x="42" y="191"/>
                    <a:pt x="42" y="191"/>
                  </a:cubicBezTo>
                  <a:cubicBezTo>
                    <a:pt x="36" y="191"/>
                    <a:pt x="31" y="186"/>
                    <a:pt x="31" y="180"/>
                  </a:cubicBezTo>
                  <a:cubicBezTo>
                    <a:pt x="31" y="77"/>
                    <a:pt x="31" y="77"/>
                    <a:pt x="31" y="7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7" name="组合 66"/>
          <p:cNvGrpSpPr/>
          <p:nvPr/>
        </p:nvGrpSpPr>
        <p:grpSpPr>
          <a:xfrm>
            <a:off x="3481176" y="1615097"/>
            <a:ext cx="2309813" cy="1977047"/>
            <a:chOff x="3409950" y="1700530"/>
            <a:chExt cx="2309813" cy="1976437"/>
          </a:xfrm>
        </p:grpSpPr>
        <p:sp>
          <p:nvSpPr>
            <p:cNvPr id="8" name="Freeform 8"/>
            <p:cNvSpPr/>
            <p:nvPr/>
          </p:nvSpPr>
          <p:spPr bwMode="auto">
            <a:xfrm>
              <a:off x="4546600" y="1700530"/>
              <a:ext cx="33338" cy="704850"/>
            </a:xfrm>
            <a:custGeom>
              <a:avLst/>
              <a:gdLst>
                <a:gd name="T0" fmla="*/ 0 w 21"/>
                <a:gd name="T1" fmla="*/ 444 h 444"/>
                <a:gd name="T2" fmla="*/ 0 w 21"/>
                <a:gd name="T3" fmla="*/ 0 h 444"/>
                <a:gd name="T4" fmla="*/ 21 w 21"/>
                <a:gd name="T5" fmla="*/ 0 h 444"/>
                <a:gd name="T6" fmla="*/ 21 w 21"/>
                <a:gd name="T7" fmla="*/ 444 h 444"/>
                <a:gd name="T8" fmla="*/ 0 w 21"/>
                <a:gd name="T9" fmla="*/ 444 h 444"/>
                <a:gd name="T10" fmla="*/ 0 w 21"/>
                <a:gd name="T11" fmla="*/ 444 h 444"/>
              </a:gdLst>
              <a:ahLst/>
              <a:cxnLst>
                <a:cxn ang="0">
                  <a:pos x="T0" y="T1"/>
                </a:cxn>
                <a:cxn ang="0">
                  <a:pos x="T2" y="T3"/>
                </a:cxn>
                <a:cxn ang="0">
                  <a:pos x="T4" y="T5"/>
                </a:cxn>
                <a:cxn ang="0">
                  <a:pos x="T6" y="T7"/>
                </a:cxn>
                <a:cxn ang="0">
                  <a:pos x="T8" y="T9"/>
                </a:cxn>
                <a:cxn ang="0">
                  <a:pos x="T10" y="T11"/>
                </a:cxn>
              </a:cxnLst>
              <a:rect l="0" t="0" r="r" b="b"/>
              <a:pathLst>
                <a:path w="21" h="444">
                  <a:moveTo>
                    <a:pt x="0" y="444"/>
                  </a:moveTo>
                  <a:lnTo>
                    <a:pt x="0" y="0"/>
                  </a:lnTo>
                  <a:lnTo>
                    <a:pt x="21" y="0"/>
                  </a:lnTo>
                  <a:lnTo>
                    <a:pt x="21" y="444"/>
                  </a:lnTo>
                  <a:lnTo>
                    <a:pt x="0" y="444"/>
                  </a:lnTo>
                  <a:lnTo>
                    <a:pt x="0" y="444"/>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
            <p:cNvSpPr/>
            <p:nvPr/>
          </p:nvSpPr>
          <p:spPr bwMode="auto">
            <a:xfrm>
              <a:off x="3409950" y="3289618"/>
              <a:ext cx="625475" cy="382587"/>
            </a:xfrm>
            <a:custGeom>
              <a:avLst/>
              <a:gdLst>
                <a:gd name="T0" fmla="*/ 0 w 394"/>
                <a:gd name="T1" fmla="*/ 222 h 241"/>
                <a:gd name="T2" fmla="*/ 382 w 394"/>
                <a:gd name="T3" fmla="*/ 0 h 241"/>
                <a:gd name="T4" fmla="*/ 394 w 394"/>
                <a:gd name="T5" fmla="*/ 22 h 241"/>
                <a:gd name="T6" fmla="*/ 9 w 394"/>
                <a:gd name="T7" fmla="*/ 241 h 241"/>
                <a:gd name="T8" fmla="*/ 0 w 394"/>
                <a:gd name="T9" fmla="*/ 222 h 241"/>
                <a:gd name="T10" fmla="*/ 0 w 394"/>
                <a:gd name="T11" fmla="*/ 222 h 241"/>
              </a:gdLst>
              <a:ahLst/>
              <a:cxnLst>
                <a:cxn ang="0">
                  <a:pos x="T0" y="T1"/>
                </a:cxn>
                <a:cxn ang="0">
                  <a:pos x="T2" y="T3"/>
                </a:cxn>
                <a:cxn ang="0">
                  <a:pos x="T4" y="T5"/>
                </a:cxn>
                <a:cxn ang="0">
                  <a:pos x="T6" y="T7"/>
                </a:cxn>
                <a:cxn ang="0">
                  <a:pos x="T8" y="T9"/>
                </a:cxn>
                <a:cxn ang="0">
                  <a:pos x="T10" y="T11"/>
                </a:cxn>
              </a:cxnLst>
              <a:rect l="0" t="0" r="r" b="b"/>
              <a:pathLst>
                <a:path w="394" h="241">
                  <a:moveTo>
                    <a:pt x="0" y="222"/>
                  </a:moveTo>
                  <a:lnTo>
                    <a:pt x="382" y="0"/>
                  </a:lnTo>
                  <a:lnTo>
                    <a:pt x="394" y="22"/>
                  </a:lnTo>
                  <a:lnTo>
                    <a:pt x="9" y="241"/>
                  </a:lnTo>
                  <a:lnTo>
                    <a:pt x="0" y="222"/>
                  </a:lnTo>
                  <a:lnTo>
                    <a:pt x="0" y="222"/>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5089525" y="3294380"/>
              <a:ext cx="630238" cy="382587"/>
            </a:xfrm>
            <a:custGeom>
              <a:avLst/>
              <a:gdLst>
                <a:gd name="T0" fmla="*/ 397 w 397"/>
                <a:gd name="T1" fmla="*/ 222 h 241"/>
                <a:gd name="T2" fmla="*/ 12 w 397"/>
                <a:gd name="T3" fmla="*/ 0 h 241"/>
                <a:gd name="T4" fmla="*/ 0 w 397"/>
                <a:gd name="T5" fmla="*/ 19 h 241"/>
                <a:gd name="T6" fmla="*/ 385 w 397"/>
                <a:gd name="T7" fmla="*/ 241 h 241"/>
                <a:gd name="T8" fmla="*/ 397 w 397"/>
                <a:gd name="T9" fmla="*/ 222 h 241"/>
                <a:gd name="T10" fmla="*/ 397 w 397"/>
                <a:gd name="T11" fmla="*/ 222 h 241"/>
              </a:gdLst>
              <a:ahLst/>
              <a:cxnLst>
                <a:cxn ang="0">
                  <a:pos x="T0" y="T1"/>
                </a:cxn>
                <a:cxn ang="0">
                  <a:pos x="T2" y="T3"/>
                </a:cxn>
                <a:cxn ang="0">
                  <a:pos x="T4" y="T5"/>
                </a:cxn>
                <a:cxn ang="0">
                  <a:pos x="T6" y="T7"/>
                </a:cxn>
                <a:cxn ang="0">
                  <a:pos x="T8" y="T9"/>
                </a:cxn>
                <a:cxn ang="0">
                  <a:pos x="T10" y="T11"/>
                </a:cxn>
              </a:cxnLst>
              <a:rect l="0" t="0" r="r" b="b"/>
              <a:pathLst>
                <a:path w="397" h="241">
                  <a:moveTo>
                    <a:pt x="397" y="222"/>
                  </a:moveTo>
                  <a:lnTo>
                    <a:pt x="12" y="0"/>
                  </a:lnTo>
                  <a:lnTo>
                    <a:pt x="0" y="19"/>
                  </a:lnTo>
                  <a:lnTo>
                    <a:pt x="385" y="241"/>
                  </a:lnTo>
                  <a:lnTo>
                    <a:pt x="397" y="222"/>
                  </a:lnTo>
                  <a:lnTo>
                    <a:pt x="397" y="222"/>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1" name="组合 70"/>
            <p:cNvGrpSpPr/>
            <p:nvPr/>
          </p:nvGrpSpPr>
          <p:grpSpPr>
            <a:xfrm>
              <a:off x="3814763" y="2165668"/>
              <a:ext cx="1500187" cy="1352550"/>
              <a:chOff x="3814763" y="2165668"/>
              <a:chExt cx="1500187" cy="1352550"/>
            </a:xfrm>
          </p:grpSpPr>
          <p:sp>
            <p:nvSpPr>
              <p:cNvPr id="12" name="Freeform 7"/>
              <p:cNvSpPr>
                <a:spLocks noEditPoints="1"/>
              </p:cNvSpPr>
              <p:nvPr/>
            </p:nvSpPr>
            <p:spPr bwMode="auto">
              <a:xfrm>
                <a:off x="4005263" y="2364105"/>
                <a:ext cx="1114425" cy="963612"/>
              </a:xfrm>
              <a:custGeom>
                <a:avLst/>
                <a:gdLst>
                  <a:gd name="T0" fmla="*/ 693 w 702"/>
                  <a:gd name="T1" fmla="*/ 607 h 607"/>
                  <a:gd name="T2" fmla="*/ 10 w 702"/>
                  <a:gd name="T3" fmla="*/ 607 h 607"/>
                  <a:gd name="T4" fmla="*/ 10 w 702"/>
                  <a:gd name="T5" fmla="*/ 598 h 607"/>
                  <a:gd name="T6" fmla="*/ 0 w 702"/>
                  <a:gd name="T7" fmla="*/ 591 h 607"/>
                  <a:gd name="T8" fmla="*/ 343 w 702"/>
                  <a:gd name="T9" fmla="*/ 0 h 607"/>
                  <a:gd name="T10" fmla="*/ 352 w 702"/>
                  <a:gd name="T11" fmla="*/ 5 h 607"/>
                  <a:gd name="T12" fmla="*/ 362 w 702"/>
                  <a:gd name="T13" fmla="*/ 0 h 607"/>
                  <a:gd name="T14" fmla="*/ 702 w 702"/>
                  <a:gd name="T15" fmla="*/ 591 h 607"/>
                  <a:gd name="T16" fmla="*/ 693 w 702"/>
                  <a:gd name="T17" fmla="*/ 598 h 607"/>
                  <a:gd name="T18" fmla="*/ 693 w 702"/>
                  <a:gd name="T19" fmla="*/ 607 h 607"/>
                  <a:gd name="T20" fmla="*/ 693 w 702"/>
                  <a:gd name="T21" fmla="*/ 607 h 607"/>
                  <a:gd name="T22" fmla="*/ 29 w 702"/>
                  <a:gd name="T23" fmla="*/ 586 h 607"/>
                  <a:gd name="T24" fmla="*/ 674 w 702"/>
                  <a:gd name="T25" fmla="*/ 586 h 607"/>
                  <a:gd name="T26" fmla="*/ 352 w 702"/>
                  <a:gd name="T27" fmla="*/ 26 h 607"/>
                  <a:gd name="T28" fmla="*/ 29 w 702"/>
                  <a:gd name="T29" fmla="*/ 586 h 607"/>
                  <a:gd name="T30" fmla="*/ 29 w 702"/>
                  <a:gd name="T31" fmla="*/ 586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2" h="607">
                    <a:moveTo>
                      <a:pt x="693" y="607"/>
                    </a:moveTo>
                    <a:lnTo>
                      <a:pt x="10" y="607"/>
                    </a:lnTo>
                    <a:lnTo>
                      <a:pt x="10" y="598"/>
                    </a:lnTo>
                    <a:lnTo>
                      <a:pt x="0" y="591"/>
                    </a:lnTo>
                    <a:lnTo>
                      <a:pt x="343" y="0"/>
                    </a:lnTo>
                    <a:lnTo>
                      <a:pt x="352" y="5"/>
                    </a:lnTo>
                    <a:lnTo>
                      <a:pt x="362" y="0"/>
                    </a:lnTo>
                    <a:lnTo>
                      <a:pt x="702" y="591"/>
                    </a:lnTo>
                    <a:lnTo>
                      <a:pt x="693" y="598"/>
                    </a:lnTo>
                    <a:lnTo>
                      <a:pt x="693" y="607"/>
                    </a:lnTo>
                    <a:lnTo>
                      <a:pt x="693" y="607"/>
                    </a:lnTo>
                    <a:close/>
                    <a:moveTo>
                      <a:pt x="29" y="586"/>
                    </a:moveTo>
                    <a:lnTo>
                      <a:pt x="674" y="586"/>
                    </a:lnTo>
                    <a:lnTo>
                      <a:pt x="352" y="26"/>
                    </a:lnTo>
                    <a:lnTo>
                      <a:pt x="29" y="586"/>
                    </a:lnTo>
                    <a:lnTo>
                      <a:pt x="29" y="586"/>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3" name="组合 72"/>
              <p:cNvGrpSpPr/>
              <p:nvPr/>
            </p:nvGrpSpPr>
            <p:grpSpPr>
              <a:xfrm>
                <a:off x="4359275" y="2165668"/>
                <a:ext cx="411163" cy="412750"/>
                <a:chOff x="4244975" y="2154238"/>
                <a:chExt cx="411163" cy="412750"/>
              </a:xfrm>
            </p:grpSpPr>
            <p:sp>
              <p:nvSpPr>
                <p:cNvPr id="22" name="Freeform 11"/>
                <p:cNvSpPr/>
                <p:nvPr/>
              </p:nvSpPr>
              <p:spPr bwMode="auto">
                <a:xfrm>
                  <a:off x="4244975" y="2154238"/>
                  <a:ext cx="411163" cy="412750"/>
                </a:xfrm>
                <a:custGeom>
                  <a:avLst/>
                  <a:gdLst>
                    <a:gd name="T0" fmla="*/ 102 w 110"/>
                    <a:gd name="T1" fmla="*/ 28 h 110"/>
                    <a:gd name="T2" fmla="*/ 105 w 110"/>
                    <a:gd name="T3" fmla="*/ 33 h 110"/>
                    <a:gd name="T4" fmla="*/ 109 w 110"/>
                    <a:gd name="T5" fmla="*/ 59 h 110"/>
                    <a:gd name="T6" fmla="*/ 105 w 110"/>
                    <a:gd name="T7" fmla="*/ 77 h 110"/>
                    <a:gd name="T8" fmla="*/ 103 w 110"/>
                    <a:gd name="T9" fmla="*/ 82 h 110"/>
                    <a:gd name="T10" fmla="*/ 84 w 110"/>
                    <a:gd name="T11" fmla="*/ 101 h 110"/>
                    <a:gd name="T12" fmla="*/ 80 w 110"/>
                    <a:gd name="T13" fmla="*/ 104 h 110"/>
                    <a:gd name="T14" fmla="*/ 53 w 110"/>
                    <a:gd name="T15" fmla="*/ 110 h 110"/>
                    <a:gd name="T16" fmla="*/ 35 w 110"/>
                    <a:gd name="T17" fmla="*/ 107 h 110"/>
                    <a:gd name="T18" fmla="*/ 31 w 110"/>
                    <a:gd name="T19" fmla="*/ 104 h 110"/>
                    <a:gd name="T20" fmla="*/ 10 w 110"/>
                    <a:gd name="T21" fmla="*/ 87 h 110"/>
                    <a:gd name="T22" fmla="*/ 7 w 110"/>
                    <a:gd name="T23" fmla="*/ 83 h 110"/>
                    <a:gd name="T24" fmla="*/ 0 w 110"/>
                    <a:gd name="T25" fmla="*/ 57 h 110"/>
                    <a:gd name="T26" fmla="*/ 0 w 110"/>
                    <a:gd name="T27" fmla="*/ 51 h 110"/>
                    <a:gd name="T28" fmla="*/ 8 w 110"/>
                    <a:gd name="T29" fmla="*/ 26 h 110"/>
                    <a:gd name="T30" fmla="*/ 11 w 110"/>
                    <a:gd name="T31" fmla="*/ 22 h 110"/>
                    <a:gd name="T32" fmla="*/ 32 w 110"/>
                    <a:gd name="T33" fmla="*/ 5 h 110"/>
                    <a:gd name="T34" fmla="*/ 37 w 110"/>
                    <a:gd name="T35" fmla="*/ 3 h 110"/>
                    <a:gd name="T36" fmla="*/ 64 w 110"/>
                    <a:gd name="T37" fmla="*/ 1 h 110"/>
                    <a:gd name="T38" fmla="*/ 81 w 110"/>
                    <a:gd name="T39" fmla="*/ 7 h 110"/>
                    <a:gd name="T40" fmla="*/ 94 w 110"/>
                    <a:gd name="T41" fmla="*/ 17 h 110"/>
                    <a:gd name="T42" fmla="*/ 102 w 110"/>
                    <a:gd name="T43" fmla="*/ 2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110">
                      <a:moveTo>
                        <a:pt x="102" y="28"/>
                      </a:moveTo>
                      <a:cubicBezTo>
                        <a:pt x="105" y="33"/>
                        <a:pt x="105" y="33"/>
                        <a:pt x="105" y="33"/>
                      </a:cubicBezTo>
                      <a:cubicBezTo>
                        <a:pt x="108" y="41"/>
                        <a:pt x="110" y="49"/>
                        <a:pt x="109" y="59"/>
                      </a:cubicBezTo>
                      <a:cubicBezTo>
                        <a:pt x="109" y="65"/>
                        <a:pt x="107" y="71"/>
                        <a:pt x="105" y="77"/>
                      </a:cubicBezTo>
                      <a:cubicBezTo>
                        <a:pt x="103" y="82"/>
                        <a:pt x="103" y="82"/>
                        <a:pt x="103" y="82"/>
                      </a:cubicBezTo>
                      <a:cubicBezTo>
                        <a:pt x="98" y="90"/>
                        <a:pt x="92" y="96"/>
                        <a:pt x="84" y="101"/>
                      </a:cubicBezTo>
                      <a:cubicBezTo>
                        <a:pt x="80" y="104"/>
                        <a:pt x="80" y="104"/>
                        <a:pt x="80" y="104"/>
                      </a:cubicBezTo>
                      <a:cubicBezTo>
                        <a:pt x="71" y="108"/>
                        <a:pt x="63" y="110"/>
                        <a:pt x="53" y="110"/>
                      </a:cubicBezTo>
                      <a:cubicBezTo>
                        <a:pt x="47" y="110"/>
                        <a:pt x="41" y="109"/>
                        <a:pt x="35" y="107"/>
                      </a:cubicBezTo>
                      <a:cubicBezTo>
                        <a:pt x="31" y="104"/>
                        <a:pt x="31" y="104"/>
                        <a:pt x="31" y="104"/>
                      </a:cubicBezTo>
                      <a:cubicBezTo>
                        <a:pt x="22" y="100"/>
                        <a:pt x="16" y="95"/>
                        <a:pt x="10" y="87"/>
                      </a:cubicBezTo>
                      <a:cubicBezTo>
                        <a:pt x="7" y="83"/>
                        <a:pt x="7" y="83"/>
                        <a:pt x="7" y="83"/>
                      </a:cubicBezTo>
                      <a:cubicBezTo>
                        <a:pt x="2" y="74"/>
                        <a:pt x="0" y="66"/>
                        <a:pt x="0" y="57"/>
                      </a:cubicBezTo>
                      <a:cubicBezTo>
                        <a:pt x="0" y="51"/>
                        <a:pt x="0" y="51"/>
                        <a:pt x="0" y="51"/>
                      </a:cubicBezTo>
                      <a:cubicBezTo>
                        <a:pt x="1" y="42"/>
                        <a:pt x="3" y="34"/>
                        <a:pt x="8" y="26"/>
                      </a:cubicBezTo>
                      <a:cubicBezTo>
                        <a:pt x="11" y="22"/>
                        <a:pt x="11" y="22"/>
                        <a:pt x="11" y="22"/>
                      </a:cubicBezTo>
                      <a:cubicBezTo>
                        <a:pt x="17" y="14"/>
                        <a:pt x="23" y="9"/>
                        <a:pt x="32" y="5"/>
                      </a:cubicBezTo>
                      <a:cubicBezTo>
                        <a:pt x="37" y="3"/>
                        <a:pt x="37" y="3"/>
                        <a:pt x="37" y="3"/>
                      </a:cubicBezTo>
                      <a:cubicBezTo>
                        <a:pt x="46" y="0"/>
                        <a:pt x="54" y="0"/>
                        <a:pt x="64" y="1"/>
                      </a:cubicBezTo>
                      <a:cubicBezTo>
                        <a:pt x="70" y="2"/>
                        <a:pt x="75" y="4"/>
                        <a:pt x="81" y="7"/>
                      </a:cubicBezTo>
                      <a:cubicBezTo>
                        <a:pt x="86" y="10"/>
                        <a:pt x="90" y="13"/>
                        <a:pt x="94" y="17"/>
                      </a:cubicBezTo>
                      <a:cubicBezTo>
                        <a:pt x="97" y="20"/>
                        <a:pt x="100" y="24"/>
                        <a:pt x="102" y="2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 name="Freeform 12"/>
                <p:cNvSpPr/>
                <p:nvPr/>
              </p:nvSpPr>
              <p:spPr bwMode="auto">
                <a:xfrm>
                  <a:off x="4267200" y="2179638"/>
                  <a:ext cx="363538" cy="360362"/>
                </a:xfrm>
                <a:custGeom>
                  <a:avLst/>
                  <a:gdLst>
                    <a:gd name="T0" fmla="*/ 85 w 97"/>
                    <a:gd name="T1" fmla="*/ 27 h 96"/>
                    <a:gd name="T2" fmla="*/ 70 w 97"/>
                    <a:gd name="T3" fmla="*/ 85 h 96"/>
                    <a:gd name="T4" fmla="*/ 12 w 97"/>
                    <a:gd name="T5" fmla="*/ 69 h 96"/>
                    <a:gd name="T6" fmla="*/ 27 w 97"/>
                    <a:gd name="T7" fmla="*/ 11 h 96"/>
                    <a:gd name="T8" fmla="*/ 85 w 97"/>
                    <a:gd name="T9" fmla="*/ 27 h 96"/>
                  </a:gdLst>
                  <a:ahLst/>
                  <a:cxnLst>
                    <a:cxn ang="0">
                      <a:pos x="T0" y="T1"/>
                    </a:cxn>
                    <a:cxn ang="0">
                      <a:pos x="T2" y="T3"/>
                    </a:cxn>
                    <a:cxn ang="0">
                      <a:pos x="T4" y="T5"/>
                    </a:cxn>
                    <a:cxn ang="0">
                      <a:pos x="T6" y="T7"/>
                    </a:cxn>
                    <a:cxn ang="0">
                      <a:pos x="T8" y="T9"/>
                    </a:cxn>
                  </a:cxnLst>
                  <a:rect l="0" t="0" r="r" b="b"/>
                  <a:pathLst>
                    <a:path w="97" h="96">
                      <a:moveTo>
                        <a:pt x="85" y="27"/>
                      </a:moveTo>
                      <a:cubicBezTo>
                        <a:pt x="97" y="47"/>
                        <a:pt x="90" y="73"/>
                        <a:pt x="70" y="85"/>
                      </a:cubicBezTo>
                      <a:cubicBezTo>
                        <a:pt x="50" y="96"/>
                        <a:pt x="24" y="89"/>
                        <a:pt x="12" y="69"/>
                      </a:cubicBezTo>
                      <a:cubicBezTo>
                        <a:pt x="0" y="49"/>
                        <a:pt x="7" y="23"/>
                        <a:pt x="27" y="11"/>
                      </a:cubicBezTo>
                      <a:cubicBezTo>
                        <a:pt x="48" y="0"/>
                        <a:pt x="74" y="7"/>
                        <a:pt x="85" y="2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24" name="Freeform 26"/>
                <p:cNvSpPr/>
                <p:nvPr/>
              </p:nvSpPr>
              <p:spPr bwMode="auto">
                <a:xfrm>
                  <a:off x="4397375" y="2286000"/>
                  <a:ext cx="68263" cy="146050"/>
                </a:xfrm>
                <a:custGeom>
                  <a:avLst/>
                  <a:gdLst>
                    <a:gd name="T0" fmla="*/ 26 w 43"/>
                    <a:gd name="T1" fmla="*/ 92 h 92"/>
                    <a:gd name="T2" fmla="*/ 43 w 43"/>
                    <a:gd name="T3" fmla="*/ 92 h 92"/>
                    <a:gd name="T4" fmla="*/ 43 w 43"/>
                    <a:gd name="T5" fmla="*/ 0 h 92"/>
                    <a:gd name="T6" fmla="*/ 29 w 43"/>
                    <a:gd name="T7" fmla="*/ 0 h 92"/>
                    <a:gd name="T8" fmla="*/ 0 w 43"/>
                    <a:gd name="T9" fmla="*/ 21 h 92"/>
                    <a:gd name="T10" fmla="*/ 10 w 43"/>
                    <a:gd name="T11" fmla="*/ 33 h 92"/>
                    <a:gd name="T12" fmla="*/ 26 w 43"/>
                    <a:gd name="T13" fmla="*/ 21 h 92"/>
                    <a:gd name="T14" fmla="*/ 26 w 43"/>
                    <a:gd name="T15" fmla="*/ 92 h 92"/>
                    <a:gd name="T16" fmla="*/ 26 w 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92">
                      <a:moveTo>
                        <a:pt x="26" y="92"/>
                      </a:moveTo>
                      <a:lnTo>
                        <a:pt x="43" y="92"/>
                      </a:lnTo>
                      <a:lnTo>
                        <a:pt x="43" y="0"/>
                      </a:lnTo>
                      <a:lnTo>
                        <a:pt x="29" y="0"/>
                      </a:lnTo>
                      <a:lnTo>
                        <a:pt x="0" y="21"/>
                      </a:lnTo>
                      <a:lnTo>
                        <a:pt x="10" y="33"/>
                      </a:lnTo>
                      <a:lnTo>
                        <a:pt x="26" y="21"/>
                      </a:lnTo>
                      <a:lnTo>
                        <a:pt x="26" y="92"/>
                      </a:lnTo>
                      <a:lnTo>
                        <a:pt x="26" y="9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4" name="组合 73"/>
              <p:cNvGrpSpPr/>
              <p:nvPr/>
            </p:nvGrpSpPr>
            <p:grpSpPr>
              <a:xfrm>
                <a:off x="4899025" y="3102293"/>
                <a:ext cx="415925" cy="415925"/>
                <a:chOff x="4784725" y="3090863"/>
                <a:chExt cx="415925" cy="415925"/>
              </a:xfrm>
            </p:grpSpPr>
            <p:sp>
              <p:nvSpPr>
                <p:cNvPr id="19" name="Freeform 13"/>
                <p:cNvSpPr/>
                <p:nvPr/>
              </p:nvSpPr>
              <p:spPr bwMode="auto">
                <a:xfrm>
                  <a:off x="4784725" y="3090863"/>
                  <a:ext cx="415925" cy="415925"/>
                </a:xfrm>
                <a:custGeom>
                  <a:avLst/>
                  <a:gdLst>
                    <a:gd name="T0" fmla="*/ 103 w 111"/>
                    <a:gd name="T1" fmla="*/ 83 h 111"/>
                    <a:gd name="T2" fmla="*/ 100 w 111"/>
                    <a:gd name="T3" fmla="*/ 88 h 111"/>
                    <a:gd name="T4" fmla="*/ 79 w 111"/>
                    <a:gd name="T5" fmla="*/ 105 h 111"/>
                    <a:gd name="T6" fmla="*/ 75 w 111"/>
                    <a:gd name="T7" fmla="*/ 107 h 111"/>
                    <a:gd name="T8" fmla="*/ 46 w 111"/>
                    <a:gd name="T9" fmla="*/ 110 h 111"/>
                    <a:gd name="T10" fmla="*/ 41 w 111"/>
                    <a:gd name="T11" fmla="*/ 109 h 111"/>
                    <a:gd name="T12" fmla="*/ 17 w 111"/>
                    <a:gd name="T13" fmla="*/ 95 h 111"/>
                    <a:gd name="T14" fmla="*/ 13 w 111"/>
                    <a:gd name="T15" fmla="*/ 91 h 111"/>
                    <a:gd name="T16" fmla="*/ 1 w 111"/>
                    <a:gd name="T17" fmla="*/ 65 h 111"/>
                    <a:gd name="T18" fmla="*/ 1 w 111"/>
                    <a:gd name="T19" fmla="*/ 60 h 111"/>
                    <a:gd name="T20" fmla="*/ 5 w 111"/>
                    <a:gd name="T21" fmla="*/ 33 h 111"/>
                    <a:gd name="T22" fmla="*/ 8 w 111"/>
                    <a:gd name="T23" fmla="*/ 28 h 111"/>
                    <a:gd name="T24" fmla="*/ 27 w 111"/>
                    <a:gd name="T25" fmla="*/ 9 h 111"/>
                    <a:gd name="T26" fmla="*/ 44 w 111"/>
                    <a:gd name="T27" fmla="*/ 2 h 111"/>
                    <a:gd name="T28" fmla="*/ 49 w 111"/>
                    <a:gd name="T29" fmla="*/ 1 h 111"/>
                    <a:gd name="T30" fmla="*/ 75 w 111"/>
                    <a:gd name="T31" fmla="*/ 5 h 111"/>
                    <a:gd name="T32" fmla="*/ 90 w 111"/>
                    <a:gd name="T33" fmla="*/ 13 h 111"/>
                    <a:gd name="T34" fmla="*/ 94 w 111"/>
                    <a:gd name="T35" fmla="*/ 16 h 111"/>
                    <a:gd name="T36" fmla="*/ 108 w 111"/>
                    <a:gd name="T37" fmla="*/ 39 h 111"/>
                    <a:gd name="T38" fmla="*/ 109 w 111"/>
                    <a:gd name="T39" fmla="*/ 44 h 111"/>
                    <a:gd name="T40" fmla="*/ 108 w 111"/>
                    <a:gd name="T41" fmla="*/ 70 h 111"/>
                    <a:gd name="T42" fmla="*/ 103 w 111"/>
                    <a:gd name="T43" fmla="*/ 8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11">
                      <a:moveTo>
                        <a:pt x="103" y="83"/>
                      </a:moveTo>
                      <a:cubicBezTo>
                        <a:pt x="100" y="88"/>
                        <a:pt x="100" y="88"/>
                        <a:pt x="100" y="88"/>
                      </a:cubicBezTo>
                      <a:cubicBezTo>
                        <a:pt x="94" y="95"/>
                        <a:pt x="88" y="101"/>
                        <a:pt x="79" y="105"/>
                      </a:cubicBezTo>
                      <a:cubicBezTo>
                        <a:pt x="75" y="107"/>
                        <a:pt x="75" y="107"/>
                        <a:pt x="75" y="107"/>
                      </a:cubicBezTo>
                      <a:cubicBezTo>
                        <a:pt x="65" y="110"/>
                        <a:pt x="56" y="111"/>
                        <a:pt x="46" y="110"/>
                      </a:cubicBezTo>
                      <a:cubicBezTo>
                        <a:pt x="41" y="109"/>
                        <a:pt x="41" y="109"/>
                        <a:pt x="41" y="109"/>
                      </a:cubicBezTo>
                      <a:cubicBezTo>
                        <a:pt x="31" y="106"/>
                        <a:pt x="24" y="102"/>
                        <a:pt x="17" y="95"/>
                      </a:cubicBezTo>
                      <a:cubicBezTo>
                        <a:pt x="13" y="91"/>
                        <a:pt x="13" y="91"/>
                        <a:pt x="13" y="91"/>
                      </a:cubicBezTo>
                      <a:cubicBezTo>
                        <a:pt x="7" y="83"/>
                        <a:pt x="3" y="75"/>
                        <a:pt x="1" y="65"/>
                      </a:cubicBezTo>
                      <a:cubicBezTo>
                        <a:pt x="1" y="60"/>
                        <a:pt x="1" y="60"/>
                        <a:pt x="1" y="60"/>
                      </a:cubicBezTo>
                      <a:cubicBezTo>
                        <a:pt x="0" y="50"/>
                        <a:pt x="1" y="42"/>
                        <a:pt x="5" y="33"/>
                      </a:cubicBezTo>
                      <a:cubicBezTo>
                        <a:pt x="8" y="28"/>
                        <a:pt x="8" y="28"/>
                        <a:pt x="8" y="28"/>
                      </a:cubicBezTo>
                      <a:cubicBezTo>
                        <a:pt x="13" y="20"/>
                        <a:pt x="18" y="14"/>
                        <a:pt x="27" y="9"/>
                      </a:cubicBezTo>
                      <a:cubicBezTo>
                        <a:pt x="32" y="6"/>
                        <a:pt x="37" y="4"/>
                        <a:pt x="44" y="2"/>
                      </a:cubicBezTo>
                      <a:cubicBezTo>
                        <a:pt x="49" y="1"/>
                        <a:pt x="49" y="1"/>
                        <a:pt x="49" y="1"/>
                      </a:cubicBezTo>
                      <a:cubicBezTo>
                        <a:pt x="58" y="0"/>
                        <a:pt x="66" y="1"/>
                        <a:pt x="75" y="5"/>
                      </a:cubicBezTo>
                      <a:cubicBezTo>
                        <a:pt x="81" y="7"/>
                        <a:pt x="85" y="9"/>
                        <a:pt x="90" y="13"/>
                      </a:cubicBezTo>
                      <a:cubicBezTo>
                        <a:pt x="94" y="16"/>
                        <a:pt x="94" y="16"/>
                        <a:pt x="94" y="16"/>
                      </a:cubicBezTo>
                      <a:cubicBezTo>
                        <a:pt x="100" y="23"/>
                        <a:pt x="105" y="30"/>
                        <a:pt x="108" y="39"/>
                      </a:cubicBezTo>
                      <a:cubicBezTo>
                        <a:pt x="109" y="44"/>
                        <a:pt x="109" y="44"/>
                        <a:pt x="109" y="44"/>
                      </a:cubicBezTo>
                      <a:cubicBezTo>
                        <a:pt x="111" y="53"/>
                        <a:pt x="110" y="61"/>
                        <a:pt x="108" y="70"/>
                      </a:cubicBezTo>
                      <a:cubicBezTo>
                        <a:pt x="107" y="75"/>
                        <a:pt x="105" y="79"/>
                        <a:pt x="103" y="83"/>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4810125" y="3117850"/>
                  <a:ext cx="363538" cy="363537"/>
                </a:xfrm>
                <a:custGeom>
                  <a:avLst/>
                  <a:gdLst>
                    <a:gd name="T0" fmla="*/ 85 w 97"/>
                    <a:gd name="T1" fmla="*/ 70 h 97"/>
                    <a:gd name="T2" fmla="*/ 27 w 97"/>
                    <a:gd name="T3" fmla="*/ 85 h 97"/>
                    <a:gd name="T4" fmla="*/ 12 w 97"/>
                    <a:gd name="T5" fmla="*/ 28 h 97"/>
                    <a:gd name="T6" fmla="*/ 69 w 97"/>
                    <a:gd name="T7" fmla="*/ 12 h 97"/>
                    <a:gd name="T8" fmla="*/ 85 w 97"/>
                    <a:gd name="T9" fmla="*/ 70 h 97"/>
                  </a:gdLst>
                  <a:ahLst/>
                  <a:cxnLst>
                    <a:cxn ang="0">
                      <a:pos x="T0" y="T1"/>
                    </a:cxn>
                    <a:cxn ang="0">
                      <a:pos x="T2" y="T3"/>
                    </a:cxn>
                    <a:cxn ang="0">
                      <a:pos x="T4" y="T5"/>
                    </a:cxn>
                    <a:cxn ang="0">
                      <a:pos x="T6" y="T7"/>
                    </a:cxn>
                    <a:cxn ang="0">
                      <a:pos x="T8" y="T9"/>
                    </a:cxn>
                  </a:cxnLst>
                  <a:rect l="0" t="0" r="r" b="b"/>
                  <a:pathLst>
                    <a:path w="97" h="97">
                      <a:moveTo>
                        <a:pt x="85" y="70"/>
                      </a:moveTo>
                      <a:cubicBezTo>
                        <a:pt x="73" y="90"/>
                        <a:pt x="47" y="97"/>
                        <a:pt x="27" y="85"/>
                      </a:cubicBezTo>
                      <a:cubicBezTo>
                        <a:pt x="7" y="74"/>
                        <a:pt x="0" y="48"/>
                        <a:pt x="12" y="28"/>
                      </a:cubicBezTo>
                      <a:cubicBezTo>
                        <a:pt x="23" y="7"/>
                        <a:pt x="49" y="0"/>
                        <a:pt x="69" y="12"/>
                      </a:cubicBezTo>
                      <a:cubicBezTo>
                        <a:pt x="90" y="24"/>
                        <a:pt x="97" y="50"/>
                        <a:pt x="85" y="70"/>
                      </a:cubicBezTo>
                      <a:close/>
                    </a:path>
                  </a:pathLst>
                </a:custGeom>
                <a:solidFill>
                  <a:schemeClr val="accent4"/>
                </a:solidFill>
                <a:ln>
                  <a:solidFill>
                    <a:schemeClr val="accent4"/>
                  </a:solidFill>
                </a:ln>
              </p:spPr>
              <p:txBody>
                <a:bodyPr vert="horz" wrap="square" lIns="91440" tIns="45720" rIns="91440" bIns="45720" numCol="1" anchor="t" anchorCtr="0" compatLnSpc="1"/>
                <a:lstStyle/>
                <a:p>
                  <a:endParaRPr lang="zh-CN" altLang="en-US"/>
                </a:p>
              </p:txBody>
            </p:sp>
            <p:sp>
              <p:nvSpPr>
                <p:cNvPr id="21" name="Freeform 27"/>
                <p:cNvSpPr/>
                <p:nvPr/>
              </p:nvSpPr>
              <p:spPr bwMode="auto">
                <a:xfrm>
                  <a:off x="4945063" y="3225800"/>
                  <a:ext cx="98425" cy="146050"/>
                </a:xfrm>
                <a:custGeom>
                  <a:avLst/>
                  <a:gdLst>
                    <a:gd name="T0" fmla="*/ 0 w 26"/>
                    <a:gd name="T1" fmla="*/ 39 h 39"/>
                    <a:gd name="T2" fmla="*/ 26 w 26"/>
                    <a:gd name="T3" fmla="*/ 39 h 39"/>
                    <a:gd name="T4" fmla="*/ 26 w 26"/>
                    <a:gd name="T5" fmla="*/ 33 h 39"/>
                    <a:gd name="T6" fmla="*/ 10 w 26"/>
                    <a:gd name="T7" fmla="*/ 33 h 39"/>
                    <a:gd name="T8" fmla="*/ 19 w 26"/>
                    <a:gd name="T9" fmla="*/ 24 h 39"/>
                    <a:gd name="T10" fmla="*/ 25 w 26"/>
                    <a:gd name="T11" fmla="*/ 11 h 39"/>
                    <a:gd name="T12" fmla="*/ 22 w 26"/>
                    <a:gd name="T13" fmla="*/ 3 h 39"/>
                    <a:gd name="T14" fmla="*/ 13 w 26"/>
                    <a:gd name="T15" fmla="*/ 0 h 39"/>
                    <a:gd name="T16" fmla="*/ 1 w 26"/>
                    <a:gd name="T17" fmla="*/ 3 h 39"/>
                    <a:gd name="T18" fmla="*/ 2 w 26"/>
                    <a:gd name="T19" fmla="*/ 10 h 39"/>
                    <a:gd name="T20" fmla="*/ 11 w 26"/>
                    <a:gd name="T21" fmla="*/ 6 h 39"/>
                    <a:gd name="T22" fmla="*/ 17 w 26"/>
                    <a:gd name="T23" fmla="*/ 12 h 39"/>
                    <a:gd name="T24" fmla="*/ 10 w 26"/>
                    <a:gd name="T25" fmla="*/ 23 h 39"/>
                    <a:gd name="T26" fmla="*/ 0 w 26"/>
                    <a:gd name="T27" fmla="*/ 33 h 39"/>
                    <a:gd name="T28" fmla="*/ 0 w 26"/>
                    <a:gd name="T2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9">
                      <a:moveTo>
                        <a:pt x="0" y="39"/>
                      </a:moveTo>
                      <a:cubicBezTo>
                        <a:pt x="26" y="39"/>
                        <a:pt x="26" y="39"/>
                        <a:pt x="26" y="39"/>
                      </a:cubicBezTo>
                      <a:cubicBezTo>
                        <a:pt x="26" y="33"/>
                        <a:pt x="26" y="33"/>
                        <a:pt x="26" y="33"/>
                      </a:cubicBezTo>
                      <a:cubicBezTo>
                        <a:pt x="10" y="33"/>
                        <a:pt x="10" y="33"/>
                        <a:pt x="10" y="33"/>
                      </a:cubicBezTo>
                      <a:cubicBezTo>
                        <a:pt x="14" y="30"/>
                        <a:pt x="16" y="28"/>
                        <a:pt x="19" y="24"/>
                      </a:cubicBezTo>
                      <a:cubicBezTo>
                        <a:pt x="24" y="18"/>
                        <a:pt x="25" y="15"/>
                        <a:pt x="25" y="11"/>
                      </a:cubicBezTo>
                      <a:cubicBezTo>
                        <a:pt x="25" y="8"/>
                        <a:pt x="24" y="5"/>
                        <a:pt x="22" y="3"/>
                      </a:cubicBezTo>
                      <a:cubicBezTo>
                        <a:pt x="19" y="1"/>
                        <a:pt x="17" y="0"/>
                        <a:pt x="13" y="0"/>
                      </a:cubicBezTo>
                      <a:cubicBezTo>
                        <a:pt x="9" y="0"/>
                        <a:pt x="6" y="1"/>
                        <a:pt x="1" y="3"/>
                      </a:cubicBezTo>
                      <a:cubicBezTo>
                        <a:pt x="2" y="10"/>
                        <a:pt x="2" y="10"/>
                        <a:pt x="2" y="10"/>
                      </a:cubicBezTo>
                      <a:cubicBezTo>
                        <a:pt x="5" y="7"/>
                        <a:pt x="8" y="6"/>
                        <a:pt x="11" y="6"/>
                      </a:cubicBezTo>
                      <a:cubicBezTo>
                        <a:pt x="15" y="6"/>
                        <a:pt x="17" y="9"/>
                        <a:pt x="17" y="12"/>
                      </a:cubicBezTo>
                      <a:cubicBezTo>
                        <a:pt x="17" y="15"/>
                        <a:pt x="15" y="18"/>
                        <a:pt x="10" y="23"/>
                      </a:cubicBezTo>
                      <a:cubicBezTo>
                        <a:pt x="8" y="26"/>
                        <a:pt x="4" y="30"/>
                        <a:pt x="0" y="33"/>
                      </a:cubicBezTo>
                      <a:cubicBezTo>
                        <a:pt x="0" y="39"/>
                        <a:pt x="0" y="39"/>
                        <a:pt x="0"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 name="组合 74"/>
              <p:cNvGrpSpPr/>
              <p:nvPr/>
            </p:nvGrpSpPr>
            <p:grpSpPr>
              <a:xfrm>
                <a:off x="3814763" y="3102293"/>
                <a:ext cx="412750" cy="415925"/>
                <a:chOff x="3700463" y="3090863"/>
                <a:chExt cx="412750" cy="415925"/>
              </a:xfrm>
            </p:grpSpPr>
            <p:sp>
              <p:nvSpPr>
                <p:cNvPr id="16" name="Freeform 15"/>
                <p:cNvSpPr/>
                <p:nvPr/>
              </p:nvSpPr>
              <p:spPr bwMode="auto">
                <a:xfrm>
                  <a:off x="3700463" y="3090863"/>
                  <a:ext cx="412750" cy="415925"/>
                </a:xfrm>
                <a:custGeom>
                  <a:avLst/>
                  <a:gdLst>
                    <a:gd name="T0" fmla="*/ 102 w 110"/>
                    <a:gd name="T1" fmla="*/ 83 h 111"/>
                    <a:gd name="T2" fmla="*/ 99 w 110"/>
                    <a:gd name="T3" fmla="*/ 88 h 111"/>
                    <a:gd name="T4" fmla="*/ 79 w 110"/>
                    <a:gd name="T5" fmla="*/ 105 h 111"/>
                    <a:gd name="T6" fmla="*/ 74 w 110"/>
                    <a:gd name="T7" fmla="*/ 107 h 111"/>
                    <a:gd name="T8" fmla="*/ 45 w 110"/>
                    <a:gd name="T9" fmla="*/ 110 h 111"/>
                    <a:gd name="T10" fmla="*/ 40 w 110"/>
                    <a:gd name="T11" fmla="*/ 109 h 111"/>
                    <a:gd name="T12" fmla="*/ 16 w 110"/>
                    <a:gd name="T13" fmla="*/ 95 h 111"/>
                    <a:gd name="T14" fmla="*/ 13 w 110"/>
                    <a:gd name="T15" fmla="*/ 91 h 111"/>
                    <a:gd name="T16" fmla="*/ 1 w 110"/>
                    <a:gd name="T17" fmla="*/ 65 h 111"/>
                    <a:gd name="T18" fmla="*/ 0 w 110"/>
                    <a:gd name="T19" fmla="*/ 60 h 111"/>
                    <a:gd name="T20" fmla="*/ 5 w 110"/>
                    <a:gd name="T21" fmla="*/ 33 h 111"/>
                    <a:gd name="T22" fmla="*/ 7 w 110"/>
                    <a:gd name="T23" fmla="*/ 28 h 111"/>
                    <a:gd name="T24" fmla="*/ 26 w 110"/>
                    <a:gd name="T25" fmla="*/ 9 h 111"/>
                    <a:gd name="T26" fmla="*/ 43 w 110"/>
                    <a:gd name="T27" fmla="*/ 2 h 111"/>
                    <a:gd name="T28" fmla="*/ 48 w 110"/>
                    <a:gd name="T29" fmla="*/ 1 h 111"/>
                    <a:gd name="T30" fmla="*/ 75 w 110"/>
                    <a:gd name="T31" fmla="*/ 5 h 111"/>
                    <a:gd name="T32" fmla="*/ 80 w 110"/>
                    <a:gd name="T33" fmla="*/ 7 h 111"/>
                    <a:gd name="T34" fmla="*/ 100 w 110"/>
                    <a:gd name="T35" fmla="*/ 25 h 111"/>
                    <a:gd name="T36" fmla="*/ 103 w 110"/>
                    <a:gd name="T37" fmla="*/ 29 h 111"/>
                    <a:gd name="T38" fmla="*/ 110 w 110"/>
                    <a:gd name="T39" fmla="*/ 55 h 111"/>
                    <a:gd name="T40" fmla="*/ 110 w 110"/>
                    <a:gd name="T41" fmla="*/ 60 h 111"/>
                    <a:gd name="T42" fmla="*/ 102 w 110"/>
                    <a:gd name="T43" fmla="*/ 8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111">
                      <a:moveTo>
                        <a:pt x="102" y="83"/>
                      </a:moveTo>
                      <a:cubicBezTo>
                        <a:pt x="99" y="88"/>
                        <a:pt x="99" y="88"/>
                        <a:pt x="99" y="88"/>
                      </a:cubicBezTo>
                      <a:cubicBezTo>
                        <a:pt x="94" y="95"/>
                        <a:pt x="87" y="101"/>
                        <a:pt x="79" y="105"/>
                      </a:cubicBezTo>
                      <a:cubicBezTo>
                        <a:pt x="74" y="107"/>
                        <a:pt x="74" y="107"/>
                        <a:pt x="74" y="107"/>
                      </a:cubicBezTo>
                      <a:cubicBezTo>
                        <a:pt x="64" y="110"/>
                        <a:pt x="56" y="111"/>
                        <a:pt x="45" y="110"/>
                      </a:cubicBezTo>
                      <a:cubicBezTo>
                        <a:pt x="40" y="109"/>
                        <a:pt x="40" y="109"/>
                        <a:pt x="40" y="109"/>
                      </a:cubicBezTo>
                      <a:cubicBezTo>
                        <a:pt x="31" y="106"/>
                        <a:pt x="24" y="102"/>
                        <a:pt x="16" y="95"/>
                      </a:cubicBezTo>
                      <a:cubicBezTo>
                        <a:pt x="13" y="91"/>
                        <a:pt x="13" y="91"/>
                        <a:pt x="13" y="91"/>
                      </a:cubicBezTo>
                      <a:cubicBezTo>
                        <a:pt x="6" y="83"/>
                        <a:pt x="3" y="75"/>
                        <a:pt x="1" y="65"/>
                      </a:cubicBezTo>
                      <a:cubicBezTo>
                        <a:pt x="0" y="60"/>
                        <a:pt x="0" y="60"/>
                        <a:pt x="0" y="60"/>
                      </a:cubicBezTo>
                      <a:cubicBezTo>
                        <a:pt x="0" y="50"/>
                        <a:pt x="1" y="42"/>
                        <a:pt x="5" y="33"/>
                      </a:cubicBezTo>
                      <a:cubicBezTo>
                        <a:pt x="7" y="28"/>
                        <a:pt x="7" y="28"/>
                        <a:pt x="7" y="28"/>
                      </a:cubicBezTo>
                      <a:cubicBezTo>
                        <a:pt x="12" y="20"/>
                        <a:pt x="18" y="14"/>
                        <a:pt x="26" y="9"/>
                      </a:cubicBezTo>
                      <a:cubicBezTo>
                        <a:pt x="32" y="6"/>
                        <a:pt x="37" y="4"/>
                        <a:pt x="43" y="2"/>
                      </a:cubicBezTo>
                      <a:cubicBezTo>
                        <a:pt x="48" y="1"/>
                        <a:pt x="48" y="1"/>
                        <a:pt x="48" y="1"/>
                      </a:cubicBezTo>
                      <a:cubicBezTo>
                        <a:pt x="58" y="0"/>
                        <a:pt x="66" y="1"/>
                        <a:pt x="75" y="5"/>
                      </a:cubicBezTo>
                      <a:cubicBezTo>
                        <a:pt x="80" y="7"/>
                        <a:pt x="80" y="7"/>
                        <a:pt x="80" y="7"/>
                      </a:cubicBezTo>
                      <a:cubicBezTo>
                        <a:pt x="88" y="11"/>
                        <a:pt x="95" y="17"/>
                        <a:pt x="100" y="25"/>
                      </a:cubicBezTo>
                      <a:cubicBezTo>
                        <a:pt x="103" y="29"/>
                        <a:pt x="103" y="29"/>
                        <a:pt x="103" y="29"/>
                      </a:cubicBezTo>
                      <a:cubicBezTo>
                        <a:pt x="107" y="38"/>
                        <a:pt x="109" y="45"/>
                        <a:pt x="110" y="55"/>
                      </a:cubicBezTo>
                      <a:cubicBezTo>
                        <a:pt x="110" y="60"/>
                        <a:pt x="110" y="60"/>
                        <a:pt x="110" y="60"/>
                      </a:cubicBezTo>
                      <a:cubicBezTo>
                        <a:pt x="109" y="68"/>
                        <a:pt x="107" y="76"/>
                        <a:pt x="102" y="83"/>
                      </a:cubicBezTo>
                      <a:close/>
                    </a:path>
                  </a:pathLst>
                </a:custGeom>
                <a:solidFill>
                  <a:schemeClr val="accent3"/>
                </a:solidFill>
                <a:ln>
                  <a:solidFill>
                    <a:schemeClr val="accent3"/>
                  </a:solidFill>
                </a:ln>
              </p:spPr>
              <p:txBody>
                <a:bodyPr vert="horz" wrap="square" lIns="91440" tIns="45720" rIns="91440" bIns="45720" numCol="1" anchor="t" anchorCtr="0" compatLnSpc="1"/>
                <a:lstStyle/>
                <a:p>
                  <a:endParaRPr lang="zh-CN" altLang="en-US"/>
                </a:p>
              </p:txBody>
            </p:sp>
            <p:sp>
              <p:nvSpPr>
                <p:cNvPr id="17" name="Freeform 16"/>
                <p:cNvSpPr/>
                <p:nvPr/>
              </p:nvSpPr>
              <p:spPr bwMode="auto">
                <a:xfrm>
                  <a:off x="3725863" y="3117850"/>
                  <a:ext cx="360363" cy="363537"/>
                </a:xfrm>
                <a:custGeom>
                  <a:avLst/>
                  <a:gdLst>
                    <a:gd name="T0" fmla="*/ 85 w 96"/>
                    <a:gd name="T1" fmla="*/ 70 h 97"/>
                    <a:gd name="T2" fmla="*/ 27 w 96"/>
                    <a:gd name="T3" fmla="*/ 85 h 97"/>
                    <a:gd name="T4" fmla="*/ 11 w 96"/>
                    <a:gd name="T5" fmla="*/ 28 h 97"/>
                    <a:gd name="T6" fmla="*/ 69 w 96"/>
                    <a:gd name="T7" fmla="*/ 12 h 97"/>
                    <a:gd name="T8" fmla="*/ 85 w 96"/>
                    <a:gd name="T9" fmla="*/ 70 h 97"/>
                  </a:gdLst>
                  <a:ahLst/>
                  <a:cxnLst>
                    <a:cxn ang="0">
                      <a:pos x="T0" y="T1"/>
                    </a:cxn>
                    <a:cxn ang="0">
                      <a:pos x="T2" y="T3"/>
                    </a:cxn>
                    <a:cxn ang="0">
                      <a:pos x="T4" y="T5"/>
                    </a:cxn>
                    <a:cxn ang="0">
                      <a:pos x="T6" y="T7"/>
                    </a:cxn>
                    <a:cxn ang="0">
                      <a:pos x="T8" y="T9"/>
                    </a:cxn>
                  </a:cxnLst>
                  <a:rect l="0" t="0" r="r" b="b"/>
                  <a:pathLst>
                    <a:path w="96" h="97">
                      <a:moveTo>
                        <a:pt x="85" y="70"/>
                      </a:moveTo>
                      <a:cubicBezTo>
                        <a:pt x="73" y="90"/>
                        <a:pt x="47" y="97"/>
                        <a:pt x="27" y="85"/>
                      </a:cubicBezTo>
                      <a:cubicBezTo>
                        <a:pt x="7" y="74"/>
                        <a:pt x="0" y="48"/>
                        <a:pt x="11" y="28"/>
                      </a:cubicBezTo>
                      <a:cubicBezTo>
                        <a:pt x="23" y="7"/>
                        <a:pt x="49" y="0"/>
                        <a:pt x="69" y="12"/>
                      </a:cubicBezTo>
                      <a:cubicBezTo>
                        <a:pt x="89" y="24"/>
                        <a:pt x="96" y="50"/>
                        <a:pt x="85" y="70"/>
                      </a:cubicBezTo>
                      <a:close/>
                    </a:path>
                  </a:pathLst>
                </a:custGeom>
                <a:solidFill>
                  <a:schemeClr val="accent3"/>
                </a:solidFill>
                <a:ln>
                  <a:solidFill>
                    <a:schemeClr val="accent3"/>
                  </a:solidFill>
                </a:ln>
              </p:spPr>
              <p:txBody>
                <a:bodyPr vert="horz" wrap="square" lIns="91440" tIns="45720" rIns="91440" bIns="45720" numCol="1" anchor="t" anchorCtr="0" compatLnSpc="1"/>
                <a:lstStyle/>
                <a:p>
                  <a:endParaRPr lang="zh-CN" altLang="en-US"/>
                </a:p>
              </p:txBody>
            </p:sp>
            <p:sp>
              <p:nvSpPr>
                <p:cNvPr id="18" name="Freeform 28"/>
                <p:cNvSpPr/>
                <p:nvPr/>
              </p:nvSpPr>
              <p:spPr bwMode="auto">
                <a:xfrm>
                  <a:off x="3860800" y="3225800"/>
                  <a:ext cx="98425" cy="150812"/>
                </a:xfrm>
                <a:custGeom>
                  <a:avLst/>
                  <a:gdLst>
                    <a:gd name="T0" fmla="*/ 0 w 26"/>
                    <a:gd name="T1" fmla="*/ 38 h 40"/>
                    <a:gd name="T2" fmla="*/ 10 w 26"/>
                    <a:gd name="T3" fmla="*/ 40 h 40"/>
                    <a:gd name="T4" fmla="*/ 26 w 26"/>
                    <a:gd name="T5" fmla="*/ 29 h 40"/>
                    <a:gd name="T6" fmla="*/ 22 w 26"/>
                    <a:gd name="T7" fmla="*/ 20 h 40"/>
                    <a:gd name="T8" fmla="*/ 18 w 26"/>
                    <a:gd name="T9" fmla="*/ 19 h 40"/>
                    <a:gd name="T10" fmla="*/ 25 w 26"/>
                    <a:gd name="T11" fmla="*/ 10 h 40"/>
                    <a:gd name="T12" fmla="*/ 12 w 26"/>
                    <a:gd name="T13" fmla="*/ 0 h 40"/>
                    <a:gd name="T14" fmla="*/ 1 w 26"/>
                    <a:gd name="T15" fmla="*/ 1 h 40"/>
                    <a:gd name="T16" fmla="*/ 2 w 26"/>
                    <a:gd name="T17" fmla="*/ 8 h 40"/>
                    <a:gd name="T18" fmla="*/ 11 w 26"/>
                    <a:gd name="T19" fmla="*/ 6 h 40"/>
                    <a:gd name="T20" fmla="*/ 17 w 26"/>
                    <a:gd name="T21" fmla="*/ 10 h 40"/>
                    <a:gd name="T22" fmla="*/ 15 w 26"/>
                    <a:gd name="T23" fmla="*/ 15 h 40"/>
                    <a:gd name="T24" fmla="*/ 8 w 26"/>
                    <a:gd name="T25" fmla="*/ 16 h 40"/>
                    <a:gd name="T26" fmla="*/ 5 w 26"/>
                    <a:gd name="T27" fmla="*/ 16 h 40"/>
                    <a:gd name="T28" fmla="*/ 5 w 26"/>
                    <a:gd name="T29" fmla="*/ 22 h 40"/>
                    <a:gd name="T30" fmla="*/ 8 w 26"/>
                    <a:gd name="T31" fmla="*/ 22 h 40"/>
                    <a:gd name="T32" fmla="*/ 18 w 26"/>
                    <a:gd name="T33" fmla="*/ 28 h 40"/>
                    <a:gd name="T34" fmla="*/ 10 w 26"/>
                    <a:gd name="T35" fmla="*/ 34 h 40"/>
                    <a:gd name="T36" fmla="*/ 1 w 26"/>
                    <a:gd name="T37" fmla="*/ 32 h 40"/>
                    <a:gd name="T38" fmla="*/ 0 w 26"/>
                    <a:gd name="T39"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40">
                      <a:moveTo>
                        <a:pt x="0" y="38"/>
                      </a:moveTo>
                      <a:cubicBezTo>
                        <a:pt x="4" y="39"/>
                        <a:pt x="7" y="40"/>
                        <a:pt x="10" y="40"/>
                      </a:cubicBezTo>
                      <a:cubicBezTo>
                        <a:pt x="20" y="40"/>
                        <a:pt x="26" y="35"/>
                        <a:pt x="26" y="29"/>
                      </a:cubicBezTo>
                      <a:cubicBezTo>
                        <a:pt x="26" y="25"/>
                        <a:pt x="24" y="22"/>
                        <a:pt x="22" y="20"/>
                      </a:cubicBezTo>
                      <a:cubicBezTo>
                        <a:pt x="21" y="20"/>
                        <a:pt x="20" y="19"/>
                        <a:pt x="18" y="19"/>
                      </a:cubicBezTo>
                      <a:cubicBezTo>
                        <a:pt x="23" y="18"/>
                        <a:pt x="25" y="14"/>
                        <a:pt x="25" y="10"/>
                      </a:cubicBezTo>
                      <a:cubicBezTo>
                        <a:pt x="25" y="3"/>
                        <a:pt x="20" y="0"/>
                        <a:pt x="12" y="0"/>
                      </a:cubicBezTo>
                      <a:cubicBezTo>
                        <a:pt x="8" y="0"/>
                        <a:pt x="6" y="0"/>
                        <a:pt x="1" y="1"/>
                      </a:cubicBezTo>
                      <a:cubicBezTo>
                        <a:pt x="2" y="8"/>
                        <a:pt x="2" y="8"/>
                        <a:pt x="2" y="8"/>
                      </a:cubicBezTo>
                      <a:cubicBezTo>
                        <a:pt x="4" y="7"/>
                        <a:pt x="8" y="6"/>
                        <a:pt x="11" y="6"/>
                      </a:cubicBezTo>
                      <a:cubicBezTo>
                        <a:pt x="15" y="6"/>
                        <a:pt x="17" y="8"/>
                        <a:pt x="17" y="10"/>
                      </a:cubicBezTo>
                      <a:cubicBezTo>
                        <a:pt x="17" y="12"/>
                        <a:pt x="16" y="14"/>
                        <a:pt x="15" y="15"/>
                      </a:cubicBezTo>
                      <a:cubicBezTo>
                        <a:pt x="13" y="16"/>
                        <a:pt x="11" y="16"/>
                        <a:pt x="8" y="16"/>
                      </a:cubicBezTo>
                      <a:cubicBezTo>
                        <a:pt x="7" y="16"/>
                        <a:pt x="6" y="16"/>
                        <a:pt x="5" y="16"/>
                      </a:cubicBezTo>
                      <a:cubicBezTo>
                        <a:pt x="5" y="22"/>
                        <a:pt x="5" y="22"/>
                        <a:pt x="5" y="22"/>
                      </a:cubicBezTo>
                      <a:cubicBezTo>
                        <a:pt x="7" y="22"/>
                        <a:pt x="7" y="22"/>
                        <a:pt x="8" y="22"/>
                      </a:cubicBezTo>
                      <a:cubicBezTo>
                        <a:pt x="15" y="22"/>
                        <a:pt x="18" y="24"/>
                        <a:pt x="18" y="28"/>
                      </a:cubicBezTo>
                      <a:cubicBezTo>
                        <a:pt x="18" y="31"/>
                        <a:pt x="15" y="34"/>
                        <a:pt x="10" y="34"/>
                      </a:cubicBezTo>
                      <a:cubicBezTo>
                        <a:pt x="7" y="34"/>
                        <a:pt x="4" y="33"/>
                        <a:pt x="1" y="32"/>
                      </a:cubicBezTo>
                      <a:cubicBezTo>
                        <a:pt x="0" y="38"/>
                        <a:pt x="0" y="38"/>
                        <a:pt x="0"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25" name="组合 84"/>
          <p:cNvGrpSpPr/>
          <p:nvPr/>
        </p:nvGrpSpPr>
        <p:grpSpPr>
          <a:xfrm>
            <a:off x="3128751" y="1232392"/>
            <a:ext cx="3014663" cy="2712286"/>
            <a:chOff x="3057525" y="1317943"/>
            <a:chExt cx="3014663" cy="2711449"/>
          </a:xfrm>
        </p:grpSpPr>
        <p:sp>
          <p:nvSpPr>
            <p:cNvPr id="26" name="Freeform 6"/>
            <p:cNvSpPr>
              <a:spLocks noEditPoints="1"/>
            </p:cNvSpPr>
            <p:nvPr/>
          </p:nvSpPr>
          <p:spPr bwMode="auto">
            <a:xfrm>
              <a:off x="3402013" y="1675130"/>
              <a:ext cx="2322513" cy="2012950"/>
            </a:xfrm>
            <a:custGeom>
              <a:avLst/>
              <a:gdLst>
                <a:gd name="T0" fmla="*/ 1444 w 1463"/>
                <a:gd name="T1" fmla="*/ 1268 h 1268"/>
                <a:gd name="T2" fmla="*/ 19 w 1463"/>
                <a:gd name="T3" fmla="*/ 1268 h 1268"/>
                <a:gd name="T4" fmla="*/ 19 w 1463"/>
                <a:gd name="T5" fmla="*/ 1244 h 1268"/>
                <a:gd name="T6" fmla="*/ 0 w 1463"/>
                <a:gd name="T7" fmla="*/ 1232 h 1268"/>
                <a:gd name="T8" fmla="*/ 711 w 1463"/>
                <a:gd name="T9" fmla="*/ 0 h 1268"/>
                <a:gd name="T10" fmla="*/ 732 w 1463"/>
                <a:gd name="T11" fmla="*/ 11 h 1268"/>
                <a:gd name="T12" fmla="*/ 751 w 1463"/>
                <a:gd name="T13" fmla="*/ 0 h 1268"/>
                <a:gd name="T14" fmla="*/ 1463 w 1463"/>
                <a:gd name="T15" fmla="*/ 1232 h 1268"/>
                <a:gd name="T16" fmla="*/ 1444 w 1463"/>
                <a:gd name="T17" fmla="*/ 1244 h 1268"/>
                <a:gd name="T18" fmla="*/ 1444 w 1463"/>
                <a:gd name="T19" fmla="*/ 1268 h 1268"/>
                <a:gd name="T20" fmla="*/ 1444 w 1463"/>
                <a:gd name="T21" fmla="*/ 1268 h 1268"/>
                <a:gd name="T22" fmla="*/ 59 w 1463"/>
                <a:gd name="T23" fmla="*/ 1223 h 1268"/>
                <a:gd name="T24" fmla="*/ 1404 w 1463"/>
                <a:gd name="T25" fmla="*/ 1223 h 1268"/>
                <a:gd name="T26" fmla="*/ 732 w 1463"/>
                <a:gd name="T27" fmla="*/ 59 h 1268"/>
                <a:gd name="T28" fmla="*/ 59 w 1463"/>
                <a:gd name="T29" fmla="*/ 1223 h 1268"/>
                <a:gd name="T30" fmla="*/ 59 w 1463"/>
                <a:gd name="T31" fmla="*/ 122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3" h="1268">
                  <a:moveTo>
                    <a:pt x="1444" y="1268"/>
                  </a:moveTo>
                  <a:lnTo>
                    <a:pt x="19" y="1268"/>
                  </a:lnTo>
                  <a:lnTo>
                    <a:pt x="19" y="1244"/>
                  </a:lnTo>
                  <a:lnTo>
                    <a:pt x="0" y="1232"/>
                  </a:lnTo>
                  <a:lnTo>
                    <a:pt x="711" y="0"/>
                  </a:lnTo>
                  <a:lnTo>
                    <a:pt x="732" y="11"/>
                  </a:lnTo>
                  <a:lnTo>
                    <a:pt x="751" y="0"/>
                  </a:lnTo>
                  <a:lnTo>
                    <a:pt x="1463" y="1232"/>
                  </a:lnTo>
                  <a:lnTo>
                    <a:pt x="1444" y="1244"/>
                  </a:lnTo>
                  <a:lnTo>
                    <a:pt x="1444" y="1268"/>
                  </a:lnTo>
                  <a:lnTo>
                    <a:pt x="1444" y="1268"/>
                  </a:lnTo>
                  <a:close/>
                  <a:moveTo>
                    <a:pt x="59" y="1223"/>
                  </a:moveTo>
                  <a:lnTo>
                    <a:pt x="1404" y="1223"/>
                  </a:lnTo>
                  <a:lnTo>
                    <a:pt x="732" y="59"/>
                  </a:lnTo>
                  <a:lnTo>
                    <a:pt x="59" y="1223"/>
                  </a:lnTo>
                  <a:lnTo>
                    <a:pt x="59" y="1223"/>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7" name="组合 86"/>
            <p:cNvGrpSpPr/>
            <p:nvPr/>
          </p:nvGrpSpPr>
          <p:grpSpPr>
            <a:xfrm>
              <a:off x="4186238" y="1317943"/>
              <a:ext cx="754063" cy="754062"/>
              <a:chOff x="4186238" y="1317943"/>
              <a:chExt cx="754063" cy="754062"/>
            </a:xfrm>
          </p:grpSpPr>
          <p:sp>
            <p:nvSpPr>
              <p:cNvPr id="37" name="Freeform 19"/>
              <p:cNvSpPr/>
              <p:nvPr/>
            </p:nvSpPr>
            <p:spPr bwMode="auto">
              <a:xfrm>
                <a:off x="4186238" y="1317943"/>
                <a:ext cx="754063" cy="754062"/>
              </a:xfrm>
              <a:custGeom>
                <a:avLst/>
                <a:gdLst>
                  <a:gd name="T0" fmla="*/ 177 w 201"/>
                  <a:gd name="T1" fmla="*/ 56 h 201"/>
                  <a:gd name="T2" fmla="*/ 145 w 201"/>
                  <a:gd name="T3" fmla="*/ 177 h 201"/>
                  <a:gd name="T4" fmla="*/ 24 w 201"/>
                  <a:gd name="T5" fmla="*/ 144 h 201"/>
                  <a:gd name="T6" fmla="*/ 57 w 201"/>
                  <a:gd name="T7" fmla="*/ 24 h 201"/>
                  <a:gd name="T8" fmla="*/ 177 w 201"/>
                  <a:gd name="T9" fmla="*/ 56 h 201"/>
                </a:gdLst>
                <a:ahLst/>
                <a:cxnLst>
                  <a:cxn ang="0">
                    <a:pos x="T0" y="T1"/>
                  </a:cxn>
                  <a:cxn ang="0">
                    <a:pos x="T2" y="T3"/>
                  </a:cxn>
                  <a:cxn ang="0">
                    <a:pos x="T4" y="T5"/>
                  </a:cxn>
                  <a:cxn ang="0">
                    <a:pos x="T6" y="T7"/>
                  </a:cxn>
                  <a:cxn ang="0">
                    <a:pos x="T8" y="T9"/>
                  </a:cxn>
                </a:cxnLst>
                <a:rect l="0" t="0" r="r" b="b"/>
                <a:pathLst>
                  <a:path w="201" h="201">
                    <a:moveTo>
                      <a:pt x="177" y="56"/>
                    </a:moveTo>
                    <a:cubicBezTo>
                      <a:pt x="201" y="98"/>
                      <a:pt x="187" y="152"/>
                      <a:pt x="145" y="177"/>
                    </a:cubicBezTo>
                    <a:cubicBezTo>
                      <a:pt x="103" y="201"/>
                      <a:pt x="49" y="186"/>
                      <a:pt x="24" y="144"/>
                    </a:cubicBezTo>
                    <a:cubicBezTo>
                      <a:pt x="0" y="102"/>
                      <a:pt x="14" y="48"/>
                      <a:pt x="57" y="24"/>
                    </a:cubicBezTo>
                    <a:cubicBezTo>
                      <a:pt x="99" y="0"/>
                      <a:pt x="153" y="14"/>
                      <a:pt x="177" y="5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nvGrpSpPr>
              <p:cNvPr id="38" name="组合 97"/>
              <p:cNvGrpSpPr/>
              <p:nvPr/>
            </p:nvGrpSpPr>
            <p:grpSpPr>
              <a:xfrm>
                <a:off x="4246563" y="1378268"/>
                <a:ext cx="633413" cy="630237"/>
                <a:chOff x="4132263" y="1366838"/>
                <a:chExt cx="633413" cy="630237"/>
              </a:xfrm>
            </p:grpSpPr>
            <p:sp>
              <p:nvSpPr>
                <p:cNvPr id="39" name="Freeform 20"/>
                <p:cNvSpPr>
                  <a:spLocks noEditPoints="1"/>
                </p:cNvSpPr>
                <p:nvPr/>
              </p:nvSpPr>
              <p:spPr bwMode="auto">
                <a:xfrm>
                  <a:off x="4132263" y="1366838"/>
                  <a:ext cx="633413" cy="630237"/>
                </a:xfrm>
                <a:custGeom>
                  <a:avLst/>
                  <a:gdLst>
                    <a:gd name="T0" fmla="*/ 144 w 169"/>
                    <a:gd name="T1" fmla="*/ 50 h 168"/>
                    <a:gd name="T2" fmla="*/ 119 w 169"/>
                    <a:gd name="T3" fmla="*/ 144 h 168"/>
                    <a:gd name="T4" fmla="*/ 25 w 169"/>
                    <a:gd name="T5" fmla="*/ 119 h 168"/>
                    <a:gd name="T6" fmla="*/ 50 w 169"/>
                    <a:gd name="T7" fmla="*/ 24 h 168"/>
                    <a:gd name="T8" fmla="*/ 144 w 169"/>
                    <a:gd name="T9" fmla="*/ 50 h 168"/>
                    <a:gd name="T10" fmla="*/ 149 w 169"/>
                    <a:gd name="T11" fmla="*/ 47 h 168"/>
                    <a:gd name="T12" fmla="*/ 121 w 169"/>
                    <a:gd name="T13" fmla="*/ 148 h 168"/>
                    <a:gd name="T14" fmla="*/ 21 w 169"/>
                    <a:gd name="T15" fmla="*/ 121 h 168"/>
                    <a:gd name="T16" fmla="*/ 48 w 169"/>
                    <a:gd name="T17" fmla="*/ 20 h 168"/>
                    <a:gd name="T18" fmla="*/ 149 w 169"/>
                    <a:gd name="T19" fmla="*/ 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68">
                      <a:moveTo>
                        <a:pt x="144" y="50"/>
                      </a:moveTo>
                      <a:cubicBezTo>
                        <a:pt x="163" y="83"/>
                        <a:pt x="152" y="125"/>
                        <a:pt x="119" y="144"/>
                      </a:cubicBezTo>
                      <a:cubicBezTo>
                        <a:pt x="86" y="163"/>
                        <a:pt x="44" y="152"/>
                        <a:pt x="25" y="119"/>
                      </a:cubicBezTo>
                      <a:cubicBezTo>
                        <a:pt x="6" y="86"/>
                        <a:pt x="17" y="43"/>
                        <a:pt x="50" y="24"/>
                      </a:cubicBezTo>
                      <a:cubicBezTo>
                        <a:pt x="83" y="5"/>
                        <a:pt x="125" y="17"/>
                        <a:pt x="144" y="50"/>
                      </a:cubicBezTo>
                      <a:close/>
                      <a:moveTo>
                        <a:pt x="149" y="47"/>
                      </a:moveTo>
                      <a:cubicBezTo>
                        <a:pt x="169" y="83"/>
                        <a:pt x="157" y="128"/>
                        <a:pt x="121" y="148"/>
                      </a:cubicBezTo>
                      <a:cubicBezTo>
                        <a:pt x="86" y="168"/>
                        <a:pt x="41" y="156"/>
                        <a:pt x="21" y="121"/>
                      </a:cubicBezTo>
                      <a:cubicBezTo>
                        <a:pt x="0" y="86"/>
                        <a:pt x="13" y="41"/>
                        <a:pt x="48" y="20"/>
                      </a:cubicBezTo>
                      <a:cubicBezTo>
                        <a:pt x="83" y="0"/>
                        <a:pt x="128" y="12"/>
                        <a:pt x="149" y="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3"/>
                <p:cNvSpPr>
                  <a:spLocks noEditPoints="1"/>
                </p:cNvSpPr>
                <p:nvPr/>
              </p:nvSpPr>
              <p:spPr bwMode="auto">
                <a:xfrm>
                  <a:off x="4281488" y="1516063"/>
                  <a:ext cx="333375" cy="334962"/>
                </a:xfrm>
                <a:custGeom>
                  <a:avLst/>
                  <a:gdLst>
                    <a:gd name="T0" fmla="*/ 64 w 89"/>
                    <a:gd name="T1" fmla="*/ 23 h 89"/>
                    <a:gd name="T2" fmla="*/ 65 w 89"/>
                    <a:gd name="T3" fmla="*/ 24 h 89"/>
                    <a:gd name="T4" fmla="*/ 66 w 89"/>
                    <a:gd name="T5" fmla="*/ 25 h 89"/>
                    <a:gd name="T6" fmla="*/ 73 w 89"/>
                    <a:gd name="T7" fmla="*/ 44 h 89"/>
                    <a:gd name="T8" fmla="*/ 64 w 89"/>
                    <a:gd name="T9" fmla="*/ 65 h 89"/>
                    <a:gd name="T10" fmla="*/ 25 w 89"/>
                    <a:gd name="T11" fmla="*/ 65 h 89"/>
                    <a:gd name="T12" fmla="*/ 23 w 89"/>
                    <a:gd name="T13" fmla="*/ 63 h 89"/>
                    <a:gd name="T14" fmla="*/ 23 w 89"/>
                    <a:gd name="T15" fmla="*/ 25 h 89"/>
                    <a:gd name="T16" fmla="*/ 24 w 89"/>
                    <a:gd name="T17" fmla="*/ 24 h 89"/>
                    <a:gd name="T18" fmla="*/ 25 w 89"/>
                    <a:gd name="T19" fmla="*/ 24 h 89"/>
                    <a:gd name="T20" fmla="*/ 45 w 89"/>
                    <a:gd name="T21" fmla="*/ 16 h 89"/>
                    <a:gd name="T22" fmla="*/ 32 w 89"/>
                    <a:gd name="T23" fmla="*/ 60 h 89"/>
                    <a:gd name="T24" fmla="*/ 40 w 89"/>
                    <a:gd name="T25" fmla="*/ 69 h 89"/>
                    <a:gd name="T26" fmla="*/ 20 w 89"/>
                    <a:gd name="T27" fmla="*/ 46 h 89"/>
                    <a:gd name="T28" fmla="*/ 31 w 89"/>
                    <a:gd name="T29" fmla="*/ 56 h 89"/>
                    <a:gd name="T30" fmla="*/ 25 w 89"/>
                    <a:gd name="T31" fmla="*/ 28 h 89"/>
                    <a:gd name="T32" fmla="*/ 32 w 89"/>
                    <a:gd name="T33" fmla="*/ 29 h 89"/>
                    <a:gd name="T34" fmla="*/ 32 w 89"/>
                    <a:gd name="T35" fmla="*/ 29 h 89"/>
                    <a:gd name="T36" fmla="*/ 57 w 89"/>
                    <a:gd name="T37" fmla="*/ 29 h 89"/>
                    <a:gd name="T38" fmla="*/ 49 w 89"/>
                    <a:gd name="T39" fmla="*/ 19 h 89"/>
                    <a:gd name="T40" fmla="*/ 70 w 89"/>
                    <a:gd name="T41" fmla="*/ 43 h 89"/>
                    <a:gd name="T42" fmla="*/ 58 w 89"/>
                    <a:gd name="T43" fmla="*/ 32 h 89"/>
                    <a:gd name="T44" fmla="*/ 64 w 89"/>
                    <a:gd name="T45" fmla="*/ 60 h 89"/>
                    <a:gd name="T46" fmla="*/ 57 w 89"/>
                    <a:gd name="T47" fmla="*/ 60 h 89"/>
                    <a:gd name="T48" fmla="*/ 57 w 89"/>
                    <a:gd name="T49" fmla="*/ 60 h 89"/>
                    <a:gd name="T50" fmla="*/ 41 w 89"/>
                    <a:gd name="T51" fmla="*/ 22 h 89"/>
                    <a:gd name="T52" fmla="*/ 35 w 89"/>
                    <a:gd name="T53" fmla="*/ 30 h 89"/>
                    <a:gd name="T54" fmla="*/ 34 w 89"/>
                    <a:gd name="T55" fmla="*/ 33 h 89"/>
                    <a:gd name="T56" fmla="*/ 32 w 89"/>
                    <a:gd name="T57" fmla="*/ 43 h 89"/>
                    <a:gd name="T58" fmla="*/ 34 w 89"/>
                    <a:gd name="T59" fmla="*/ 33 h 89"/>
                    <a:gd name="T60" fmla="*/ 32 w 89"/>
                    <a:gd name="T61" fmla="*/ 48 h 89"/>
                    <a:gd name="T62" fmla="*/ 43 w 89"/>
                    <a:gd name="T63" fmla="*/ 53 h 89"/>
                    <a:gd name="T64" fmla="*/ 35 w 89"/>
                    <a:gd name="T65" fmla="*/ 58 h 89"/>
                    <a:gd name="T66" fmla="*/ 41 w 89"/>
                    <a:gd name="T67" fmla="*/ 66 h 89"/>
                    <a:gd name="T68" fmla="*/ 35 w 89"/>
                    <a:gd name="T69" fmla="*/ 58 h 89"/>
                    <a:gd name="T70" fmla="*/ 48 w 89"/>
                    <a:gd name="T71" fmla="*/ 66 h 89"/>
                    <a:gd name="T72" fmla="*/ 54 w 89"/>
                    <a:gd name="T73" fmla="*/ 58 h 89"/>
                    <a:gd name="T74" fmla="*/ 55 w 89"/>
                    <a:gd name="T75" fmla="*/ 55 h 89"/>
                    <a:gd name="T76" fmla="*/ 57 w 89"/>
                    <a:gd name="T77" fmla="*/ 46 h 89"/>
                    <a:gd name="T78" fmla="*/ 55 w 89"/>
                    <a:gd name="T79" fmla="*/ 55 h 89"/>
                    <a:gd name="T80" fmla="*/ 57 w 89"/>
                    <a:gd name="T81" fmla="*/ 40 h 89"/>
                    <a:gd name="T82" fmla="*/ 46 w 89"/>
                    <a:gd name="T83" fmla="*/ 35 h 89"/>
                    <a:gd name="T84" fmla="*/ 54 w 89"/>
                    <a:gd name="T85" fmla="*/ 30 h 89"/>
                    <a:gd name="T86" fmla="*/ 48 w 89"/>
                    <a:gd name="T87" fmla="*/ 22 h 89"/>
                    <a:gd name="T88" fmla="*/ 54 w 89"/>
                    <a:gd name="T89" fmla="*/ 30 h 89"/>
                    <a:gd name="T90" fmla="*/ 24 w 89"/>
                    <a:gd name="T91" fmla="*/ 0 h 89"/>
                    <a:gd name="T92" fmla="*/ 9 w 89"/>
                    <a:gd name="T93" fmla="*/ 41 h 89"/>
                    <a:gd name="T94" fmla="*/ 45 w 89"/>
                    <a:gd name="T95" fmla="*/ 0 h 89"/>
                    <a:gd name="T96" fmla="*/ 63 w 89"/>
                    <a:gd name="T97" fmla="*/ 84 h 89"/>
                    <a:gd name="T98" fmla="*/ 60 w 89"/>
                    <a:gd name="T99" fmla="*/ 77 h 89"/>
                    <a:gd name="T100" fmla="*/ 88 w 89"/>
                    <a:gd name="T101" fmla="*/ 44 h 89"/>
                    <a:gd name="T102" fmla="*/ 49 w 89"/>
                    <a:gd name="T103" fmla="*/ 1 h 89"/>
                    <a:gd name="T104" fmla="*/ 72 w 89"/>
                    <a:gd name="T105" fmla="*/ 31 h 89"/>
                    <a:gd name="T106" fmla="*/ 0 w 89"/>
                    <a:gd name="T107" fmla="*/ 65 h 89"/>
                    <a:gd name="T108" fmla="*/ 41 w 89"/>
                    <a:gd name="T109" fmla="*/ 80 h 89"/>
                    <a:gd name="T110" fmla="*/ 1 w 89"/>
                    <a:gd name="T111"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89">
                      <a:moveTo>
                        <a:pt x="45" y="16"/>
                      </a:moveTo>
                      <a:cubicBezTo>
                        <a:pt x="52" y="16"/>
                        <a:pt x="59" y="18"/>
                        <a:pt x="64" y="23"/>
                      </a:cubicBezTo>
                      <a:cubicBezTo>
                        <a:pt x="64" y="23"/>
                        <a:pt x="64" y="23"/>
                        <a:pt x="64" y="23"/>
                      </a:cubicBezTo>
                      <a:cubicBezTo>
                        <a:pt x="64" y="23"/>
                        <a:pt x="64" y="23"/>
                        <a:pt x="64" y="24"/>
                      </a:cubicBezTo>
                      <a:cubicBezTo>
                        <a:pt x="65" y="24"/>
                        <a:pt x="65" y="24"/>
                        <a:pt x="65" y="24"/>
                      </a:cubicBezTo>
                      <a:cubicBezTo>
                        <a:pt x="65" y="24"/>
                        <a:pt x="65" y="24"/>
                        <a:pt x="65" y="24"/>
                      </a:cubicBezTo>
                      <a:cubicBezTo>
                        <a:pt x="65" y="24"/>
                        <a:pt x="65" y="24"/>
                        <a:pt x="65" y="24"/>
                      </a:cubicBezTo>
                      <a:cubicBezTo>
                        <a:pt x="65" y="25"/>
                        <a:pt x="65" y="25"/>
                        <a:pt x="65" y="25"/>
                      </a:cubicBezTo>
                      <a:cubicBezTo>
                        <a:pt x="66" y="25"/>
                        <a:pt x="66" y="25"/>
                        <a:pt x="66" y="25"/>
                      </a:cubicBezTo>
                      <a:cubicBezTo>
                        <a:pt x="66" y="25"/>
                        <a:pt x="66" y="25"/>
                        <a:pt x="66" y="25"/>
                      </a:cubicBezTo>
                      <a:cubicBezTo>
                        <a:pt x="66" y="25"/>
                        <a:pt x="66" y="25"/>
                        <a:pt x="66" y="25"/>
                      </a:cubicBezTo>
                      <a:cubicBezTo>
                        <a:pt x="71" y="31"/>
                        <a:pt x="73" y="37"/>
                        <a:pt x="73" y="44"/>
                      </a:cubicBezTo>
                      <a:cubicBezTo>
                        <a:pt x="73" y="51"/>
                        <a:pt x="71" y="58"/>
                        <a:pt x="66" y="63"/>
                      </a:cubicBezTo>
                      <a:cubicBezTo>
                        <a:pt x="66" y="63"/>
                        <a:pt x="66" y="63"/>
                        <a:pt x="66" y="63"/>
                      </a:cubicBezTo>
                      <a:cubicBezTo>
                        <a:pt x="66" y="64"/>
                        <a:pt x="65" y="65"/>
                        <a:pt x="64" y="65"/>
                      </a:cubicBezTo>
                      <a:cubicBezTo>
                        <a:pt x="64" y="65"/>
                        <a:pt x="64" y="65"/>
                        <a:pt x="64" y="65"/>
                      </a:cubicBezTo>
                      <a:cubicBezTo>
                        <a:pt x="59" y="70"/>
                        <a:pt x="52" y="73"/>
                        <a:pt x="45" y="73"/>
                      </a:cubicBezTo>
                      <a:cubicBezTo>
                        <a:pt x="37" y="73"/>
                        <a:pt x="30" y="70"/>
                        <a:pt x="25" y="65"/>
                      </a:cubicBezTo>
                      <a:cubicBezTo>
                        <a:pt x="25" y="65"/>
                        <a:pt x="25" y="65"/>
                        <a:pt x="25" y="65"/>
                      </a:cubicBezTo>
                      <a:cubicBezTo>
                        <a:pt x="25" y="65"/>
                        <a:pt x="24" y="64"/>
                        <a:pt x="23" y="63"/>
                      </a:cubicBezTo>
                      <a:cubicBezTo>
                        <a:pt x="23" y="63"/>
                        <a:pt x="23" y="63"/>
                        <a:pt x="23" y="63"/>
                      </a:cubicBezTo>
                      <a:cubicBezTo>
                        <a:pt x="19" y="58"/>
                        <a:pt x="16" y="51"/>
                        <a:pt x="16" y="44"/>
                      </a:cubicBezTo>
                      <a:cubicBezTo>
                        <a:pt x="16" y="37"/>
                        <a:pt x="19" y="31"/>
                        <a:pt x="23" y="25"/>
                      </a:cubicBezTo>
                      <a:cubicBezTo>
                        <a:pt x="23" y="25"/>
                        <a:pt x="23" y="25"/>
                        <a:pt x="23" y="25"/>
                      </a:cubicBezTo>
                      <a:cubicBezTo>
                        <a:pt x="23" y="25"/>
                        <a:pt x="23" y="25"/>
                        <a:pt x="23" y="25"/>
                      </a:cubicBezTo>
                      <a:cubicBezTo>
                        <a:pt x="23" y="25"/>
                        <a:pt x="24" y="25"/>
                        <a:pt x="24" y="25"/>
                      </a:cubicBezTo>
                      <a:cubicBezTo>
                        <a:pt x="24" y="25"/>
                        <a:pt x="24" y="25"/>
                        <a:pt x="24" y="24"/>
                      </a:cubicBezTo>
                      <a:cubicBezTo>
                        <a:pt x="24" y="24"/>
                        <a:pt x="24" y="24"/>
                        <a:pt x="24" y="24"/>
                      </a:cubicBezTo>
                      <a:cubicBezTo>
                        <a:pt x="24" y="24"/>
                        <a:pt x="24" y="24"/>
                        <a:pt x="24" y="24"/>
                      </a:cubicBezTo>
                      <a:cubicBezTo>
                        <a:pt x="25" y="24"/>
                        <a:pt x="25" y="24"/>
                        <a:pt x="25" y="24"/>
                      </a:cubicBezTo>
                      <a:cubicBezTo>
                        <a:pt x="25" y="23"/>
                        <a:pt x="25" y="23"/>
                        <a:pt x="25" y="23"/>
                      </a:cubicBezTo>
                      <a:cubicBezTo>
                        <a:pt x="25" y="23"/>
                        <a:pt x="25" y="23"/>
                        <a:pt x="25" y="23"/>
                      </a:cubicBezTo>
                      <a:cubicBezTo>
                        <a:pt x="30" y="18"/>
                        <a:pt x="37" y="16"/>
                        <a:pt x="45" y="16"/>
                      </a:cubicBezTo>
                      <a:cubicBezTo>
                        <a:pt x="45" y="16"/>
                        <a:pt x="45" y="16"/>
                        <a:pt x="45" y="16"/>
                      </a:cubicBezTo>
                      <a:close/>
                      <a:moveTo>
                        <a:pt x="40" y="69"/>
                      </a:moveTo>
                      <a:cubicBezTo>
                        <a:pt x="37" y="66"/>
                        <a:pt x="34" y="63"/>
                        <a:pt x="32" y="60"/>
                      </a:cubicBezTo>
                      <a:cubicBezTo>
                        <a:pt x="31" y="60"/>
                        <a:pt x="29" y="62"/>
                        <a:pt x="28" y="63"/>
                      </a:cubicBezTo>
                      <a:cubicBezTo>
                        <a:pt x="31" y="66"/>
                        <a:pt x="35" y="68"/>
                        <a:pt x="40" y="69"/>
                      </a:cubicBezTo>
                      <a:cubicBezTo>
                        <a:pt x="40" y="69"/>
                        <a:pt x="40" y="69"/>
                        <a:pt x="40" y="69"/>
                      </a:cubicBezTo>
                      <a:close/>
                      <a:moveTo>
                        <a:pt x="31" y="56"/>
                      </a:moveTo>
                      <a:cubicBezTo>
                        <a:pt x="30" y="53"/>
                        <a:pt x="29" y="50"/>
                        <a:pt x="28" y="46"/>
                      </a:cubicBezTo>
                      <a:cubicBezTo>
                        <a:pt x="20" y="46"/>
                        <a:pt x="20" y="46"/>
                        <a:pt x="20" y="46"/>
                      </a:cubicBezTo>
                      <a:cubicBezTo>
                        <a:pt x="20" y="51"/>
                        <a:pt x="22" y="56"/>
                        <a:pt x="25" y="60"/>
                      </a:cubicBezTo>
                      <a:cubicBezTo>
                        <a:pt x="27" y="59"/>
                        <a:pt x="29" y="58"/>
                        <a:pt x="31" y="56"/>
                      </a:cubicBezTo>
                      <a:cubicBezTo>
                        <a:pt x="31" y="56"/>
                        <a:pt x="31" y="56"/>
                        <a:pt x="31" y="56"/>
                      </a:cubicBezTo>
                      <a:close/>
                      <a:moveTo>
                        <a:pt x="28" y="43"/>
                      </a:moveTo>
                      <a:cubicBezTo>
                        <a:pt x="29" y="39"/>
                        <a:pt x="30" y="35"/>
                        <a:pt x="31" y="32"/>
                      </a:cubicBezTo>
                      <a:cubicBezTo>
                        <a:pt x="29" y="31"/>
                        <a:pt x="27" y="29"/>
                        <a:pt x="25" y="28"/>
                      </a:cubicBezTo>
                      <a:cubicBezTo>
                        <a:pt x="22" y="32"/>
                        <a:pt x="20" y="37"/>
                        <a:pt x="20" y="43"/>
                      </a:cubicBezTo>
                      <a:cubicBezTo>
                        <a:pt x="28" y="43"/>
                        <a:pt x="28" y="43"/>
                        <a:pt x="28" y="43"/>
                      </a:cubicBezTo>
                      <a:close/>
                      <a:moveTo>
                        <a:pt x="32" y="29"/>
                      </a:moveTo>
                      <a:cubicBezTo>
                        <a:pt x="34" y="25"/>
                        <a:pt x="37" y="22"/>
                        <a:pt x="40" y="19"/>
                      </a:cubicBezTo>
                      <a:cubicBezTo>
                        <a:pt x="35" y="20"/>
                        <a:pt x="31" y="22"/>
                        <a:pt x="28" y="25"/>
                      </a:cubicBezTo>
                      <a:cubicBezTo>
                        <a:pt x="29" y="27"/>
                        <a:pt x="31" y="28"/>
                        <a:pt x="32" y="29"/>
                      </a:cubicBezTo>
                      <a:cubicBezTo>
                        <a:pt x="32" y="29"/>
                        <a:pt x="32" y="29"/>
                        <a:pt x="32" y="29"/>
                      </a:cubicBezTo>
                      <a:close/>
                      <a:moveTo>
                        <a:pt x="49" y="19"/>
                      </a:moveTo>
                      <a:cubicBezTo>
                        <a:pt x="52" y="22"/>
                        <a:pt x="55" y="25"/>
                        <a:pt x="57" y="29"/>
                      </a:cubicBezTo>
                      <a:cubicBezTo>
                        <a:pt x="59" y="28"/>
                        <a:pt x="60" y="27"/>
                        <a:pt x="61" y="25"/>
                      </a:cubicBezTo>
                      <a:cubicBezTo>
                        <a:pt x="58" y="22"/>
                        <a:pt x="54" y="20"/>
                        <a:pt x="49" y="19"/>
                      </a:cubicBezTo>
                      <a:cubicBezTo>
                        <a:pt x="49" y="19"/>
                        <a:pt x="49" y="19"/>
                        <a:pt x="49" y="19"/>
                      </a:cubicBezTo>
                      <a:close/>
                      <a:moveTo>
                        <a:pt x="58" y="32"/>
                      </a:moveTo>
                      <a:cubicBezTo>
                        <a:pt x="60" y="35"/>
                        <a:pt x="61" y="39"/>
                        <a:pt x="61" y="43"/>
                      </a:cubicBezTo>
                      <a:cubicBezTo>
                        <a:pt x="70" y="43"/>
                        <a:pt x="70" y="43"/>
                        <a:pt x="70" y="43"/>
                      </a:cubicBezTo>
                      <a:cubicBezTo>
                        <a:pt x="70" y="37"/>
                        <a:pt x="67" y="32"/>
                        <a:pt x="64" y="28"/>
                      </a:cubicBezTo>
                      <a:cubicBezTo>
                        <a:pt x="62" y="29"/>
                        <a:pt x="60" y="31"/>
                        <a:pt x="58" y="32"/>
                      </a:cubicBezTo>
                      <a:cubicBezTo>
                        <a:pt x="58" y="32"/>
                        <a:pt x="58" y="32"/>
                        <a:pt x="58" y="32"/>
                      </a:cubicBezTo>
                      <a:close/>
                      <a:moveTo>
                        <a:pt x="61" y="46"/>
                      </a:moveTo>
                      <a:cubicBezTo>
                        <a:pt x="61" y="50"/>
                        <a:pt x="60" y="53"/>
                        <a:pt x="58" y="56"/>
                      </a:cubicBezTo>
                      <a:cubicBezTo>
                        <a:pt x="60" y="58"/>
                        <a:pt x="62" y="59"/>
                        <a:pt x="64" y="60"/>
                      </a:cubicBezTo>
                      <a:cubicBezTo>
                        <a:pt x="67" y="56"/>
                        <a:pt x="70" y="51"/>
                        <a:pt x="70" y="46"/>
                      </a:cubicBezTo>
                      <a:cubicBezTo>
                        <a:pt x="61" y="46"/>
                        <a:pt x="61" y="46"/>
                        <a:pt x="61" y="46"/>
                      </a:cubicBezTo>
                      <a:close/>
                      <a:moveTo>
                        <a:pt x="57" y="60"/>
                      </a:moveTo>
                      <a:cubicBezTo>
                        <a:pt x="55" y="63"/>
                        <a:pt x="52" y="66"/>
                        <a:pt x="49" y="69"/>
                      </a:cubicBezTo>
                      <a:cubicBezTo>
                        <a:pt x="54" y="68"/>
                        <a:pt x="58" y="66"/>
                        <a:pt x="61" y="63"/>
                      </a:cubicBezTo>
                      <a:cubicBezTo>
                        <a:pt x="60" y="62"/>
                        <a:pt x="59" y="60"/>
                        <a:pt x="57" y="60"/>
                      </a:cubicBezTo>
                      <a:cubicBezTo>
                        <a:pt x="57" y="60"/>
                        <a:pt x="57" y="60"/>
                        <a:pt x="57" y="60"/>
                      </a:cubicBezTo>
                      <a:close/>
                      <a:moveTo>
                        <a:pt x="43" y="21"/>
                      </a:moveTo>
                      <a:cubicBezTo>
                        <a:pt x="43" y="22"/>
                        <a:pt x="42" y="22"/>
                        <a:pt x="41" y="22"/>
                      </a:cubicBezTo>
                      <a:cubicBezTo>
                        <a:pt x="41" y="23"/>
                        <a:pt x="40" y="24"/>
                        <a:pt x="39" y="25"/>
                      </a:cubicBezTo>
                      <a:cubicBezTo>
                        <a:pt x="38" y="26"/>
                        <a:pt x="37" y="27"/>
                        <a:pt x="36" y="28"/>
                      </a:cubicBezTo>
                      <a:cubicBezTo>
                        <a:pt x="36" y="29"/>
                        <a:pt x="36" y="30"/>
                        <a:pt x="35" y="30"/>
                      </a:cubicBezTo>
                      <a:cubicBezTo>
                        <a:pt x="38" y="31"/>
                        <a:pt x="40" y="32"/>
                        <a:pt x="43" y="32"/>
                      </a:cubicBezTo>
                      <a:cubicBezTo>
                        <a:pt x="43" y="21"/>
                        <a:pt x="43" y="21"/>
                        <a:pt x="43" y="21"/>
                      </a:cubicBezTo>
                      <a:close/>
                      <a:moveTo>
                        <a:pt x="34" y="33"/>
                      </a:moveTo>
                      <a:cubicBezTo>
                        <a:pt x="34" y="34"/>
                        <a:pt x="33" y="35"/>
                        <a:pt x="33" y="36"/>
                      </a:cubicBezTo>
                      <a:cubicBezTo>
                        <a:pt x="32" y="37"/>
                        <a:pt x="32" y="38"/>
                        <a:pt x="32" y="40"/>
                      </a:cubicBezTo>
                      <a:cubicBezTo>
                        <a:pt x="32" y="41"/>
                        <a:pt x="32" y="42"/>
                        <a:pt x="32" y="43"/>
                      </a:cubicBezTo>
                      <a:cubicBezTo>
                        <a:pt x="43" y="43"/>
                        <a:pt x="43" y="43"/>
                        <a:pt x="43" y="43"/>
                      </a:cubicBezTo>
                      <a:cubicBezTo>
                        <a:pt x="43" y="35"/>
                        <a:pt x="43" y="35"/>
                        <a:pt x="43" y="35"/>
                      </a:cubicBezTo>
                      <a:cubicBezTo>
                        <a:pt x="40" y="35"/>
                        <a:pt x="37" y="34"/>
                        <a:pt x="34" y="33"/>
                      </a:cubicBezTo>
                      <a:cubicBezTo>
                        <a:pt x="34" y="33"/>
                        <a:pt x="34" y="33"/>
                        <a:pt x="34" y="33"/>
                      </a:cubicBezTo>
                      <a:close/>
                      <a:moveTo>
                        <a:pt x="32" y="46"/>
                      </a:moveTo>
                      <a:cubicBezTo>
                        <a:pt x="32" y="47"/>
                        <a:pt x="32" y="48"/>
                        <a:pt x="32" y="48"/>
                      </a:cubicBezTo>
                      <a:cubicBezTo>
                        <a:pt x="32" y="50"/>
                        <a:pt x="32" y="51"/>
                        <a:pt x="33" y="53"/>
                      </a:cubicBezTo>
                      <a:cubicBezTo>
                        <a:pt x="33" y="53"/>
                        <a:pt x="34" y="54"/>
                        <a:pt x="34" y="55"/>
                      </a:cubicBezTo>
                      <a:cubicBezTo>
                        <a:pt x="37" y="54"/>
                        <a:pt x="40" y="53"/>
                        <a:pt x="43" y="53"/>
                      </a:cubicBezTo>
                      <a:cubicBezTo>
                        <a:pt x="43" y="46"/>
                        <a:pt x="43" y="46"/>
                        <a:pt x="43" y="46"/>
                      </a:cubicBezTo>
                      <a:cubicBezTo>
                        <a:pt x="32" y="46"/>
                        <a:pt x="32" y="46"/>
                        <a:pt x="32" y="46"/>
                      </a:cubicBezTo>
                      <a:close/>
                      <a:moveTo>
                        <a:pt x="35" y="58"/>
                      </a:moveTo>
                      <a:cubicBezTo>
                        <a:pt x="36" y="59"/>
                        <a:pt x="36" y="59"/>
                        <a:pt x="36" y="60"/>
                      </a:cubicBezTo>
                      <a:cubicBezTo>
                        <a:pt x="37" y="61"/>
                        <a:pt x="38" y="62"/>
                        <a:pt x="39" y="63"/>
                      </a:cubicBezTo>
                      <a:cubicBezTo>
                        <a:pt x="40" y="64"/>
                        <a:pt x="41" y="65"/>
                        <a:pt x="41" y="66"/>
                      </a:cubicBezTo>
                      <a:cubicBezTo>
                        <a:pt x="42" y="66"/>
                        <a:pt x="43" y="67"/>
                        <a:pt x="43" y="67"/>
                      </a:cubicBezTo>
                      <a:cubicBezTo>
                        <a:pt x="43" y="56"/>
                        <a:pt x="43" y="56"/>
                        <a:pt x="43" y="56"/>
                      </a:cubicBezTo>
                      <a:cubicBezTo>
                        <a:pt x="40" y="57"/>
                        <a:pt x="38" y="57"/>
                        <a:pt x="35" y="58"/>
                      </a:cubicBezTo>
                      <a:cubicBezTo>
                        <a:pt x="35" y="58"/>
                        <a:pt x="35" y="58"/>
                        <a:pt x="35" y="58"/>
                      </a:cubicBezTo>
                      <a:close/>
                      <a:moveTo>
                        <a:pt x="46" y="67"/>
                      </a:moveTo>
                      <a:cubicBezTo>
                        <a:pt x="47" y="67"/>
                        <a:pt x="47" y="66"/>
                        <a:pt x="48" y="66"/>
                      </a:cubicBezTo>
                      <a:cubicBezTo>
                        <a:pt x="49" y="65"/>
                        <a:pt x="50" y="64"/>
                        <a:pt x="51" y="63"/>
                      </a:cubicBezTo>
                      <a:cubicBezTo>
                        <a:pt x="51" y="62"/>
                        <a:pt x="52" y="61"/>
                        <a:pt x="53" y="60"/>
                      </a:cubicBezTo>
                      <a:cubicBezTo>
                        <a:pt x="53" y="59"/>
                        <a:pt x="54" y="59"/>
                        <a:pt x="54" y="58"/>
                      </a:cubicBezTo>
                      <a:cubicBezTo>
                        <a:pt x="52" y="57"/>
                        <a:pt x="49" y="57"/>
                        <a:pt x="46" y="56"/>
                      </a:cubicBezTo>
                      <a:cubicBezTo>
                        <a:pt x="46" y="67"/>
                        <a:pt x="46" y="67"/>
                        <a:pt x="46" y="67"/>
                      </a:cubicBezTo>
                      <a:close/>
                      <a:moveTo>
                        <a:pt x="55" y="55"/>
                      </a:moveTo>
                      <a:cubicBezTo>
                        <a:pt x="56" y="54"/>
                        <a:pt x="56" y="53"/>
                        <a:pt x="56" y="53"/>
                      </a:cubicBezTo>
                      <a:cubicBezTo>
                        <a:pt x="57" y="51"/>
                        <a:pt x="57" y="50"/>
                        <a:pt x="57" y="48"/>
                      </a:cubicBezTo>
                      <a:cubicBezTo>
                        <a:pt x="57" y="48"/>
                        <a:pt x="57" y="47"/>
                        <a:pt x="57" y="46"/>
                      </a:cubicBezTo>
                      <a:cubicBezTo>
                        <a:pt x="46" y="46"/>
                        <a:pt x="46" y="46"/>
                        <a:pt x="46" y="46"/>
                      </a:cubicBezTo>
                      <a:cubicBezTo>
                        <a:pt x="46" y="53"/>
                        <a:pt x="46" y="53"/>
                        <a:pt x="46" y="53"/>
                      </a:cubicBezTo>
                      <a:cubicBezTo>
                        <a:pt x="49" y="53"/>
                        <a:pt x="53" y="54"/>
                        <a:pt x="55" y="55"/>
                      </a:cubicBezTo>
                      <a:cubicBezTo>
                        <a:pt x="55" y="55"/>
                        <a:pt x="55" y="55"/>
                        <a:pt x="55" y="55"/>
                      </a:cubicBezTo>
                      <a:close/>
                      <a:moveTo>
                        <a:pt x="57" y="43"/>
                      </a:moveTo>
                      <a:cubicBezTo>
                        <a:pt x="57" y="42"/>
                        <a:pt x="57" y="41"/>
                        <a:pt x="57" y="40"/>
                      </a:cubicBezTo>
                      <a:cubicBezTo>
                        <a:pt x="57" y="38"/>
                        <a:pt x="57" y="37"/>
                        <a:pt x="56" y="36"/>
                      </a:cubicBezTo>
                      <a:cubicBezTo>
                        <a:pt x="56" y="35"/>
                        <a:pt x="56" y="34"/>
                        <a:pt x="55" y="33"/>
                      </a:cubicBezTo>
                      <a:cubicBezTo>
                        <a:pt x="53" y="34"/>
                        <a:pt x="49" y="35"/>
                        <a:pt x="46" y="35"/>
                      </a:cubicBezTo>
                      <a:cubicBezTo>
                        <a:pt x="46" y="43"/>
                        <a:pt x="46" y="43"/>
                        <a:pt x="46" y="43"/>
                      </a:cubicBezTo>
                      <a:cubicBezTo>
                        <a:pt x="57" y="43"/>
                        <a:pt x="57" y="43"/>
                        <a:pt x="57" y="43"/>
                      </a:cubicBezTo>
                      <a:close/>
                      <a:moveTo>
                        <a:pt x="54" y="30"/>
                      </a:moveTo>
                      <a:cubicBezTo>
                        <a:pt x="54" y="30"/>
                        <a:pt x="53" y="29"/>
                        <a:pt x="53" y="28"/>
                      </a:cubicBezTo>
                      <a:cubicBezTo>
                        <a:pt x="52" y="27"/>
                        <a:pt x="51" y="26"/>
                        <a:pt x="51" y="25"/>
                      </a:cubicBezTo>
                      <a:cubicBezTo>
                        <a:pt x="50" y="24"/>
                        <a:pt x="49" y="23"/>
                        <a:pt x="48" y="22"/>
                      </a:cubicBezTo>
                      <a:cubicBezTo>
                        <a:pt x="47" y="22"/>
                        <a:pt x="47" y="22"/>
                        <a:pt x="46" y="21"/>
                      </a:cubicBezTo>
                      <a:cubicBezTo>
                        <a:pt x="46" y="32"/>
                        <a:pt x="46" y="32"/>
                        <a:pt x="46" y="32"/>
                      </a:cubicBezTo>
                      <a:cubicBezTo>
                        <a:pt x="49" y="32"/>
                        <a:pt x="52" y="31"/>
                        <a:pt x="54" y="30"/>
                      </a:cubicBezTo>
                      <a:cubicBezTo>
                        <a:pt x="54" y="30"/>
                        <a:pt x="54" y="30"/>
                        <a:pt x="54" y="30"/>
                      </a:cubicBezTo>
                      <a:close/>
                      <a:moveTo>
                        <a:pt x="45" y="0"/>
                      </a:moveTo>
                      <a:cubicBezTo>
                        <a:pt x="24" y="0"/>
                        <a:pt x="24" y="0"/>
                        <a:pt x="24" y="0"/>
                      </a:cubicBezTo>
                      <a:cubicBezTo>
                        <a:pt x="26" y="5"/>
                        <a:pt x="26" y="5"/>
                        <a:pt x="26" y="5"/>
                      </a:cubicBezTo>
                      <a:cubicBezTo>
                        <a:pt x="12" y="11"/>
                        <a:pt x="3" y="24"/>
                        <a:pt x="1" y="40"/>
                      </a:cubicBezTo>
                      <a:cubicBezTo>
                        <a:pt x="9" y="41"/>
                        <a:pt x="9" y="41"/>
                        <a:pt x="9" y="41"/>
                      </a:cubicBezTo>
                      <a:cubicBezTo>
                        <a:pt x="10" y="28"/>
                        <a:pt x="18" y="17"/>
                        <a:pt x="29" y="12"/>
                      </a:cubicBezTo>
                      <a:cubicBezTo>
                        <a:pt x="32" y="17"/>
                        <a:pt x="32" y="17"/>
                        <a:pt x="32" y="17"/>
                      </a:cubicBezTo>
                      <a:cubicBezTo>
                        <a:pt x="45" y="0"/>
                        <a:pt x="45" y="0"/>
                        <a:pt x="45" y="0"/>
                      </a:cubicBezTo>
                      <a:close/>
                      <a:moveTo>
                        <a:pt x="45" y="88"/>
                      </a:moveTo>
                      <a:cubicBezTo>
                        <a:pt x="66" y="89"/>
                        <a:pt x="66" y="89"/>
                        <a:pt x="66" y="89"/>
                      </a:cubicBezTo>
                      <a:cubicBezTo>
                        <a:pt x="63" y="84"/>
                        <a:pt x="63" y="84"/>
                        <a:pt x="63" y="84"/>
                      </a:cubicBezTo>
                      <a:cubicBezTo>
                        <a:pt x="77" y="77"/>
                        <a:pt x="87" y="64"/>
                        <a:pt x="88" y="48"/>
                      </a:cubicBezTo>
                      <a:cubicBezTo>
                        <a:pt x="80" y="48"/>
                        <a:pt x="80" y="48"/>
                        <a:pt x="80" y="48"/>
                      </a:cubicBezTo>
                      <a:cubicBezTo>
                        <a:pt x="79" y="60"/>
                        <a:pt x="71" y="71"/>
                        <a:pt x="60" y="77"/>
                      </a:cubicBezTo>
                      <a:cubicBezTo>
                        <a:pt x="57" y="72"/>
                        <a:pt x="57" y="72"/>
                        <a:pt x="57" y="72"/>
                      </a:cubicBezTo>
                      <a:cubicBezTo>
                        <a:pt x="45" y="88"/>
                        <a:pt x="45" y="88"/>
                        <a:pt x="45" y="88"/>
                      </a:cubicBezTo>
                      <a:close/>
                      <a:moveTo>
                        <a:pt x="88" y="44"/>
                      </a:moveTo>
                      <a:cubicBezTo>
                        <a:pt x="89" y="23"/>
                        <a:pt x="89" y="23"/>
                        <a:pt x="89" y="23"/>
                      </a:cubicBezTo>
                      <a:cubicBezTo>
                        <a:pt x="84" y="26"/>
                        <a:pt x="84" y="26"/>
                        <a:pt x="84" y="26"/>
                      </a:cubicBezTo>
                      <a:cubicBezTo>
                        <a:pt x="78" y="12"/>
                        <a:pt x="64" y="2"/>
                        <a:pt x="49" y="1"/>
                      </a:cubicBezTo>
                      <a:cubicBezTo>
                        <a:pt x="48" y="9"/>
                        <a:pt x="48" y="9"/>
                        <a:pt x="48" y="9"/>
                      </a:cubicBezTo>
                      <a:cubicBezTo>
                        <a:pt x="61" y="10"/>
                        <a:pt x="72" y="18"/>
                        <a:pt x="77" y="29"/>
                      </a:cubicBezTo>
                      <a:cubicBezTo>
                        <a:pt x="72" y="31"/>
                        <a:pt x="72" y="31"/>
                        <a:pt x="72" y="31"/>
                      </a:cubicBezTo>
                      <a:cubicBezTo>
                        <a:pt x="88" y="44"/>
                        <a:pt x="88" y="44"/>
                        <a:pt x="88" y="44"/>
                      </a:cubicBezTo>
                      <a:close/>
                      <a:moveTo>
                        <a:pt x="1" y="44"/>
                      </a:moveTo>
                      <a:cubicBezTo>
                        <a:pt x="0" y="65"/>
                        <a:pt x="0" y="65"/>
                        <a:pt x="0" y="65"/>
                      </a:cubicBezTo>
                      <a:cubicBezTo>
                        <a:pt x="5" y="63"/>
                        <a:pt x="5" y="63"/>
                        <a:pt x="5" y="63"/>
                      </a:cubicBezTo>
                      <a:cubicBezTo>
                        <a:pt x="12" y="76"/>
                        <a:pt x="25" y="86"/>
                        <a:pt x="40" y="88"/>
                      </a:cubicBezTo>
                      <a:cubicBezTo>
                        <a:pt x="41" y="80"/>
                        <a:pt x="41" y="80"/>
                        <a:pt x="41" y="80"/>
                      </a:cubicBezTo>
                      <a:cubicBezTo>
                        <a:pt x="28" y="79"/>
                        <a:pt x="18" y="71"/>
                        <a:pt x="12" y="59"/>
                      </a:cubicBezTo>
                      <a:cubicBezTo>
                        <a:pt x="17" y="57"/>
                        <a:pt x="17" y="57"/>
                        <a:pt x="17" y="57"/>
                      </a:cubicBezTo>
                      <a:cubicBezTo>
                        <a:pt x="1" y="44"/>
                        <a:pt x="1" y="44"/>
                        <a:pt x="1" y="4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8" name="组合 87"/>
            <p:cNvGrpSpPr/>
            <p:nvPr/>
          </p:nvGrpSpPr>
          <p:grpSpPr>
            <a:xfrm>
              <a:off x="5314950" y="3275330"/>
              <a:ext cx="757238" cy="754062"/>
              <a:chOff x="5200650" y="3263900"/>
              <a:chExt cx="757238" cy="754062"/>
            </a:xfrm>
          </p:grpSpPr>
          <p:sp>
            <p:nvSpPr>
              <p:cNvPr id="34" name="Freeform 18"/>
              <p:cNvSpPr/>
              <p:nvPr/>
            </p:nvSpPr>
            <p:spPr bwMode="auto">
              <a:xfrm>
                <a:off x="5200650" y="3263900"/>
                <a:ext cx="757238" cy="754062"/>
              </a:xfrm>
              <a:custGeom>
                <a:avLst/>
                <a:gdLst>
                  <a:gd name="T0" fmla="*/ 177 w 202"/>
                  <a:gd name="T1" fmla="*/ 144 h 201"/>
                  <a:gd name="T2" fmla="*/ 57 w 202"/>
                  <a:gd name="T3" fmla="*/ 177 h 201"/>
                  <a:gd name="T4" fmla="*/ 25 w 202"/>
                  <a:gd name="T5" fmla="*/ 56 h 201"/>
                  <a:gd name="T6" fmla="*/ 145 w 202"/>
                  <a:gd name="T7" fmla="*/ 24 h 201"/>
                  <a:gd name="T8" fmla="*/ 177 w 202"/>
                  <a:gd name="T9" fmla="*/ 144 h 201"/>
                </a:gdLst>
                <a:ahLst/>
                <a:cxnLst>
                  <a:cxn ang="0">
                    <a:pos x="T0" y="T1"/>
                  </a:cxn>
                  <a:cxn ang="0">
                    <a:pos x="T2" y="T3"/>
                  </a:cxn>
                  <a:cxn ang="0">
                    <a:pos x="T4" y="T5"/>
                  </a:cxn>
                  <a:cxn ang="0">
                    <a:pos x="T6" y="T7"/>
                  </a:cxn>
                  <a:cxn ang="0">
                    <a:pos x="T8" y="T9"/>
                  </a:cxn>
                </a:cxnLst>
                <a:rect l="0" t="0" r="r" b="b"/>
                <a:pathLst>
                  <a:path w="202" h="201">
                    <a:moveTo>
                      <a:pt x="177" y="144"/>
                    </a:moveTo>
                    <a:cubicBezTo>
                      <a:pt x="153" y="186"/>
                      <a:pt x="99" y="201"/>
                      <a:pt x="57" y="177"/>
                    </a:cubicBezTo>
                    <a:cubicBezTo>
                      <a:pt x="15" y="152"/>
                      <a:pt x="0" y="98"/>
                      <a:pt x="25" y="56"/>
                    </a:cubicBezTo>
                    <a:cubicBezTo>
                      <a:pt x="49" y="14"/>
                      <a:pt x="103" y="0"/>
                      <a:pt x="145" y="24"/>
                    </a:cubicBezTo>
                    <a:cubicBezTo>
                      <a:pt x="187" y="48"/>
                      <a:pt x="202" y="102"/>
                      <a:pt x="177" y="14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5" name="Freeform 22"/>
              <p:cNvSpPr>
                <a:spLocks noEditPoints="1"/>
              </p:cNvSpPr>
              <p:nvPr/>
            </p:nvSpPr>
            <p:spPr bwMode="auto">
              <a:xfrm>
                <a:off x="5264150" y="3324225"/>
                <a:ext cx="630238" cy="630237"/>
              </a:xfrm>
              <a:custGeom>
                <a:avLst/>
                <a:gdLst>
                  <a:gd name="T0" fmla="*/ 144 w 168"/>
                  <a:gd name="T1" fmla="*/ 50 h 168"/>
                  <a:gd name="T2" fmla="*/ 119 w 168"/>
                  <a:gd name="T3" fmla="*/ 144 h 168"/>
                  <a:gd name="T4" fmla="*/ 24 w 168"/>
                  <a:gd name="T5" fmla="*/ 119 h 168"/>
                  <a:gd name="T6" fmla="*/ 49 w 168"/>
                  <a:gd name="T7" fmla="*/ 24 h 168"/>
                  <a:gd name="T8" fmla="*/ 144 w 168"/>
                  <a:gd name="T9" fmla="*/ 50 h 168"/>
                  <a:gd name="T10" fmla="*/ 148 w 168"/>
                  <a:gd name="T11" fmla="*/ 47 h 168"/>
                  <a:gd name="T12" fmla="*/ 121 w 168"/>
                  <a:gd name="T13" fmla="*/ 148 h 168"/>
                  <a:gd name="T14" fmla="*/ 20 w 168"/>
                  <a:gd name="T15" fmla="*/ 121 h 168"/>
                  <a:gd name="T16" fmla="*/ 47 w 168"/>
                  <a:gd name="T17" fmla="*/ 20 h 168"/>
                  <a:gd name="T18" fmla="*/ 148 w 168"/>
                  <a:gd name="T19" fmla="*/ 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144" y="50"/>
                    </a:moveTo>
                    <a:cubicBezTo>
                      <a:pt x="163" y="83"/>
                      <a:pt x="152" y="125"/>
                      <a:pt x="119" y="144"/>
                    </a:cubicBezTo>
                    <a:cubicBezTo>
                      <a:pt x="86" y="163"/>
                      <a:pt x="43" y="152"/>
                      <a:pt x="24" y="119"/>
                    </a:cubicBezTo>
                    <a:cubicBezTo>
                      <a:pt x="5" y="86"/>
                      <a:pt x="16" y="43"/>
                      <a:pt x="49" y="24"/>
                    </a:cubicBezTo>
                    <a:cubicBezTo>
                      <a:pt x="82" y="5"/>
                      <a:pt x="125" y="17"/>
                      <a:pt x="144" y="50"/>
                    </a:cubicBezTo>
                    <a:close/>
                    <a:moveTo>
                      <a:pt x="148" y="47"/>
                    </a:moveTo>
                    <a:cubicBezTo>
                      <a:pt x="168" y="83"/>
                      <a:pt x="156" y="128"/>
                      <a:pt x="121" y="148"/>
                    </a:cubicBezTo>
                    <a:cubicBezTo>
                      <a:pt x="86" y="168"/>
                      <a:pt x="40" y="156"/>
                      <a:pt x="20" y="121"/>
                    </a:cubicBezTo>
                    <a:cubicBezTo>
                      <a:pt x="0" y="86"/>
                      <a:pt x="12" y="41"/>
                      <a:pt x="47" y="20"/>
                    </a:cubicBezTo>
                    <a:cubicBezTo>
                      <a:pt x="82" y="0"/>
                      <a:pt x="128" y="12"/>
                      <a:pt x="148" y="47"/>
                    </a:cubicBezTo>
                    <a:close/>
                  </a:path>
                </a:pathLst>
              </a:custGeom>
              <a:solidFill>
                <a:srgbClr val="C6D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4"/>
              <p:cNvSpPr>
                <a:spLocks noEditPoints="1"/>
              </p:cNvSpPr>
              <p:nvPr/>
            </p:nvSpPr>
            <p:spPr bwMode="auto">
              <a:xfrm>
                <a:off x="5410200" y="3473450"/>
                <a:ext cx="338138" cy="333375"/>
              </a:xfrm>
              <a:custGeom>
                <a:avLst/>
                <a:gdLst>
                  <a:gd name="T0" fmla="*/ 42 w 90"/>
                  <a:gd name="T1" fmla="*/ 30 h 89"/>
                  <a:gd name="T2" fmla="*/ 31 w 90"/>
                  <a:gd name="T3" fmla="*/ 42 h 89"/>
                  <a:gd name="T4" fmla="*/ 21 w 90"/>
                  <a:gd name="T5" fmla="*/ 42 h 89"/>
                  <a:gd name="T6" fmla="*/ 42 w 90"/>
                  <a:gd name="T7" fmla="*/ 20 h 89"/>
                  <a:gd name="T8" fmla="*/ 42 w 90"/>
                  <a:gd name="T9" fmla="*/ 30 h 89"/>
                  <a:gd name="T10" fmla="*/ 48 w 90"/>
                  <a:gd name="T11" fmla="*/ 20 h 89"/>
                  <a:gd name="T12" fmla="*/ 69 w 90"/>
                  <a:gd name="T13" fmla="*/ 42 h 89"/>
                  <a:gd name="T14" fmla="*/ 59 w 90"/>
                  <a:gd name="T15" fmla="*/ 42 h 89"/>
                  <a:gd name="T16" fmla="*/ 48 w 90"/>
                  <a:gd name="T17" fmla="*/ 30 h 89"/>
                  <a:gd name="T18" fmla="*/ 48 w 90"/>
                  <a:gd name="T19" fmla="*/ 20 h 89"/>
                  <a:gd name="T20" fmla="*/ 42 w 90"/>
                  <a:gd name="T21" fmla="*/ 5 h 89"/>
                  <a:gd name="T22" fmla="*/ 42 w 90"/>
                  <a:gd name="T23" fmla="*/ 15 h 89"/>
                  <a:gd name="T24" fmla="*/ 16 w 90"/>
                  <a:gd name="T25" fmla="*/ 42 h 89"/>
                  <a:gd name="T26" fmla="*/ 6 w 90"/>
                  <a:gd name="T27" fmla="*/ 42 h 89"/>
                  <a:gd name="T28" fmla="*/ 42 w 90"/>
                  <a:gd name="T29" fmla="*/ 5 h 89"/>
                  <a:gd name="T30" fmla="*/ 42 w 90"/>
                  <a:gd name="T31" fmla="*/ 5 h 89"/>
                  <a:gd name="T32" fmla="*/ 42 w 90"/>
                  <a:gd name="T33" fmla="*/ 58 h 89"/>
                  <a:gd name="T34" fmla="*/ 42 w 90"/>
                  <a:gd name="T35" fmla="*/ 68 h 89"/>
                  <a:gd name="T36" fmla="*/ 21 w 90"/>
                  <a:gd name="T37" fmla="*/ 47 h 89"/>
                  <a:gd name="T38" fmla="*/ 31 w 90"/>
                  <a:gd name="T39" fmla="*/ 47 h 89"/>
                  <a:gd name="T40" fmla="*/ 42 w 90"/>
                  <a:gd name="T41" fmla="*/ 58 h 89"/>
                  <a:gd name="T42" fmla="*/ 42 w 90"/>
                  <a:gd name="T43" fmla="*/ 58 h 89"/>
                  <a:gd name="T44" fmla="*/ 42 w 90"/>
                  <a:gd name="T45" fmla="*/ 74 h 89"/>
                  <a:gd name="T46" fmla="*/ 42 w 90"/>
                  <a:gd name="T47" fmla="*/ 83 h 89"/>
                  <a:gd name="T48" fmla="*/ 6 w 90"/>
                  <a:gd name="T49" fmla="*/ 47 h 89"/>
                  <a:gd name="T50" fmla="*/ 16 w 90"/>
                  <a:gd name="T51" fmla="*/ 47 h 89"/>
                  <a:gd name="T52" fmla="*/ 42 w 90"/>
                  <a:gd name="T53" fmla="*/ 74 h 89"/>
                  <a:gd name="T54" fmla="*/ 42 w 90"/>
                  <a:gd name="T55" fmla="*/ 74 h 89"/>
                  <a:gd name="T56" fmla="*/ 48 w 90"/>
                  <a:gd name="T57" fmla="*/ 83 h 89"/>
                  <a:gd name="T58" fmla="*/ 48 w 90"/>
                  <a:gd name="T59" fmla="*/ 74 h 89"/>
                  <a:gd name="T60" fmla="*/ 74 w 90"/>
                  <a:gd name="T61" fmla="*/ 47 h 89"/>
                  <a:gd name="T62" fmla="*/ 84 w 90"/>
                  <a:gd name="T63" fmla="*/ 47 h 89"/>
                  <a:gd name="T64" fmla="*/ 48 w 90"/>
                  <a:gd name="T65" fmla="*/ 83 h 89"/>
                  <a:gd name="T66" fmla="*/ 48 w 90"/>
                  <a:gd name="T67" fmla="*/ 83 h 89"/>
                  <a:gd name="T68" fmla="*/ 48 w 90"/>
                  <a:gd name="T69" fmla="*/ 68 h 89"/>
                  <a:gd name="T70" fmla="*/ 48 w 90"/>
                  <a:gd name="T71" fmla="*/ 58 h 89"/>
                  <a:gd name="T72" fmla="*/ 59 w 90"/>
                  <a:gd name="T73" fmla="*/ 47 h 89"/>
                  <a:gd name="T74" fmla="*/ 69 w 90"/>
                  <a:gd name="T75" fmla="*/ 47 h 89"/>
                  <a:gd name="T76" fmla="*/ 48 w 90"/>
                  <a:gd name="T77" fmla="*/ 68 h 89"/>
                  <a:gd name="T78" fmla="*/ 48 w 90"/>
                  <a:gd name="T79" fmla="*/ 68 h 89"/>
                  <a:gd name="T80" fmla="*/ 48 w 90"/>
                  <a:gd name="T81" fmla="*/ 15 h 89"/>
                  <a:gd name="T82" fmla="*/ 48 w 90"/>
                  <a:gd name="T83" fmla="*/ 5 h 89"/>
                  <a:gd name="T84" fmla="*/ 84 w 90"/>
                  <a:gd name="T85" fmla="*/ 42 h 89"/>
                  <a:gd name="T86" fmla="*/ 74 w 90"/>
                  <a:gd name="T87" fmla="*/ 42 h 89"/>
                  <a:gd name="T88" fmla="*/ 48 w 90"/>
                  <a:gd name="T89" fmla="*/ 15 h 89"/>
                  <a:gd name="T90" fmla="*/ 48 w 90"/>
                  <a:gd name="T91" fmla="*/ 15 h 89"/>
                  <a:gd name="T92" fmla="*/ 45 w 90"/>
                  <a:gd name="T93" fmla="*/ 0 h 89"/>
                  <a:gd name="T94" fmla="*/ 0 w 90"/>
                  <a:gd name="T95" fmla="*/ 44 h 89"/>
                  <a:gd name="T96" fmla="*/ 45 w 90"/>
                  <a:gd name="T97" fmla="*/ 89 h 89"/>
                  <a:gd name="T98" fmla="*/ 90 w 90"/>
                  <a:gd name="T99" fmla="*/ 44 h 89"/>
                  <a:gd name="T100" fmla="*/ 45 w 90"/>
                  <a:gd name="T101" fmla="*/ 0 h 89"/>
                  <a:gd name="T102" fmla="*/ 45 w 90"/>
                  <a:gd name="T103" fmla="*/ 0 h 89"/>
                  <a:gd name="T104" fmla="*/ 45 w 90"/>
                  <a:gd name="T105" fmla="*/ 35 h 89"/>
                  <a:gd name="T106" fmla="*/ 36 w 90"/>
                  <a:gd name="T107" fmla="*/ 44 h 89"/>
                  <a:gd name="T108" fmla="*/ 45 w 90"/>
                  <a:gd name="T109" fmla="*/ 54 h 89"/>
                  <a:gd name="T110" fmla="*/ 54 w 90"/>
                  <a:gd name="T111" fmla="*/ 44 h 89"/>
                  <a:gd name="T112" fmla="*/ 45 w 90"/>
                  <a:gd name="T113" fmla="*/ 35 h 89"/>
                  <a:gd name="T114" fmla="*/ 45 w 90"/>
                  <a:gd name="T115" fmla="*/ 3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 h="89">
                    <a:moveTo>
                      <a:pt x="42" y="30"/>
                    </a:moveTo>
                    <a:cubicBezTo>
                      <a:pt x="36" y="31"/>
                      <a:pt x="32" y="36"/>
                      <a:pt x="31" y="42"/>
                    </a:cubicBezTo>
                    <a:cubicBezTo>
                      <a:pt x="21" y="42"/>
                      <a:pt x="21" y="42"/>
                      <a:pt x="21" y="42"/>
                    </a:cubicBezTo>
                    <a:cubicBezTo>
                      <a:pt x="22" y="30"/>
                      <a:pt x="31" y="21"/>
                      <a:pt x="42" y="20"/>
                    </a:cubicBezTo>
                    <a:cubicBezTo>
                      <a:pt x="42" y="30"/>
                      <a:pt x="42" y="30"/>
                      <a:pt x="42" y="30"/>
                    </a:cubicBezTo>
                    <a:close/>
                    <a:moveTo>
                      <a:pt x="48" y="20"/>
                    </a:moveTo>
                    <a:cubicBezTo>
                      <a:pt x="59" y="21"/>
                      <a:pt x="68" y="30"/>
                      <a:pt x="69" y="42"/>
                    </a:cubicBezTo>
                    <a:cubicBezTo>
                      <a:pt x="59" y="42"/>
                      <a:pt x="59" y="42"/>
                      <a:pt x="59" y="42"/>
                    </a:cubicBezTo>
                    <a:cubicBezTo>
                      <a:pt x="58" y="36"/>
                      <a:pt x="54" y="31"/>
                      <a:pt x="48" y="30"/>
                    </a:cubicBezTo>
                    <a:cubicBezTo>
                      <a:pt x="48" y="20"/>
                      <a:pt x="48" y="20"/>
                      <a:pt x="48" y="20"/>
                    </a:cubicBezTo>
                    <a:close/>
                    <a:moveTo>
                      <a:pt x="42" y="5"/>
                    </a:moveTo>
                    <a:cubicBezTo>
                      <a:pt x="42" y="15"/>
                      <a:pt x="42" y="15"/>
                      <a:pt x="42" y="15"/>
                    </a:cubicBezTo>
                    <a:cubicBezTo>
                      <a:pt x="28" y="16"/>
                      <a:pt x="17" y="28"/>
                      <a:pt x="16" y="42"/>
                    </a:cubicBezTo>
                    <a:cubicBezTo>
                      <a:pt x="6" y="42"/>
                      <a:pt x="6" y="42"/>
                      <a:pt x="6" y="42"/>
                    </a:cubicBezTo>
                    <a:cubicBezTo>
                      <a:pt x="7" y="22"/>
                      <a:pt x="23" y="6"/>
                      <a:pt x="42" y="5"/>
                    </a:cubicBezTo>
                    <a:cubicBezTo>
                      <a:pt x="42" y="5"/>
                      <a:pt x="42" y="5"/>
                      <a:pt x="42" y="5"/>
                    </a:cubicBezTo>
                    <a:close/>
                    <a:moveTo>
                      <a:pt x="42" y="58"/>
                    </a:moveTo>
                    <a:cubicBezTo>
                      <a:pt x="42" y="68"/>
                      <a:pt x="42" y="68"/>
                      <a:pt x="42" y="68"/>
                    </a:cubicBezTo>
                    <a:cubicBezTo>
                      <a:pt x="31" y="67"/>
                      <a:pt x="22" y="58"/>
                      <a:pt x="21" y="47"/>
                    </a:cubicBezTo>
                    <a:cubicBezTo>
                      <a:pt x="31" y="47"/>
                      <a:pt x="31" y="47"/>
                      <a:pt x="31" y="47"/>
                    </a:cubicBezTo>
                    <a:cubicBezTo>
                      <a:pt x="32" y="53"/>
                      <a:pt x="36" y="57"/>
                      <a:pt x="42" y="58"/>
                    </a:cubicBezTo>
                    <a:cubicBezTo>
                      <a:pt x="42" y="58"/>
                      <a:pt x="42" y="58"/>
                      <a:pt x="42" y="58"/>
                    </a:cubicBezTo>
                    <a:close/>
                    <a:moveTo>
                      <a:pt x="42" y="74"/>
                    </a:moveTo>
                    <a:cubicBezTo>
                      <a:pt x="42" y="83"/>
                      <a:pt x="42" y="83"/>
                      <a:pt x="42" y="83"/>
                    </a:cubicBezTo>
                    <a:cubicBezTo>
                      <a:pt x="23" y="82"/>
                      <a:pt x="7" y="66"/>
                      <a:pt x="6" y="47"/>
                    </a:cubicBezTo>
                    <a:cubicBezTo>
                      <a:pt x="16" y="47"/>
                      <a:pt x="16" y="47"/>
                      <a:pt x="16" y="47"/>
                    </a:cubicBezTo>
                    <a:cubicBezTo>
                      <a:pt x="17" y="61"/>
                      <a:pt x="28" y="72"/>
                      <a:pt x="42" y="74"/>
                    </a:cubicBezTo>
                    <a:cubicBezTo>
                      <a:pt x="42" y="74"/>
                      <a:pt x="42" y="74"/>
                      <a:pt x="42" y="74"/>
                    </a:cubicBezTo>
                    <a:close/>
                    <a:moveTo>
                      <a:pt x="48" y="83"/>
                    </a:moveTo>
                    <a:cubicBezTo>
                      <a:pt x="48" y="74"/>
                      <a:pt x="48" y="74"/>
                      <a:pt x="48" y="74"/>
                    </a:cubicBezTo>
                    <a:cubicBezTo>
                      <a:pt x="62" y="72"/>
                      <a:pt x="73" y="61"/>
                      <a:pt x="74" y="47"/>
                    </a:cubicBezTo>
                    <a:cubicBezTo>
                      <a:pt x="84" y="47"/>
                      <a:pt x="84" y="47"/>
                      <a:pt x="84" y="47"/>
                    </a:cubicBezTo>
                    <a:cubicBezTo>
                      <a:pt x="83" y="66"/>
                      <a:pt x="67" y="82"/>
                      <a:pt x="48" y="83"/>
                    </a:cubicBezTo>
                    <a:cubicBezTo>
                      <a:pt x="48" y="83"/>
                      <a:pt x="48" y="83"/>
                      <a:pt x="48" y="83"/>
                    </a:cubicBezTo>
                    <a:close/>
                    <a:moveTo>
                      <a:pt x="48" y="68"/>
                    </a:moveTo>
                    <a:cubicBezTo>
                      <a:pt x="48" y="58"/>
                      <a:pt x="48" y="58"/>
                      <a:pt x="48" y="58"/>
                    </a:cubicBezTo>
                    <a:cubicBezTo>
                      <a:pt x="54" y="57"/>
                      <a:pt x="58" y="53"/>
                      <a:pt x="59" y="47"/>
                    </a:cubicBezTo>
                    <a:cubicBezTo>
                      <a:pt x="69" y="47"/>
                      <a:pt x="69" y="47"/>
                      <a:pt x="69" y="47"/>
                    </a:cubicBezTo>
                    <a:cubicBezTo>
                      <a:pt x="68" y="58"/>
                      <a:pt x="59" y="67"/>
                      <a:pt x="48" y="68"/>
                    </a:cubicBezTo>
                    <a:cubicBezTo>
                      <a:pt x="48" y="68"/>
                      <a:pt x="48" y="68"/>
                      <a:pt x="48" y="68"/>
                    </a:cubicBezTo>
                    <a:close/>
                    <a:moveTo>
                      <a:pt x="48" y="15"/>
                    </a:moveTo>
                    <a:cubicBezTo>
                      <a:pt x="48" y="5"/>
                      <a:pt x="48" y="5"/>
                      <a:pt x="48" y="5"/>
                    </a:cubicBezTo>
                    <a:cubicBezTo>
                      <a:pt x="67" y="6"/>
                      <a:pt x="83" y="22"/>
                      <a:pt x="84" y="42"/>
                    </a:cubicBezTo>
                    <a:cubicBezTo>
                      <a:pt x="74" y="42"/>
                      <a:pt x="74" y="42"/>
                      <a:pt x="74" y="42"/>
                    </a:cubicBezTo>
                    <a:cubicBezTo>
                      <a:pt x="73" y="28"/>
                      <a:pt x="62" y="16"/>
                      <a:pt x="48" y="15"/>
                    </a:cubicBezTo>
                    <a:cubicBezTo>
                      <a:pt x="48" y="15"/>
                      <a:pt x="48" y="15"/>
                      <a:pt x="48" y="15"/>
                    </a:cubicBezTo>
                    <a:close/>
                    <a:moveTo>
                      <a:pt x="45" y="0"/>
                    </a:moveTo>
                    <a:cubicBezTo>
                      <a:pt x="21" y="0"/>
                      <a:pt x="0" y="20"/>
                      <a:pt x="0" y="44"/>
                    </a:cubicBezTo>
                    <a:cubicBezTo>
                      <a:pt x="0" y="69"/>
                      <a:pt x="21" y="89"/>
                      <a:pt x="45" y="89"/>
                    </a:cubicBezTo>
                    <a:cubicBezTo>
                      <a:pt x="69" y="89"/>
                      <a:pt x="90" y="69"/>
                      <a:pt x="90" y="44"/>
                    </a:cubicBezTo>
                    <a:cubicBezTo>
                      <a:pt x="90" y="20"/>
                      <a:pt x="69" y="0"/>
                      <a:pt x="45" y="0"/>
                    </a:cubicBezTo>
                    <a:cubicBezTo>
                      <a:pt x="45" y="0"/>
                      <a:pt x="45" y="0"/>
                      <a:pt x="45" y="0"/>
                    </a:cubicBezTo>
                    <a:close/>
                    <a:moveTo>
                      <a:pt x="45" y="35"/>
                    </a:moveTo>
                    <a:cubicBezTo>
                      <a:pt x="40" y="35"/>
                      <a:pt x="36" y="39"/>
                      <a:pt x="36" y="44"/>
                    </a:cubicBezTo>
                    <a:cubicBezTo>
                      <a:pt x="36" y="49"/>
                      <a:pt x="40" y="54"/>
                      <a:pt x="45" y="54"/>
                    </a:cubicBezTo>
                    <a:cubicBezTo>
                      <a:pt x="50" y="54"/>
                      <a:pt x="54" y="49"/>
                      <a:pt x="54" y="44"/>
                    </a:cubicBezTo>
                    <a:cubicBezTo>
                      <a:pt x="54" y="39"/>
                      <a:pt x="50" y="35"/>
                      <a:pt x="45" y="35"/>
                    </a:cubicBezTo>
                    <a:cubicBezTo>
                      <a:pt x="45" y="35"/>
                      <a:pt x="45" y="35"/>
                      <a:pt x="45"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9" name="组合 88"/>
            <p:cNvGrpSpPr/>
            <p:nvPr/>
          </p:nvGrpSpPr>
          <p:grpSpPr>
            <a:xfrm>
              <a:off x="3057525" y="3275330"/>
              <a:ext cx="754063" cy="754062"/>
              <a:chOff x="3057525" y="3275330"/>
              <a:chExt cx="754063" cy="754062"/>
            </a:xfrm>
          </p:grpSpPr>
          <p:sp>
            <p:nvSpPr>
              <p:cNvPr id="30" name="Freeform 17"/>
              <p:cNvSpPr/>
              <p:nvPr/>
            </p:nvSpPr>
            <p:spPr bwMode="auto">
              <a:xfrm>
                <a:off x="3057525" y="3275330"/>
                <a:ext cx="754063" cy="754062"/>
              </a:xfrm>
              <a:custGeom>
                <a:avLst/>
                <a:gdLst>
                  <a:gd name="T0" fmla="*/ 177 w 201"/>
                  <a:gd name="T1" fmla="*/ 144 h 201"/>
                  <a:gd name="T2" fmla="*/ 56 w 201"/>
                  <a:gd name="T3" fmla="*/ 177 h 201"/>
                  <a:gd name="T4" fmla="*/ 24 w 201"/>
                  <a:gd name="T5" fmla="*/ 56 h 201"/>
                  <a:gd name="T6" fmla="*/ 144 w 201"/>
                  <a:gd name="T7" fmla="*/ 24 h 201"/>
                  <a:gd name="T8" fmla="*/ 177 w 201"/>
                  <a:gd name="T9" fmla="*/ 144 h 201"/>
                </a:gdLst>
                <a:ahLst/>
                <a:cxnLst>
                  <a:cxn ang="0">
                    <a:pos x="T0" y="T1"/>
                  </a:cxn>
                  <a:cxn ang="0">
                    <a:pos x="T2" y="T3"/>
                  </a:cxn>
                  <a:cxn ang="0">
                    <a:pos x="T4" y="T5"/>
                  </a:cxn>
                  <a:cxn ang="0">
                    <a:pos x="T6" y="T7"/>
                  </a:cxn>
                  <a:cxn ang="0">
                    <a:pos x="T8" y="T9"/>
                  </a:cxn>
                </a:cxnLst>
                <a:rect l="0" t="0" r="r" b="b"/>
                <a:pathLst>
                  <a:path w="201" h="201">
                    <a:moveTo>
                      <a:pt x="177" y="144"/>
                    </a:moveTo>
                    <a:cubicBezTo>
                      <a:pt x="152" y="186"/>
                      <a:pt x="98" y="201"/>
                      <a:pt x="56" y="177"/>
                    </a:cubicBezTo>
                    <a:cubicBezTo>
                      <a:pt x="14" y="152"/>
                      <a:pt x="0" y="98"/>
                      <a:pt x="24" y="56"/>
                    </a:cubicBezTo>
                    <a:cubicBezTo>
                      <a:pt x="48" y="14"/>
                      <a:pt x="102" y="0"/>
                      <a:pt x="144" y="24"/>
                    </a:cubicBezTo>
                    <a:cubicBezTo>
                      <a:pt x="186" y="48"/>
                      <a:pt x="201" y="102"/>
                      <a:pt x="177" y="14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31" name="组合 90"/>
              <p:cNvGrpSpPr/>
              <p:nvPr/>
            </p:nvGrpSpPr>
            <p:grpSpPr>
              <a:xfrm>
                <a:off x="3116263" y="3335655"/>
                <a:ext cx="630238" cy="630237"/>
                <a:chOff x="3001963" y="3324225"/>
                <a:chExt cx="630238" cy="630237"/>
              </a:xfrm>
            </p:grpSpPr>
            <p:sp>
              <p:nvSpPr>
                <p:cNvPr id="32" name="Freeform 21"/>
                <p:cNvSpPr>
                  <a:spLocks noEditPoints="1"/>
                </p:cNvSpPr>
                <p:nvPr/>
              </p:nvSpPr>
              <p:spPr bwMode="auto">
                <a:xfrm>
                  <a:off x="3001963" y="3324225"/>
                  <a:ext cx="630238" cy="630237"/>
                </a:xfrm>
                <a:custGeom>
                  <a:avLst/>
                  <a:gdLst>
                    <a:gd name="T0" fmla="*/ 144 w 168"/>
                    <a:gd name="T1" fmla="*/ 50 h 168"/>
                    <a:gd name="T2" fmla="*/ 119 w 168"/>
                    <a:gd name="T3" fmla="*/ 144 h 168"/>
                    <a:gd name="T4" fmla="*/ 24 w 168"/>
                    <a:gd name="T5" fmla="*/ 119 h 168"/>
                    <a:gd name="T6" fmla="*/ 50 w 168"/>
                    <a:gd name="T7" fmla="*/ 24 h 168"/>
                    <a:gd name="T8" fmla="*/ 144 w 168"/>
                    <a:gd name="T9" fmla="*/ 50 h 168"/>
                    <a:gd name="T10" fmla="*/ 148 w 168"/>
                    <a:gd name="T11" fmla="*/ 47 h 168"/>
                    <a:gd name="T12" fmla="*/ 121 w 168"/>
                    <a:gd name="T13" fmla="*/ 148 h 168"/>
                    <a:gd name="T14" fmla="*/ 20 w 168"/>
                    <a:gd name="T15" fmla="*/ 121 h 168"/>
                    <a:gd name="T16" fmla="*/ 47 w 168"/>
                    <a:gd name="T17" fmla="*/ 20 h 168"/>
                    <a:gd name="T18" fmla="*/ 148 w 168"/>
                    <a:gd name="T19" fmla="*/ 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144" y="50"/>
                      </a:moveTo>
                      <a:cubicBezTo>
                        <a:pt x="163" y="83"/>
                        <a:pt x="152" y="125"/>
                        <a:pt x="119" y="144"/>
                      </a:cubicBezTo>
                      <a:cubicBezTo>
                        <a:pt x="86" y="163"/>
                        <a:pt x="43" y="152"/>
                        <a:pt x="24" y="119"/>
                      </a:cubicBezTo>
                      <a:cubicBezTo>
                        <a:pt x="5" y="86"/>
                        <a:pt x="17" y="43"/>
                        <a:pt x="50" y="24"/>
                      </a:cubicBezTo>
                      <a:cubicBezTo>
                        <a:pt x="83" y="5"/>
                        <a:pt x="125" y="17"/>
                        <a:pt x="144" y="50"/>
                      </a:cubicBezTo>
                      <a:close/>
                      <a:moveTo>
                        <a:pt x="148" y="47"/>
                      </a:moveTo>
                      <a:cubicBezTo>
                        <a:pt x="168" y="83"/>
                        <a:pt x="156" y="128"/>
                        <a:pt x="121" y="148"/>
                      </a:cubicBezTo>
                      <a:cubicBezTo>
                        <a:pt x="86" y="168"/>
                        <a:pt x="41" y="156"/>
                        <a:pt x="20" y="121"/>
                      </a:cubicBezTo>
                      <a:cubicBezTo>
                        <a:pt x="0" y="86"/>
                        <a:pt x="12" y="41"/>
                        <a:pt x="47" y="20"/>
                      </a:cubicBezTo>
                      <a:cubicBezTo>
                        <a:pt x="82" y="0"/>
                        <a:pt x="128" y="12"/>
                        <a:pt x="148" y="47"/>
                      </a:cubicBezTo>
                      <a:close/>
                    </a:path>
                  </a:pathLst>
                </a:custGeom>
                <a:solidFill>
                  <a:srgbClr val="E7E5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5"/>
                <p:cNvSpPr>
                  <a:spLocks noEditPoints="1"/>
                </p:cNvSpPr>
                <p:nvPr/>
              </p:nvSpPr>
              <p:spPr bwMode="auto">
                <a:xfrm>
                  <a:off x="3152775" y="3473450"/>
                  <a:ext cx="333375" cy="333375"/>
                </a:xfrm>
                <a:custGeom>
                  <a:avLst/>
                  <a:gdLst>
                    <a:gd name="T0" fmla="*/ 23 w 89"/>
                    <a:gd name="T1" fmla="*/ 47 h 89"/>
                    <a:gd name="T2" fmla="*/ 34 w 89"/>
                    <a:gd name="T3" fmla="*/ 47 h 89"/>
                    <a:gd name="T4" fmla="*/ 34 w 89"/>
                    <a:gd name="T5" fmla="*/ 58 h 89"/>
                    <a:gd name="T6" fmla="*/ 23 w 89"/>
                    <a:gd name="T7" fmla="*/ 58 h 89"/>
                    <a:gd name="T8" fmla="*/ 23 w 89"/>
                    <a:gd name="T9" fmla="*/ 47 h 89"/>
                    <a:gd name="T10" fmla="*/ 54 w 89"/>
                    <a:gd name="T11" fmla="*/ 30 h 89"/>
                    <a:gd name="T12" fmla="*/ 65 w 89"/>
                    <a:gd name="T13" fmla="*/ 30 h 89"/>
                    <a:gd name="T14" fmla="*/ 65 w 89"/>
                    <a:gd name="T15" fmla="*/ 58 h 89"/>
                    <a:gd name="T16" fmla="*/ 54 w 89"/>
                    <a:gd name="T17" fmla="*/ 58 h 89"/>
                    <a:gd name="T18" fmla="*/ 54 w 89"/>
                    <a:gd name="T19" fmla="*/ 30 h 89"/>
                    <a:gd name="T20" fmla="*/ 42 w 89"/>
                    <a:gd name="T21" fmla="*/ 0 h 89"/>
                    <a:gd name="T22" fmla="*/ 15 w 89"/>
                    <a:gd name="T23" fmla="*/ 11 h 89"/>
                    <a:gd name="T24" fmla="*/ 27 w 89"/>
                    <a:gd name="T25" fmla="*/ 23 h 89"/>
                    <a:gd name="T26" fmla="*/ 42 w 89"/>
                    <a:gd name="T27" fmla="*/ 17 h 89"/>
                    <a:gd name="T28" fmla="*/ 42 w 89"/>
                    <a:gd name="T29" fmla="*/ 0 h 89"/>
                    <a:gd name="T30" fmla="*/ 47 w 89"/>
                    <a:gd name="T31" fmla="*/ 72 h 89"/>
                    <a:gd name="T32" fmla="*/ 47 w 89"/>
                    <a:gd name="T33" fmla="*/ 89 h 89"/>
                    <a:gd name="T34" fmla="*/ 89 w 89"/>
                    <a:gd name="T35" fmla="*/ 44 h 89"/>
                    <a:gd name="T36" fmla="*/ 47 w 89"/>
                    <a:gd name="T37" fmla="*/ 0 h 89"/>
                    <a:gd name="T38" fmla="*/ 47 w 89"/>
                    <a:gd name="T39" fmla="*/ 17 h 89"/>
                    <a:gd name="T40" fmla="*/ 72 w 89"/>
                    <a:gd name="T41" fmla="*/ 44 h 89"/>
                    <a:gd name="T42" fmla="*/ 47 w 89"/>
                    <a:gd name="T43" fmla="*/ 72 h 89"/>
                    <a:gd name="T44" fmla="*/ 47 w 89"/>
                    <a:gd name="T45" fmla="*/ 72 h 89"/>
                    <a:gd name="T46" fmla="*/ 18 w 89"/>
                    <a:gd name="T47" fmla="*/ 54 h 89"/>
                    <a:gd name="T48" fmla="*/ 2 w 89"/>
                    <a:gd name="T49" fmla="*/ 58 h 89"/>
                    <a:gd name="T50" fmla="*/ 42 w 89"/>
                    <a:gd name="T51" fmla="*/ 89 h 89"/>
                    <a:gd name="T52" fmla="*/ 42 w 89"/>
                    <a:gd name="T53" fmla="*/ 72 h 89"/>
                    <a:gd name="T54" fmla="*/ 18 w 89"/>
                    <a:gd name="T55" fmla="*/ 54 h 89"/>
                    <a:gd name="T56" fmla="*/ 18 w 89"/>
                    <a:gd name="T57" fmla="*/ 54 h 89"/>
                    <a:gd name="T58" fmla="*/ 23 w 89"/>
                    <a:gd name="T59" fmla="*/ 27 h 89"/>
                    <a:gd name="T60" fmla="*/ 11 w 89"/>
                    <a:gd name="T61" fmla="*/ 15 h 89"/>
                    <a:gd name="T62" fmla="*/ 0 w 89"/>
                    <a:gd name="T63" fmla="*/ 44 h 89"/>
                    <a:gd name="T64" fmla="*/ 1 w 89"/>
                    <a:gd name="T65" fmla="*/ 53 h 89"/>
                    <a:gd name="T66" fmla="*/ 17 w 89"/>
                    <a:gd name="T67" fmla="*/ 49 h 89"/>
                    <a:gd name="T68" fmla="*/ 16 w 89"/>
                    <a:gd name="T69" fmla="*/ 44 h 89"/>
                    <a:gd name="T70" fmla="*/ 23 w 89"/>
                    <a:gd name="T71" fmla="*/ 27 h 89"/>
                    <a:gd name="T72" fmla="*/ 23 w 89"/>
                    <a:gd name="T73" fmla="*/ 27 h 89"/>
                    <a:gd name="T74" fmla="*/ 39 w 89"/>
                    <a:gd name="T75" fmla="*/ 39 h 89"/>
                    <a:gd name="T76" fmla="*/ 49 w 89"/>
                    <a:gd name="T77" fmla="*/ 39 h 89"/>
                    <a:gd name="T78" fmla="*/ 49 w 89"/>
                    <a:gd name="T79" fmla="*/ 58 h 89"/>
                    <a:gd name="T80" fmla="*/ 39 w 89"/>
                    <a:gd name="T81" fmla="*/ 58 h 89"/>
                    <a:gd name="T82" fmla="*/ 39 w 89"/>
                    <a:gd name="T83"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9" h="89">
                      <a:moveTo>
                        <a:pt x="23" y="47"/>
                      </a:moveTo>
                      <a:cubicBezTo>
                        <a:pt x="34" y="47"/>
                        <a:pt x="34" y="47"/>
                        <a:pt x="34" y="47"/>
                      </a:cubicBezTo>
                      <a:cubicBezTo>
                        <a:pt x="34" y="58"/>
                        <a:pt x="34" y="58"/>
                        <a:pt x="34" y="58"/>
                      </a:cubicBezTo>
                      <a:cubicBezTo>
                        <a:pt x="23" y="58"/>
                        <a:pt x="23" y="58"/>
                        <a:pt x="23" y="58"/>
                      </a:cubicBezTo>
                      <a:cubicBezTo>
                        <a:pt x="23" y="47"/>
                        <a:pt x="23" y="47"/>
                        <a:pt x="23" y="47"/>
                      </a:cubicBezTo>
                      <a:close/>
                      <a:moveTo>
                        <a:pt x="54" y="30"/>
                      </a:moveTo>
                      <a:cubicBezTo>
                        <a:pt x="65" y="30"/>
                        <a:pt x="65" y="30"/>
                        <a:pt x="65" y="30"/>
                      </a:cubicBezTo>
                      <a:cubicBezTo>
                        <a:pt x="65" y="58"/>
                        <a:pt x="65" y="58"/>
                        <a:pt x="65" y="58"/>
                      </a:cubicBezTo>
                      <a:cubicBezTo>
                        <a:pt x="54" y="58"/>
                        <a:pt x="54" y="58"/>
                        <a:pt x="54" y="58"/>
                      </a:cubicBezTo>
                      <a:cubicBezTo>
                        <a:pt x="54" y="30"/>
                        <a:pt x="54" y="30"/>
                        <a:pt x="54" y="30"/>
                      </a:cubicBezTo>
                      <a:close/>
                      <a:moveTo>
                        <a:pt x="42" y="0"/>
                      </a:moveTo>
                      <a:cubicBezTo>
                        <a:pt x="31" y="0"/>
                        <a:pt x="22" y="5"/>
                        <a:pt x="15" y="11"/>
                      </a:cubicBezTo>
                      <a:cubicBezTo>
                        <a:pt x="27" y="23"/>
                        <a:pt x="27" y="23"/>
                        <a:pt x="27" y="23"/>
                      </a:cubicBezTo>
                      <a:cubicBezTo>
                        <a:pt x="31" y="20"/>
                        <a:pt x="36" y="17"/>
                        <a:pt x="42" y="17"/>
                      </a:cubicBezTo>
                      <a:cubicBezTo>
                        <a:pt x="42" y="0"/>
                        <a:pt x="42" y="0"/>
                        <a:pt x="42" y="0"/>
                      </a:cubicBezTo>
                      <a:close/>
                      <a:moveTo>
                        <a:pt x="47" y="72"/>
                      </a:moveTo>
                      <a:cubicBezTo>
                        <a:pt x="47" y="89"/>
                        <a:pt x="47" y="89"/>
                        <a:pt x="47" y="89"/>
                      </a:cubicBezTo>
                      <a:cubicBezTo>
                        <a:pt x="70" y="87"/>
                        <a:pt x="89" y="68"/>
                        <a:pt x="89" y="44"/>
                      </a:cubicBezTo>
                      <a:cubicBezTo>
                        <a:pt x="89" y="21"/>
                        <a:pt x="70" y="1"/>
                        <a:pt x="47" y="0"/>
                      </a:cubicBezTo>
                      <a:cubicBezTo>
                        <a:pt x="47" y="17"/>
                        <a:pt x="47" y="17"/>
                        <a:pt x="47" y="17"/>
                      </a:cubicBezTo>
                      <a:cubicBezTo>
                        <a:pt x="61" y="18"/>
                        <a:pt x="72" y="30"/>
                        <a:pt x="72" y="44"/>
                      </a:cubicBezTo>
                      <a:cubicBezTo>
                        <a:pt x="72" y="59"/>
                        <a:pt x="61" y="71"/>
                        <a:pt x="47" y="72"/>
                      </a:cubicBezTo>
                      <a:cubicBezTo>
                        <a:pt x="47" y="72"/>
                        <a:pt x="47" y="72"/>
                        <a:pt x="47" y="72"/>
                      </a:cubicBezTo>
                      <a:close/>
                      <a:moveTo>
                        <a:pt x="18" y="54"/>
                      </a:moveTo>
                      <a:cubicBezTo>
                        <a:pt x="2" y="58"/>
                        <a:pt x="2" y="58"/>
                        <a:pt x="2" y="58"/>
                      </a:cubicBezTo>
                      <a:cubicBezTo>
                        <a:pt x="8" y="75"/>
                        <a:pt x="23" y="88"/>
                        <a:pt x="42" y="89"/>
                      </a:cubicBezTo>
                      <a:cubicBezTo>
                        <a:pt x="42" y="72"/>
                        <a:pt x="42" y="72"/>
                        <a:pt x="42" y="72"/>
                      </a:cubicBezTo>
                      <a:cubicBezTo>
                        <a:pt x="31" y="71"/>
                        <a:pt x="22" y="64"/>
                        <a:pt x="18" y="54"/>
                      </a:cubicBezTo>
                      <a:cubicBezTo>
                        <a:pt x="18" y="54"/>
                        <a:pt x="18" y="54"/>
                        <a:pt x="18" y="54"/>
                      </a:cubicBezTo>
                      <a:close/>
                      <a:moveTo>
                        <a:pt x="23" y="27"/>
                      </a:moveTo>
                      <a:cubicBezTo>
                        <a:pt x="11" y="15"/>
                        <a:pt x="11" y="15"/>
                        <a:pt x="11" y="15"/>
                      </a:cubicBezTo>
                      <a:cubicBezTo>
                        <a:pt x="4" y="23"/>
                        <a:pt x="0" y="33"/>
                        <a:pt x="0" y="44"/>
                      </a:cubicBezTo>
                      <a:cubicBezTo>
                        <a:pt x="0" y="47"/>
                        <a:pt x="0" y="50"/>
                        <a:pt x="1" y="53"/>
                      </a:cubicBezTo>
                      <a:cubicBezTo>
                        <a:pt x="17" y="49"/>
                        <a:pt x="17" y="49"/>
                        <a:pt x="17" y="49"/>
                      </a:cubicBezTo>
                      <a:cubicBezTo>
                        <a:pt x="17" y="47"/>
                        <a:pt x="16" y="46"/>
                        <a:pt x="16" y="44"/>
                      </a:cubicBezTo>
                      <a:cubicBezTo>
                        <a:pt x="16" y="38"/>
                        <a:pt x="19" y="31"/>
                        <a:pt x="23" y="27"/>
                      </a:cubicBezTo>
                      <a:cubicBezTo>
                        <a:pt x="23" y="27"/>
                        <a:pt x="23" y="27"/>
                        <a:pt x="23" y="27"/>
                      </a:cubicBezTo>
                      <a:close/>
                      <a:moveTo>
                        <a:pt x="39" y="39"/>
                      </a:moveTo>
                      <a:cubicBezTo>
                        <a:pt x="49" y="39"/>
                        <a:pt x="49" y="39"/>
                        <a:pt x="49" y="39"/>
                      </a:cubicBezTo>
                      <a:cubicBezTo>
                        <a:pt x="49" y="58"/>
                        <a:pt x="49" y="58"/>
                        <a:pt x="49" y="58"/>
                      </a:cubicBezTo>
                      <a:cubicBezTo>
                        <a:pt x="39" y="58"/>
                        <a:pt x="39" y="58"/>
                        <a:pt x="39" y="58"/>
                      </a:cubicBezTo>
                      <a:cubicBezTo>
                        <a:pt x="39" y="39"/>
                        <a:pt x="39" y="39"/>
                        <a:pt x="39"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41" name="组合 100"/>
          <p:cNvGrpSpPr/>
          <p:nvPr/>
        </p:nvGrpSpPr>
        <p:grpSpPr>
          <a:xfrm>
            <a:off x="6443426" y="1395445"/>
            <a:ext cx="2233031" cy="2364010"/>
            <a:chOff x="5463435" y="483522"/>
            <a:chExt cx="2233031" cy="2363280"/>
          </a:xfrm>
        </p:grpSpPr>
        <p:sp>
          <p:nvSpPr>
            <p:cNvPr id="42" name="TextBox 101"/>
            <p:cNvSpPr txBox="1"/>
            <p:nvPr/>
          </p:nvSpPr>
          <p:spPr>
            <a:xfrm>
              <a:off x="5492464" y="827567"/>
              <a:ext cx="1962054" cy="553827"/>
            </a:xfrm>
            <a:prstGeom prst="rect">
              <a:avLst/>
            </a:prstGeom>
            <a:noFill/>
          </p:spPr>
          <p:txBody>
            <a:bodyPr wrap="square" rtlCol="0">
              <a:spAutoFit/>
            </a:bodyPr>
            <a:lstStyle/>
            <a:p>
              <a:pPr algn="just">
                <a:lnSpc>
                  <a:spcPts val="12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财务审核员对系统中的所有的项目资金申请单都需要做审核操作</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3" name="TextBox 102"/>
            <p:cNvSpPr txBox="1"/>
            <p:nvPr/>
          </p:nvSpPr>
          <p:spPr>
            <a:xfrm>
              <a:off x="5463435" y="483522"/>
              <a:ext cx="1800200" cy="276913"/>
            </a:xfrm>
            <a:prstGeom prst="rect">
              <a:avLst/>
            </a:prstGeom>
          </p:spPr>
          <p:txBody>
            <a:bodyPr wrap="square">
              <a:spAutoFit/>
            </a:bodyPr>
            <a:lstStyle>
              <a:defPPr>
                <a:defRPr lang="zh-CN"/>
              </a:defPPr>
              <a:lvl1pPr>
                <a:defRPr b="1">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zh-CN" sz="1200" dirty="0"/>
                <a:t>项目资金审核审批</a:t>
              </a:r>
              <a:endParaRPr lang="zh-CN" altLang="en-US" sz="1200" b="0" dirty="0">
                <a:solidFill>
                  <a:schemeClr val="tx1">
                    <a:lumMod val="75000"/>
                    <a:lumOff val="25000"/>
                  </a:schemeClr>
                </a:solidFill>
              </a:endParaRPr>
            </a:p>
          </p:txBody>
        </p:sp>
        <p:cxnSp>
          <p:nvCxnSpPr>
            <p:cNvPr id="44" name="直接连接符 43"/>
            <p:cNvCxnSpPr/>
            <p:nvPr/>
          </p:nvCxnSpPr>
          <p:spPr>
            <a:xfrm>
              <a:off x="5492463" y="777233"/>
              <a:ext cx="220400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492463" y="2070251"/>
              <a:ext cx="20894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492463" y="2384156"/>
              <a:ext cx="20894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107"/>
            <p:cNvSpPr txBox="1"/>
            <p:nvPr/>
          </p:nvSpPr>
          <p:spPr>
            <a:xfrm>
              <a:off x="5496791" y="2109062"/>
              <a:ext cx="1478496" cy="276913"/>
            </a:xfrm>
            <a:prstGeom prst="rect">
              <a:avLst/>
            </a:prstGeom>
            <a:noFill/>
          </p:spPr>
          <p:txBody>
            <a:bodyPr wrap="square" rtlCol="0">
              <a:spAutoFit/>
            </a:bodyPr>
            <a:lstStyle/>
            <a:p>
              <a:r>
                <a:rPr lang="zh-CN" altLang="zh-CN" sz="1200" dirty="0"/>
                <a:t>角色授权</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TextBox 108"/>
            <p:cNvSpPr txBox="1"/>
            <p:nvPr/>
          </p:nvSpPr>
          <p:spPr>
            <a:xfrm>
              <a:off x="5492463" y="2446816"/>
              <a:ext cx="2089437" cy="399986"/>
            </a:xfrm>
            <a:prstGeom prst="rect">
              <a:avLst/>
            </a:prstGeom>
            <a:noFill/>
          </p:spPr>
          <p:txBody>
            <a:bodyPr wrap="square" rtlCol="0">
              <a:spAutoFit/>
            </a:bodyPr>
            <a:lstStyle/>
            <a:p>
              <a:pPr algn="just">
                <a:lnSpc>
                  <a:spcPts val="12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角色授权是针对不同的用户授予不同的角色权限</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49" name="组合 109"/>
          <p:cNvGrpSpPr/>
          <p:nvPr/>
        </p:nvGrpSpPr>
        <p:grpSpPr>
          <a:xfrm>
            <a:off x="696493" y="1395445"/>
            <a:ext cx="2219323" cy="2364010"/>
            <a:chOff x="5225763" y="483522"/>
            <a:chExt cx="2219323" cy="2363280"/>
          </a:xfrm>
        </p:grpSpPr>
        <p:sp>
          <p:nvSpPr>
            <p:cNvPr id="50" name="TextBox 110"/>
            <p:cNvSpPr txBox="1"/>
            <p:nvPr/>
          </p:nvSpPr>
          <p:spPr>
            <a:xfrm>
              <a:off x="5481034" y="827567"/>
              <a:ext cx="1962054" cy="707667"/>
            </a:xfrm>
            <a:prstGeom prst="rect">
              <a:avLst/>
            </a:prstGeom>
            <a:noFill/>
          </p:spPr>
          <p:txBody>
            <a:bodyPr wrap="square" rtlCol="0">
              <a:spAutoFit/>
            </a:bodyPr>
            <a:lstStyle/>
            <a:p>
              <a:pPr algn="just">
                <a:lnSpc>
                  <a:spcPts val="12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普通用户角色可通过菜单页选择项目资金申请进入项目资金主页面，添加新的项目经费申请单</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1" name="TextBox 111"/>
            <p:cNvSpPr txBox="1"/>
            <p:nvPr/>
          </p:nvSpPr>
          <p:spPr>
            <a:xfrm>
              <a:off x="5644886" y="483522"/>
              <a:ext cx="1800200" cy="276913"/>
            </a:xfrm>
            <a:prstGeom prst="rect">
              <a:avLst/>
            </a:prstGeom>
          </p:spPr>
          <p:txBody>
            <a:bodyPr wrap="square">
              <a:spAutoFit/>
            </a:bodyPr>
            <a:lstStyle>
              <a:defPPr>
                <a:defRPr lang="zh-CN"/>
              </a:defPPr>
              <a:lvl1pPr>
                <a:defRPr b="1">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gn="r"/>
              <a:r>
                <a:rPr lang="zh-CN" altLang="zh-CN" sz="1200" dirty="0"/>
                <a:t>项目经费申请单</a:t>
              </a:r>
              <a:endParaRPr lang="zh-CN" altLang="en-US" sz="1200" b="0" dirty="0">
                <a:solidFill>
                  <a:schemeClr val="tx1">
                    <a:lumMod val="75000"/>
                    <a:lumOff val="25000"/>
                  </a:schemeClr>
                </a:solidFill>
              </a:endParaRPr>
            </a:p>
          </p:txBody>
        </p:sp>
        <p:cxnSp>
          <p:nvCxnSpPr>
            <p:cNvPr id="52" name="直接连接符 51"/>
            <p:cNvCxnSpPr/>
            <p:nvPr/>
          </p:nvCxnSpPr>
          <p:spPr>
            <a:xfrm>
              <a:off x="5225763" y="777233"/>
              <a:ext cx="220400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309583" y="2070251"/>
              <a:ext cx="20894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309583" y="2384156"/>
              <a:ext cx="20894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TextBox 116"/>
            <p:cNvSpPr txBox="1"/>
            <p:nvPr/>
          </p:nvSpPr>
          <p:spPr>
            <a:xfrm>
              <a:off x="6328962" y="2109062"/>
              <a:ext cx="1116124" cy="276913"/>
            </a:xfrm>
            <a:prstGeom prst="rect">
              <a:avLst/>
            </a:prstGeom>
            <a:noFill/>
          </p:spPr>
          <p:txBody>
            <a:bodyPr wrap="square" rtlCol="0">
              <a:spAutoFit/>
            </a:bodyPr>
            <a:lstStyle/>
            <a:p>
              <a:r>
                <a:rPr lang="zh-CN" altLang="zh-CN" sz="1200" dirty="0"/>
                <a:t>提交财务审核</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TextBox 117"/>
            <p:cNvSpPr txBox="1"/>
            <p:nvPr/>
          </p:nvSpPr>
          <p:spPr>
            <a:xfrm>
              <a:off x="5324823" y="2446816"/>
              <a:ext cx="2089437" cy="399986"/>
            </a:xfrm>
            <a:prstGeom prst="rect">
              <a:avLst/>
            </a:prstGeom>
            <a:noFill/>
          </p:spPr>
          <p:txBody>
            <a:bodyPr wrap="square" rtlCol="0">
              <a:spAutoFit/>
            </a:bodyPr>
            <a:lstStyle/>
            <a:p>
              <a:pPr algn="just">
                <a:lnSpc>
                  <a:spcPts val="12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用户可对已确认无误的项目资金申请单进行提交财务审核</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57" name="TextBox 59"/>
          <p:cNvSpPr txBox="1">
            <a:spLocks noChangeArrowheads="1"/>
          </p:cNvSpPr>
          <p:nvPr/>
        </p:nvSpPr>
        <p:spPr bwMode="auto">
          <a:xfrm>
            <a:off x="3474316" y="300252"/>
            <a:ext cx="2134511" cy="407259"/>
          </a:xfrm>
          <a:prstGeom prst="rect">
            <a:avLst/>
          </a:prstGeom>
          <a:noFill/>
          <a:ln>
            <a:noFill/>
          </a:ln>
        </p:spPr>
        <p:txBody>
          <a:bodyPr wrap="square" lIns="68550" tIns="34274" rIns="68550" bIns="3427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165">
              <a:lnSpc>
                <a:spcPct val="120000"/>
              </a:lnSpc>
              <a:defRPr/>
            </a:pP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系统详细功能</a:t>
            </a:r>
            <a:endParaRPr lang="en-US" altLang="ko-KR"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080339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500"/>
                                        <p:tgtEl>
                                          <p:spTgt spid="25"/>
                                        </p:tgtEl>
                                      </p:cBhvr>
                                    </p:animEffect>
                                    <p:anim calcmode="lin" valueType="num">
                                      <p:cBhvr>
                                        <p:cTn id="8" dur="1500" fill="hold"/>
                                        <p:tgtEl>
                                          <p:spTgt spid="25"/>
                                        </p:tgtEl>
                                        <p:attrNameLst>
                                          <p:attrName>style.rotation</p:attrName>
                                        </p:attrNameLst>
                                      </p:cBhvr>
                                      <p:tavLst>
                                        <p:tav tm="0">
                                          <p:val>
                                            <p:fltVal val="720"/>
                                          </p:val>
                                        </p:tav>
                                        <p:tav tm="100000">
                                          <p:val>
                                            <p:fltVal val="0"/>
                                          </p:val>
                                        </p:tav>
                                      </p:tavLst>
                                    </p:anim>
                                    <p:anim calcmode="lin" valueType="num">
                                      <p:cBhvr>
                                        <p:cTn id="9" dur="1500" fill="hold"/>
                                        <p:tgtEl>
                                          <p:spTgt spid="25"/>
                                        </p:tgtEl>
                                        <p:attrNameLst>
                                          <p:attrName>ppt_h</p:attrName>
                                        </p:attrNameLst>
                                      </p:cBhvr>
                                      <p:tavLst>
                                        <p:tav tm="0">
                                          <p:val>
                                            <p:fltVal val="0"/>
                                          </p:val>
                                        </p:tav>
                                        <p:tav tm="100000">
                                          <p:val>
                                            <p:strVal val="#ppt_h"/>
                                          </p:val>
                                        </p:tav>
                                      </p:tavLst>
                                    </p:anim>
                                    <p:anim calcmode="lin" valueType="num">
                                      <p:cBhvr>
                                        <p:cTn id="10" dur="1500" fill="hold"/>
                                        <p:tgtEl>
                                          <p:spTgt spid="25"/>
                                        </p:tgtEl>
                                        <p:attrNameLst>
                                          <p:attrName>ppt_w</p:attrName>
                                        </p:attrNameLst>
                                      </p:cBhvr>
                                      <p:tavLst>
                                        <p:tav tm="0">
                                          <p:val>
                                            <p:fltVal val="0"/>
                                          </p:val>
                                        </p:tav>
                                        <p:tav tm="100000">
                                          <p:val>
                                            <p:strVal val="#ppt_w"/>
                                          </p:val>
                                        </p:tav>
                                      </p:tavLst>
                                    </p:anim>
                                  </p:childTnLst>
                                </p:cTn>
                              </p:par>
                              <p:par>
                                <p:cTn id="11" presetID="23" presetClass="entr" presetSubtype="16"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 calcmode="lin" valueType="num">
                                      <p:cBhvr>
                                        <p:cTn id="13" dur="1300" fill="hold"/>
                                        <p:tgtEl>
                                          <p:spTgt spid="7"/>
                                        </p:tgtEl>
                                        <p:attrNameLst>
                                          <p:attrName>ppt_w</p:attrName>
                                        </p:attrNameLst>
                                      </p:cBhvr>
                                      <p:tavLst>
                                        <p:tav tm="0">
                                          <p:val>
                                            <p:fltVal val="0"/>
                                          </p:val>
                                        </p:tav>
                                        <p:tav tm="100000">
                                          <p:val>
                                            <p:strVal val="#ppt_w"/>
                                          </p:val>
                                        </p:tav>
                                      </p:tavLst>
                                    </p:anim>
                                    <p:anim calcmode="lin" valueType="num">
                                      <p:cBhvr>
                                        <p:cTn id="14" dur="1300" fill="hold"/>
                                        <p:tgtEl>
                                          <p:spTgt spid="7"/>
                                        </p:tgtEl>
                                        <p:attrNameLst>
                                          <p:attrName>ppt_h</p:attrName>
                                        </p:attrNameLst>
                                      </p:cBhvr>
                                      <p:tavLst>
                                        <p:tav tm="0">
                                          <p:val>
                                            <p:fltVal val="0"/>
                                          </p:val>
                                        </p:tav>
                                        <p:tav tm="100000">
                                          <p:val>
                                            <p:strVal val="#ppt_h"/>
                                          </p:val>
                                        </p:tav>
                                      </p:tavLst>
                                    </p:anim>
                                  </p:childTnLst>
                                </p:cTn>
                              </p:par>
                              <p:par>
                                <p:cTn id="15" presetID="31" presetClass="entr" presetSubtype="0" fill="hold" nodeType="withEffect">
                                  <p:stCondLst>
                                    <p:cond delay="110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 calcmode="lin" valueType="num">
                                      <p:cBhvr>
                                        <p:cTn id="19" dur="1000" fill="hold"/>
                                        <p:tgtEl>
                                          <p:spTgt spid="2"/>
                                        </p:tgtEl>
                                        <p:attrNameLst>
                                          <p:attrName>style.rotation</p:attrName>
                                        </p:attrNameLst>
                                      </p:cBhvr>
                                      <p:tavLst>
                                        <p:tav tm="0">
                                          <p:val>
                                            <p:fltVal val="90"/>
                                          </p:val>
                                        </p:tav>
                                        <p:tav tm="100000">
                                          <p:val>
                                            <p:fltVal val="0"/>
                                          </p:val>
                                        </p:tav>
                                      </p:tavLst>
                                    </p:anim>
                                    <p:animEffect transition="in" filter="fade">
                                      <p:cBhvr>
                                        <p:cTn id="20" dur="1000"/>
                                        <p:tgtEl>
                                          <p:spTgt spid="2"/>
                                        </p:tgtEl>
                                      </p:cBhvr>
                                    </p:animEffect>
                                  </p:childTnLst>
                                </p:cTn>
                              </p:par>
                              <p:par>
                                <p:cTn id="21" presetID="22" presetClass="entr" presetSubtype="8" fill="hold" nodeType="withEffect">
                                  <p:stCondLst>
                                    <p:cond delay="180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1000"/>
                                        <p:tgtEl>
                                          <p:spTgt spid="41"/>
                                        </p:tgtEl>
                                      </p:cBhvr>
                                    </p:animEffect>
                                  </p:childTnLst>
                                </p:cTn>
                              </p:par>
                              <p:par>
                                <p:cTn id="24" presetID="22" presetClass="entr" presetSubtype="2" fill="hold" nodeType="withEffect">
                                  <p:stCondLst>
                                    <p:cond delay="1900"/>
                                  </p:stCondLst>
                                  <p:childTnLst>
                                    <p:set>
                                      <p:cBhvr>
                                        <p:cTn id="25" dur="1" fill="hold">
                                          <p:stCondLst>
                                            <p:cond delay="0"/>
                                          </p:stCondLst>
                                        </p:cTn>
                                        <p:tgtEl>
                                          <p:spTgt spid="49"/>
                                        </p:tgtEl>
                                        <p:attrNameLst>
                                          <p:attrName>style.visibility</p:attrName>
                                        </p:attrNameLst>
                                      </p:cBhvr>
                                      <p:to>
                                        <p:strVal val="visible"/>
                                      </p:to>
                                    </p:set>
                                    <p:animEffect transition="in" filter="wipe(right)">
                                      <p:cBhvr>
                                        <p:cTn id="26"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2"/>
          <p:cNvSpPr/>
          <p:nvPr/>
        </p:nvSpPr>
        <p:spPr bwMode="auto">
          <a:xfrm>
            <a:off x="4050507" y="1314054"/>
            <a:ext cx="1988344" cy="1510903"/>
          </a:xfrm>
          <a:custGeom>
            <a:avLst/>
            <a:gdLst>
              <a:gd name="T0" fmla="*/ 2147483647 w 774"/>
              <a:gd name="T1" fmla="*/ 2147483647 h 588"/>
              <a:gd name="T2" fmla="*/ 2147483647 w 774"/>
              <a:gd name="T3" fmla="*/ 2147483647 h 588"/>
              <a:gd name="T4" fmla="*/ 0 w 774"/>
              <a:gd name="T5" fmla="*/ 2147483647 h 588"/>
              <a:gd name="T6" fmla="*/ 0 w 774"/>
              <a:gd name="T7" fmla="*/ 2147483647 h 588"/>
              <a:gd name="T8" fmla="*/ 0 w 774"/>
              <a:gd name="T9" fmla="*/ 2147483647 h 588"/>
              <a:gd name="T10" fmla="*/ 0 w 774"/>
              <a:gd name="T11" fmla="*/ 2147483647 h 588"/>
              <a:gd name="T12" fmla="*/ 0 w 774"/>
              <a:gd name="T13" fmla="*/ 2147483647 h 588"/>
              <a:gd name="T14" fmla="*/ 2147483647 w 774"/>
              <a:gd name="T15" fmla="*/ 0 h 588"/>
              <a:gd name="T16" fmla="*/ 2147483647 w 774"/>
              <a:gd name="T17" fmla="*/ 0 h 588"/>
              <a:gd name="T18" fmla="*/ 2147483647 w 774"/>
              <a:gd name="T19" fmla="*/ 0 h 588"/>
              <a:gd name="T20" fmla="*/ 2147483647 w 774"/>
              <a:gd name="T21" fmla="*/ 2147483647 h 588"/>
              <a:gd name="T22" fmla="*/ 2147483647 w 774"/>
              <a:gd name="T23" fmla="*/ 2147483647 h 5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74" h="588">
                <a:moveTo>
                  <a:pt x="774" y="353"/>
                </a:moveTo>
                <a:cubicBezTo>
                  <a:pt x="235" y="353"/>
                  <a:pt x="235" y="353"/>
                  <a:pt x="235" y="353"/>
                </a:cubicBezTo>
                <a:cubicBezTo>
                  <a:pt x="108" y="353"/>
                  <a:pt x="5" y="453"/>
                  <a:pt x="0" y="579"/>
                </a:cubicBezTo>
                <a:cubicBezTo>
                  <a:pt x="0" y="579"/>
                  <a:pt x="0" y="579"/>
                  <a:pt x="0" y="579"/>
                </a:cubicBezTo>
                <a:cubicBezTo>
                  <a:pt x="0" y="581"/>
                  <a:pt x="0" y="583"/>
                  <a:pt x="0" y="585"/>
                </a:cubicBezTo>
                <a:cubicBezTo>
                  <a:pt x="0" y="586"/>
                  <a:pt x="0" y="587"/>
                  <a:pt x="0" y="588"/>
                </a:cubicBezTo>
                <a:cubicBezTo>
                  <a:pt x="0" y="236"/>
                  <a:pt x="0" y="236"/>
                  <a:pt x="0" y="236"/>
                </a:cubicBezTo>
                <a:cubicBezTo>
                  <a:pt x="0" y="107"/>
                  <a:pt x="103" y="2"/>
                  <a:pt x="231" y="0"/>
                </a:cubicBezTo>
                <a:cubicBezTo>
                  <a:pt x="233" y="0"/>
                  <a:pt x="234" y="0"/>
                  <a:pt x="235" y="0"/>
                </a:cubicBezTo>
                <a:cubicBezTo>
                  <a:pt x="236" y="0"/>
                  <a:pt x="237" y="0"/>
                  <a:pt x="238" y="0"/>
                </a:cubicBezTo>
                <a:cubicBezTo>
                  <a:pt x="475" y="1"/>
                  <a:pt x="679" y="143"/>
                  <a:pt x="771" y="345"/>
                </a:cubicBezTo>
                <a:cubicBezTo>
                  <a:pt x="772" y="348"/>
                  <a:pt x="773" y="350"/>
                  <a:pt x="774" y="353"/>
                </a:cubicBezTo>
                <a:close/>
              </a:path>
            </a:pathLst>
          </a:custGeom>
          <a:solidFill>
            <a:schemeClr val="accent4"/>
          </a:solidFill>
          <a:ln>
            <a:noFill/>
          </a:ln>
        </p:spPr>
        <p:txBody>
          <a:bodyPr/>
          <a:lstStyle/>
          <a:p>
            <a:endParaRPr lang="zh-CN" altLang="en-US" sz="135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Freeform 13"/>
          <p:cNvSpPr/>
          <p:nvPr/>
        </p:nvSpPr>
        <p:spPr bwMode="auto">
          <a:xfrm>
            <a:off x="4654154" y="2221310"/>
            <a:ext cx="1510903" cy="1990725"/>
          </a:xfrm>
          <a:custGeom>
            <a:avLst/>
            <a:gdLst>
              <a:gd name="T0" fmla="*/ 2147483647 w 588"/>
              <a:gd name="T1" fmla="*/ 2147483647 h 775"/>
              <a:gd name="T2" fmla="*/ 2147483647 w 588"/>
              <a:gd name="T3" fmla="*/ 2147483647 h 775"/>
              <a:gd name="T4" fmla="*/ 2147483647 w 588"/>
              <a:gd name="T5" fmla="*/ 2147483647 h 775"/>
              <a:gd name="T6" fmla="*/ 2147483647 w 588"/>
              <a:gd name="T7" fmla="*/ 2147483647 h 775"/>
              <a:gd name="T8" fmla="*/ 0 w 588"/>
              <a:gd name="T9" fmla="*/ 0 h 775"/>
              <a:gd name="T10" fmla="*/ 2147483647 w 588"/>
              <a:gd name="T11" fmla="*/ 0 h 775"/>
              <a:gd name="T12" fmla="*/ 2147483647 w 588"/>
              <a:gd name="T13" fmla="*/ 2147483647 h 775"/>
              <a:gd name="T14" fmla="*/ 2147483647 w 588"/>
              <a:gd name="T15" fmla="*/ 2147483647 h 7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8" h="775">
                <a:moveTo>
                  <a:pt x="588" y="235"/>
                </a:moveTo>
                <a:cubicBezTo>
                  <a:pt x="588" y="237"/>
                  <a:pt x="588" y="238"/>
                  <a:pt x="588" y="239"/>
                </a:cubicBezTo>
                <a:cubicBezTo>
                  <a:pt x="587" y="478"/>
                  <a:pt x="442" y="684"/>
                  <a:pt x="236" y="775"/>
                </a:cubicBezTo>
                <a:cubicBezTo>
                  <a:pt x="236" y="235"/>
                  <a:pt x="236" y="235"/>
                  <a:pt x="236" y="235"/>
                </a:cubicBezTo>
                <a:cubicBezTo>
                  <a:pt x="236" y="105"/>
                  <a:pt x="130" y="0"/>
                  <a:pt x="0" y="0"/>
                </a:cubicBezTo>
                <a:cubicBezTo>
                  <a:pt x="353" y="0"/>
                  <a:pt x="353" y="0"/>
                  <a:pt x="353" y="0"/>
                </a:cubicBezTo>
                <a:cubicBezTo>
                  <a:pt x="482" y="0"/>
                  <a:pt x="586" y="103"/>
                  <a:pt x="588" y="232"/>
                </a:cubicBezTo>
                <a:cubicBezTo>
                  <a:pt x="588" y="233"/>
                  <a:pt x="588" y="234"/>
                  <a:pt x="588" y="235"/>
                </a:cubicBezTo>
                <a:close/>
              </a:path>
            </a:pathLst>
          </a:custGeom>
          <a:solidFill>
            <a:schemeClr val="accent3"/>
          </a:solidFill>
          <a:ln>
            <a:noFill/>
          </a:ln>
        </p:spPr>
        <p:txBody>
          <a:bodyPr/>
          <a:lstStyle/>
          <a:p>
            <a:endParaRPr lang="zh-CN" altLang="en-US" sz="135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Freeform 14"/>
          <p:cNvSpPr/>
          <p:nvPr/>
        </p:nvSpPr>
        <p:spPr bwMode="auto">
          <a:xfrm>
            <a:off x="3269456" y="2824957"/>
            <a:ext cx="1990725" cy="1513285"/>
          </a:xfrm>
          <a:custGeom>
            <a:avLst/>
            <a:gdLst>
              <a:gd name="T0" fmla="*/ 2147483647 w 775"/>
              <a:gd name="T1" fmla="*/ 0 h 589"/>
              <a:gd name="T2" fmla="*/ 2147483647 w 775"/>
              <a:gd name="T3" fmla="*/ 2147483647 h 589"/>
              <a:gd name="T4" fmla="*/ 2147483647 w 775"/>
              <a:gd name="T5" fmla="*/ 2147483647 h 589"/>
              <a:gd name="T6" fmla="*/ 2147483647 w 775"/>
              <a:gd name="T7" fmla="*/ 2147483647 h 589"/>
              <a:gd name="T8" fmla="*/ 2147483647 w 775"/>
              <a:gd name="T9" fmla="*/ 2147483647 h 589"/>
              <a:gd name="T10" fmla="*/ 0 w 775"/>
              <a:gd name="T11" fmla="*/ 2147483647 h 589"/>
              <a:gd name="T12" fmla="*/ 2147483647 w 775"/>
              <a:gd name="T13" fmla="*/ 2147483647 h 589"/>
              <a:gd name="T14" fmla="*/ 2147483647 w 775"/>
              <a:gd name="T15" fmla="*/ 0 h 5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75" h="589">
                <a:moveTo>
                  <a:pt x="775" y="0"/>
                </a:moveTo>
                <a:cubicBezTo>
                  <a:pt x="775" y="353"/>
                  <a:pt x="775" y="353"/>
                  <a:pt x="775" y="353"/>
                </a:cubicBezTo>
                <a:cubicBezTo>
                  <a:pt x="775" y="482"/>
                  <a:pt x="671" y="587"/>
                  <a:pt x="543" y="589"/>
                </a:cubicBezTo>
                <a:cubicBezTo>
                  <a:pt x="542" y="589"/>
                  <a:pt x="540" y="589"/>
                  <a:pt x="539" y="589"/>
                </a:cubicBezTo>
                <a:cubicBezTo>
                  <a:pt x="538" y="589"/>
                  <a:pt x="537" y="589"/>
                  <a:pt x="536" y="589"/>
                </a:cubicBezTo>
                <a:cubicBezTo>
                  <a:pt x="296" y="587"/>
                  <a:pt x="90" y="443"/>
                  <a:pt x="0" y="236"/>
                </a:cubicBezTo>
                <a:cubicBezTo>
                  <a:pt x="539" y="236"/>
                  <a:pt x="539" y="236"/>
                  <a:pt x="539" y="236"/>
                </a:cubicBezTo>
                <a:cubicBezTo>
                  <a:pt x="669" y="236"/>
                  <a:pt x="775" y="131"/>
                  <a:pt x="775" y="0"/>
                </a:cubicBezTo>
                <a:close/>
              </a:path>
            </a:pathLst>
          </a:custGeom>
          <a:solidFill>
            <a:schemeClr val="accent1"/>
          </a:solidFill>
          <a:ln>
            <a:noFill/>
          </a:ln>
        </p:spPr>
        <p:txBody>
          <a:bodyPr/>
          <a:lstStyle/>
          <a:p>
            <a:endParaRPr lang="zh-CN" altLang="en-US" sz="135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Freeform 15"/>
          <p:cNvSpPr/>
          <p:nvPr/>
        </p:nvSpPr>
        <p:spPr bwMode="auto">
          <a:xfrm>
            <a:off x="3143250" y="1440260"/>
            <a:ext cx="1510904" cy="1990725"/>
          </a:xfrm>
          <a:custGeom>
            <a:avLst/>
            <a:gdLst>
              <a:gd name="T0" fmla="*/ 2147483647 w 588"/>
              <a:gd name="T1" fmla="*/ 2147483647 h 775"/>
              <a:gd name="T2" fmla="*/ 2147483647 w 588"/>
              <a:gd name="T3" fmla="*/ 2147483647 h 775"/>
              <a:gd name="T4" fmla="*/ 0 w 588"/>
              <a:gd name="T5" fmla="*/ 2147483647 h 775"/>
              <a:gd name="T6" fmla="*/ 0 w 588"/>
              <a:gd name="T7" fmla="*/ 2147483647 h 775"/>
              <a:gd name="T8" fmla="*/ 0 w 588"/>
              <a:gd name="T9" fmla="*/ 2147483647 h 775"/>
              <a:gd name="T10" fmla="*/ 2147483647 w 588"/>
              <a:gd name="T11" fmla="*/ 0 h 775"/>
              <a:gd name="T12" fmla="*/ 2147483647 w 588"/>
              <a:gd name="T13" fmla="*/ 2147483647 h 775"/>
              <a:gd name="T14" fmla="*/ 2147483647 w 588"/>
              <a:gd name="T15" fmla="*/ 2147483647 h 7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8" h="775">
                <a:moveTo>
                  <a:pt x="588" y="775"/>
                </a:moveTo>
                <a:cubicBezTo>
                  <a:pt x="235" y="775"/>
                  <a:pt x="235" y="775"/>
                  <a:pt x="235" y="775"/>
                </a:cubicBezTo>
                <a:cubicBezTo>
                  <a:pt x="107" y="775"/>
                  <a:pt x="2" y="672"/>
                  <a:pt x="0" y="543"/>
                </a:cubicBezTo>
                <a:cubicBezTo>
                  <a:pt x="0" y="542"/>
                  <a:pt x="0" y="541"/>
                  <a:pt x="0" y="539"/>
                </a:cubicBezTo>
                <a:cubicBezTo>
                  <a:pt x="0" y="538"/>
                  <a:pt x="0" y="537"/>
                  <a:pt x="0" y="536"/>
                </a:cubicBezTo>
                <a:cubicBezTo>
                  <a:pt x="1" y="297"/>
                  <a:pt x="146" y="91"/>
                  <a:pt x="353" y="0"/>
                </a:cubicBezTo>
                <a:cubicBezTo>
                  <a:pt x="353" y="539"/>
                  <a:pt x="353" y="539"/>
                  <a:pt x="353" y="539"/>
                </a:cubicBezTo>
                <a:cubicBezTo>
                  <a:pt x="353" y="670"/>
                  <a:pt x="458" y="775"/>
                  <a:pt x="588" y="775"/>
                </a:cubicBezTo>
                <a:close/>
              </a:path>
            </a:pathLst>
          </a:custGeom>
          <a:solidFill>
            <a:schemeClr val="accent2"/>
          </a:solidFill>
          <a:ln>
            <a:noFill/>
          </a:ln>
        </p:spPr>
        <p:txBody>
          <a:bodyPr/>
          <a:lstStyle/>
          <a:p>
            <a:endParaRPr lang="zh-CN" altLang="en-US" sz="135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6"/>
          <p:cNvSpPr>
            <a:spLocks noChangeArrowheads="1"/>
          </p:cNvSpPr>
          <p:nvPr/>
        </p:nvSpPr>
        <p:spPr bwMode="auto">
          <a:xfrm>
            <a:off x="3427810" y="2280842"/>
            <a:ext cx="546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2400" dirty="0">
                <a:solidFill>
                  <a:schemeClr val="bg1"/>
                </a:solidFill>
                <a:latin typeface="微软雅黑" panose="020B0503020204020204" pitchFamily="34" charset="-122"/>
                <a:ea typeface="微软雅黑" panose="020B0503020204020204" pitchFamily="34" charset="-122"/>
                <a:cs typeface="Adobe Naskh Medium" pitchFamily="50" charset="-78"/>
                <a:sym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cs typeface="Adobe Naskh Medium" pitchFamily="50" charset="-78"/>
              <a:sym typeface="微软雅黑" panose="020B0503020204020204" pitchFamily="34" charset="-122"/>
            </a:endParaRPr>
          </a:p>
        </p:txBody>
      </p:sp>
      <p:sp>
        <p:nvSpPr>
          <p:cNvPr id="7" name="矩形 57"/>
          <p:cNvSpPr>
            <a:spLocks noChangeArrowheads="1"/>
          </p:cNvSpPr>
          <p:nvPr/>
        </p:nvSpPr>
        <p:spPr bwMode="auto">
          <a:xfrm>
            <a:off x="4533900" y="1566467"/>
            <a:ext cx="546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2400">
                <a:solidFill>
                  <a:schemeClr val="bg1"/>
                </a:solidFill>
                <a:latin typeface="微软雅黑" panose="020B0503020204020204" pitchFamily="34" charset="-122"/>
                <a:ea typeface="微软雅黑" panose="020B0503020204020204" pitchFamily="34" charset="-122"/>
                <a:cs typeface="Adobe Naskh Medium" pitchFamily="50" charset="-78"/>
                <a:sym typeface="微软雅黑" panose="020B0503020204020204" pitchFamily="34" charset="-122"/>
              </a:rPr>
              <a:t>02</a:t>
            </a:r>
            <a:endParaRPr lang="zh-CN" altLang="en-US" sz="2400">
              <a:solidFill>
                <a:schemeClr val="bg1"/>
              </a:solidFill>
              <a:latin typeface="微软雅黑" panose="020B0503020204020204" pitchFamily="34" charset="-122"/>
              <a:ea typeface="微软雅黑" panose="020B0503020204020204" pitchFamily="34" charset="-122"/>
              <a:cs typeface="Adobe Naskh Medium" pitchFamily="50" charset="-78"/>
              <a:sym typeface="微软雅黑" panose="020B0503020204020204" pitchFamily="34" charset="-122"/>
            </a:endParaRPr>
          </a:p>
        </p:txBody>
      </p:sp>
      <p:sp>
        <p:nvSpPr>
          <p:cNvPr id="8" name="矩形 58"/>
          <p:cNvSpPr>
            <a:spLocks noChangeArrowheads="1"/>
          </p:cNvSpPr>
          <p:nvPr/>
        </p:nvSpPr>
        <p:spPr bwMode="auto">
          <a:xfrm>
            <a:off x="5442348" y="2791619"/>
            <a:ext cx="546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2400">
                <a:solidFill>
                  <a:schemeClr val="bg1"/>
                </a:solidFill>
                <a:latin typeface="微软雅黑" panose="020B0503020204020204" pitchFamily="34" charset="-122"/>
                <a:ea typeface="微软雅黑" panose="020B0503020204020204" pitchFamily="34" charset="-122"/>
                <a:cs typeface="Adobe Naskh Medium" pitchFamily="50" charset="-78"/>
                <a:sym typeface="微软雅黑" panose="020B0503020204020204" pitchFamily="34" charset="-122"/>
              </a:rPr>
              <a:t>03</a:t>
            </a:r>
            <a:endParaRPr lang="zh-CN" altLang="en-US" sz="2400">
              <a:solidFill>
                <a:schemeClr val="bg1"/>
              </a:solidFill>
              <a:latin typeface="微软雅黑" panose="020B0503020204020204" pitchFamily="34" charset="-122"/>
              <a:ea typeface="微软雅黑" panose="020B0503020204020204" pitchFamily="34" charset="-122"/>
              <a:cs typeface="Adobe Naskh Medium" pitchFamily="50" charset="-78"/>
              <a:sym typeface="微软雅黑" panose="020B0503020204020204" pitchFamily="34" charset="-122"/>
            </a:endParaRPr>
          </a:p>
        </p:txBody>
      </p:sp>
      <p:sp>
        <p:nvSpPr>
          <p:cNvPr id="9" name="矩形 59"/>
          <p:cNvSpPr>
            <a:spLocks noChangeArrowheads="1"/>
          </p:cNvSpPr>
          <p:nvPr/>
        </p:nvSpPr>
        <p:spPr bwMode="auto">
          <a:xfrm>
            <a:off x="4232673" y="3621485"/>
            <a:ext cx="546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2400">
                <a:solidFill>
                  <a:schemeClr val="bg1"/>
                </a:solidFill>
                <a:latin typeface="微软雅黑" panose="020B0503020204020204" pitchFamily="34" charset="-122"/>
                <a:ea typeface="微软雅黑" panose="020B0503020204020204" pitchFamily="34" charset="-122"/>
                <a:cs typeface="Adobe Naskh Medium" pitchFamily="50" charset="-78"/>
                <a:sym typeface="微软雅黑" panose="020B0503020204020204" pitchFamily="34" charset="-122"/>
              </a:rPr>
              <a:t>04</a:t>
            </a:r>
            <a:endParaRPr lang="zh-CN" altLang="en-US" sz="2400">
              <a:solidFill>
                <a:schemeClr val="bg1"/>
              </a:solidFill>
              <a:latin typeface="微软雅黑" panose="020B0503020204020204" pitchFamily="34" charset="-122"/>
              <a:ea typeface="微软雅黑" panose="020B0503020204020204" pitchFamily="34" charset="-122"/>
              <a:cs typeface="Adobe Naskh Medium" pitchFamily="50" charset="-78"/>
              <a:sym typeface="微软雅黑" panose="020B0503020204020204" pitchFamily="34" charset="-122"/>
            </a:endParaRPr>
          </a:p>
        </p:txBody>
      </p:sp>
      <p:sp>
        <p:nvSpPr>
          <p:cNvPr id="11" name="TextBox 57"/>
          <p:cNvSpPr txBox="1"/>
          <p:nvPr/>
        </p:nvSpPr>
        <p:spPr bwMode="auto">
          <a:xfrm>
            <a:off x="6185857" y="1353584"/>
            <a:ext cx="2753862" cy="932563"/>
          </a:xfrm>
          <a:prstGeom prst="rect">
            <a:avLst/>
          </a:prstGeom>
          <a:noFill/>
        </p:spPr>
        <p:txBody>
          <a:bodyPr wrap="square">
            <a:spAutoFit/>
          </a:bodyPr>
          <a:lstStyle/>
          <a:p>
            <a:pPr>
              <a:lnSpc>
                <a:spcPct val="130000"/>
              </a:lnSpc>
              <a:defRPr/>
            </a:pPr>
            <a:r>
              <a:rPr lang="zh-CN" altLang="en-US" sz="1400" kern="0" dirty="0" smtClean="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通过</a:t>
            </a:r>
            <a:r>
              <a:rPr lang="zh-CN" altLang="en-US" sz="1400" kern="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本次设计对软件开发流程有了进一步的了解，尤其是前期的需求的分析是至关重要的</a:t>
            </a:r>
            <a:endParaRPr lang="en-US" altLang="zh-CN" sz="1400" kern="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12" name="TextBox 57"/>
          <p:cNvSpPr txBox="1"/>
          <p:nvPr/>
        </p:nvSpPr>
        <p:spPr bwMode="auto">
          <a:xfrm>
            <a:off x="6185857" y="3349227"/>
            <a:ext cx="2753862" cy="932563"/>
          </a:xfrm>
          <a:prstGeom prst="rect">
            <a:avLst/>
          </a:prstGeom>
          <a:noFill/>
        </p:spPr>
        <p:txBody>
          <a:bodyPr wrap="square">
            <a:spAutoFit/>
          </a:bodyPr>
          <a:lstStyle/>
          <a:p>
            <a:pPr>
              <a:lnSpc>
                <a:spcPct val="130000"/>
              </a:lnSpc>
              <a:defRPr/>
            </a:pPr>
            <a:r>
              <a:rPr lang="zh-CN" altLang="en-US" sz="1400" kern="0" dirty="0" smtClean="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具体</a:t>
            </a:r>
            <a:r>
              <a:rPr lang="zh-CN" altLang="en-US" sz="1400" kern="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的业务实现和角色具体的划分以及具体功能点的实现和相关的业务流程的流转</a:t>
            </a:r>
            <a:endParaRPr lang="en-US" altLang="zh-CN" sz="1400" kern="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13" name="TextBox 57"/>
          <p:cNvSpPr txBox="1"/>
          <p:nvPr/>
        </p:nvSpPr>
        <p:spPr bwMode="auto">
          <a:xfrm>
            <a:off x="622028" y="1493981"/>
            <a:ext cx="2818656" cy="932563"/>
          </a:xfrm>
          <a:prstGeom prst="rect">
            <a:avLst/>
          </a:prstGeom>
          <a:noFill/>
        </p:spPr>
        <p:txBody>
          <a:bodyPr wrap="square">
            <a:spAutoFit/>
          </a:bodyPr>
          <a:lstStyle/>
          <a:p>
            <a:pPr>
              <a:lnSpc>
                <a:spcPct val="130000"/>
              </a:lnSpc>
              <a:defRPr/>
            </a:pPr>
            <a:r>
              <a:rPr lang="en-US" altLang="zh-CN" sz="1400" kern="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en-US" altLang="zh-CN" sz="1400" kern="0" dirty="0" smtClean="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400" kern="0" dirty="0" smtClean="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对</a:t>
            </a:r>
            <a:r>
              <a:rPr lang="zh-CN" altLang="en-US" sz="1400" kern="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平时课堂上老师讲述的理论知识有了更加深刻的理解。也认识到理论和实践结合的重要性</a:t>
            </a:r>
            <a:endParaRPr lang="en-US" altLang="zh-CN" sz="1400" kern="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57"/>
          <p:cNvSpPr txBox="1"/>
          <p:nvPr/>
        </p:nvSpPr>
        <p:spPr bwMode="auto">
          <a:xfrm>
            <a:off x="528010" y="3473864"/>
            <a:ext cx="2818656" cy="1212640"/>
          </a:xfrm>
          <a:prstGeom prst="rect">
            <a:avLst/>
          </a:prstGeom>
          <a:noFill/>
        </p:spPr>
        <p:txBody>
          <a:bodyPr wrap="square">
            <a:spAutoFit/>
          </a:bodyPr>
          <a:lstStyle/>
          <a:p>
            <a:pPr>
              <a:lnSpc>
                <a:spcPct val="130000"/>
              </a:lnSpc>
              <a:defRPr/>
            </a:pPr>
            <a:r>
              <a:rPr lang="zh-CN" altLang="en-US" sz="1100" kern="0" dirty="0" smtClean="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400" kern="0" dirty="0" smtClean="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提高</a:t>
            </a:r>
            <a:r>
              <a:rPr lang="zh-CN" altLang="en-US" sz="1400" kern="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了自己的编程思维能力，让我理解了具体功能实现的时候的页面和代码层面的数据交互，以及数据库中数据存储方式</a:t>
            </a:r>
            <a:endParaRPr lang="en-US" altLang="zh-CN" sz="1400" kern="0"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15" name="矩形 14"/>
          <p:cNvSpPr/>
          <p:nvPr/>
        </p:nvSpPr>
        <p:spPr>
          <a:xfrm>
            <a:off x="4223756" y="309362"/>
            <a:ext cx="753992" cy="438549"/>
          </a:xfrm>
          <a:prstGeom prst="rect">
            <a:avLst/>
          </a:prstGeom>
        </p:spPr>
        <p:txBody>
          <a:bodyPr wrap="none" lIns="68550" tIns="34274" rIns="68550" bIns="34274">
            <a:spAutoFit/>
          </a:bodyPr>
          <a:lstStyle/>
          <a:p>
            <a:pPr defTabSz="685800">
              <a:defRPr/>
            </a:pPr>
            <a:r>
              <a:rPr lang="zh-CN" altLang="en-US" sz="2400" dirty="0" smtClean="0">
                <a:solidFill>
                  <a:schemeClr val="accent1"/>
                </a:solidFill>
                <a:latin typeface="微软雅黑" panose="020B0503020204020204" pitchFamily="34" charset="-122"/>
                <a:ea typeface="微软雅黑" panose="020B0503020204020204" pitchFamily="34" charset="-122"/>
              </a:rPr>
              <a:t>结论</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090063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right)">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3253409" y="1207194"/>
          <a:ext cx="2637182" cy="2712992"/>
        </p:xfrm>
        <a:graphic>
          <a:graphicData uri="http://schemas.openxmlformats.org/drawingml/2006/chart">
            <c:chart xmlns:c="http://schemas.openxmlformats.org/drawingml/2006/chart" xmlns:r="http://schemas.openxmlformats.org/officeDocument/2006/relationships" r:id="rId2"/>
          </a:graphicData>
        </a:graphic>
      </p:graphicFrame>
      <p:grpSp>
        <p:nvGrpSpPr>
          <p:cNvPr id="5" name="组合 19"/>
          <p:cNvGrpSpPr/>
          <p:nvPr/>
        </p:nvGrpSpPr>
        <p:grpSpPr>
          <a:xfrm>
            <a:off x="3407982" y="1655600"/>
            <a:ext cx="2828142" cy="2829888"/>
            <a:chOff x="3491329" y="1261482"/>
            <a:chExt cx="3006725" cy="3006726"/>
          </a:xfrm>
        </p:grpSpPr>
        <p:grpSp>
          <p:nvGrpSpPr>
            <p:cNvPr id="6" name="组合 20"/>
            <p:cNvGrpSpPr/>
            <p:nvPr/>
          </p:nvGrpSpPr>
          <p:grpSpPr>
            <a:xfrm rot="900000">
              <a:off x="3491329" y="1261482"/>
              <a:ext cx="3006725" cy="3006726"/>
              <a:chOff x="3491329" y="1261482"/>
              <a:chExt cx="3006725" cy="3006726"/>
            </a:xfrm>
          </p:grpSpPr>
          <p:grpSp>
            <p:nvGrpSpPr>
              <p:cNvPr id="8" name="组合 22"/>
              <p:cNvGrpSpPr/>
              <p:nvPr/>
            </p:nvGrpSpPr>
            <p:grpSpPr>
              <a:xfrm>
                <a:off x="5015329" y="2787070"/>
                <a:ext cx="1482725" cy="1481138"/>
                <a:chOff x="4549776" y="2547938"/>
                <a:chExt cx="1482725" cy="1481138"/>
              </a:xfrm>
            </p:grpSpPr>
            <p:sp>
              <p:nvSpPr>
                <p:cNvPr id="10" name="Freeform 5"/>
                <p:cNvSpPr/>
                <p:nvPr/>
              </p:nvSpPr>
              <p:spPr bwMode="auto">
                <a:xfrm>
                  <a:off x="4735513" y="2732088"/>
                  <a:ext cx="538163" cy="538163"/>
                </a:xfrm>
                <a:custGeom>
                  <a:avLst/>
                  <a:gdLst>
                    <a:gd name="T0" fmla="*/ 339 w 339"/>
                    <a:gd name="T1" fmla="*/ 270 h 339"/>
                    <a:gd name="T2" fmla="*/ 270 w 339"/>
                    <a:gd name="T3" fmla="*/ 339 h 339"/>
                    <a:gd name="T4" fmla="*/ 0 w 339"/>
                    <a:gd name="T5" fmla="*/ 71 h 339"/>
                    <a:gd name="T6" fmla="*/ 70 w 339"/>
                    <a:gd name="T7" fmla="*/ 0 h 339"/>
                    <a:gd name="T8" fmla="*/ 339 w 339"/>
                    <a:gd name="T9" fmla="*/ 270 h 339"/>
                  </a:gdLst>
                  <a:ahLst/>
                  <a:cxnLst>
                    <a:cxn ang="0">
                      <a:pos x="T0" y="T1"/>
                    </a:cxn>
                    <a:cxn ang="0">
                      <a:pos x="T2" y="T3"/>
                    </a:cxn>
                    <a:cxn ang="0">
                      <a:pos x="T4" y="T5"/>
                    </a:cxn>
                    <a:cxn ang="0">
                      <a:pos x="T6" y="T7"/>
                    </a:cxn>
                    <a:cxn ang="0">
                      <a:pos x="T8" y="T9"/>
                    </a:cxn>
                  </a:cxnLst>
                  <a:rect l="0" t="0" r="r" b="b"/>
                  <a:pathLst>
                    <a:path w="339" h="339">
                      <a:moveTo>
                        <a:pt x="339" y="270"/>
                      </a:moveTo>
                      <a:lnTo>
                        <a:pt x="270" y="339"/>
                      </a:lnTo>
                      <a:lnTo>
                        <a:pt x="0" y="71"/>
                      </a:lnTo>
                      <a:lnTo>
                        <a:pt x="70" y="0"/>
                      </a:lnTo>
                      <a:lnTo>
                        <a:pt x="339" y="270"/>
                      </a:lnTo>
                      <a:close/>
                    </a:path>
                  </a:pathLst>
                </a:custGeom>
                <a:solidFill>
                  <a:srgbClr val="9494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6"/>
                <p:cNvSpPr/>
                <p:nvPr/>
              </p:nvSpPr>
              <p:spPr bwMode="auto">
                <a:xfrm>
                  <a:off x="4549776" y="2547938"/>
                  <a:ext cx="388938" cy="388938"/>
                </a:xfrm>
                <a:custGeom>
                  <a:avLst/>
                  <a:gdLst>
                    <a:gd name="T0" fmla="*/ 188 w 197"/>
                    <a:gd name="T1" fmla="*/ 77 h 197"/>
                    <a:gd name="T2" fmla="*/ 188 w 197"/>
                    <a:gd name="T3" fmla="*/ 111 h 197"/>
                    <a:gd name="T4" fmla="*/ 112 w 197"/>
                    <a:gd name="T5" fmla="*/ 187 h 197"/>
                    <a:gd name="T6" fmla="*/ 78 w 197"/>
                    <a:gd name="T7" fmla="*/ 187 h 197"/>
                    <a:gd name="T8" fmla="*/ 10 w 197"/>
                    <a:gd name="T9" fmla="*/ 120 h 197"/>
                    <a:gd name="T10" fmla="*/ 10 w 197"/>
                    <a:gd name="T11" fmla="*/ 86 h 197"/>
                    <a:gd name="T12" fmla="*/ 86 w 197"/>
                    <a:gd name="T13" fmla="*/ 9 h 197"/>
                    <a:gd name="T14" fmla="*/ 120 w 197"/>
                    <a:gd name="T15" fmla="*/ 9 h 197"/>
                    <a:gd name="T16" fmla="*/ 188 w 197"/>
                    <a:gd name="T17" fmla="*/ 7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197">
                      <a:moveTo>
                        <a:pt x="188" y="77"/>
                      </a:moveTo>
                      <a:cubicBezTo>
                        <a:pt x="197" y="87"/>
                        <a:pt x="197" y="102"/>
                        <a:pt x="188" y="111"/>
                      </a:cubicBezTo>
                      <a:cubicBezTo>
                        <a:pt x="112" y="187"/>
                        <a:pt x="112" y="187"/>
                        <a:pt x="112" y="187"/>
                      </a:cubicBezTo>
                      <a:cubicBezTo>
                        <a:pt x="102" y="197"/>
                        <a:pt x="87" y="197"/>
                        <a:pt x="78" y="187"/>
                      </a:cubicBezTo>
                      <a:cubicBezTo>
                        <a:pt x="10" y="120"/>
                        <a:pt x="10" y="120"/>
                        <a:pt x="10" y="120"/>
                      </a:cubicBezTo>
                      <a:cubicBezTo>
                        <a:pt x="0" y="110"/>
                        <a:pt x="0" y="95"/>
                        <a:pt x="10" y="86"/>
                      </a:cubicBezTo>
                      <a:cubicBezTo>
                        <a:pt x="86" y="9"/>
                        <a:pt x="86" y="9"/>
                        <a:pt x="86" y="9"/>
                      </a:cubicBezTo>
                      <a:cubicBezTo>
                        <a:pt x="95" y="0"/>
                        <a:pt x="111" y="0"/>
                        <a:pt x="120" y="9"/>
                      </a:cubicBezTo>
                      <a:lnTo>
                        <a:pt x="188" y="77"/>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7"/>
                <p:cNvSpPr/>
                <p:nvPr/>
              </p:nvSpPr>
              <p:spPr bwMode="auto">
                <a:xfrm>
                  <a:off x="5057776" y="3052763"/>
                  <a:ext cx="974725" cy="976313"/>
                </a:xfrm>
                <a:custGeom>
                  <a:avLst/>
                  <a:gdLst>
                    <a:gd name="T0" fmla="*/ 86 w 494"/>
                    <a:gd name="T1" fmla="*/ 10 h 495"/>
                    <a:gd name="T2" fmla="*/ 41 w 494"/>
                    <a:gd name="T3" fmla="*/ 55 h 495"/>
                    <a:gd name="T4" fmla="*/ 31 w 494"/>
                    <a:gd name="T5" fmla="*/ 64 h 495"/>
                    <a:gd name="T6" fmla="*/ 26 w 494"/>
                    <a:gd name="T7" fmla="*/ 70 h 495"/>
                    <a:gd name="T8" fmla="*/ 9 w 494"/>
                    <a:gd name="T9" fmla="*/ 86 h 495"/>
                    <a:gd name="T10" fmla="*/ 9 w 494"/>
                    <a:gd name="T11" fmla="*/ 120 h 495"/>
                    <a:gd name="T12" fmla="*/ 374 w 494"/>
                    <a:gd name="T13" fmla="*/ 485 h 495"/>
                    <a:gd name="T14" fmla="*/ 408 w 494"/>
                    <a:gd name="T15" fmla="*/ 485 h 495"/>
                    <a:gd name="T16" fmla="*/ 425 w 494"/>
                    <a:gd name="T17" fmla="*/ 469 h 495"/>
                    <a:gd name="T18" fmla="*/ 430 w 494"/>
                    <a:gd name="T19" fmla="*/ 463 h 495"/>
                    <a:gd name="T20" fmla="*/ 440 w 494"/>
                    <a:gd name="T21" fmla="*/ 454 h 495"/>
                    <a:gd name="T22" fmla="*/ 485 w 494"/>
                    <a:gd name="T23" fmla="*/ 409 h 495"/>
                    <a:gd name="T24" fmla="*/ 485 w 494"/>
                    <a:gd name="T25" fmla="*/ 375 h 495"/>
                    <a:gd name="T26" fmla="*/ 119 w 494"/>
                    <a:gd name="T27" fmla="*/ 10 h 495"/>
                    <a:gd name="T28" fmla="*/ 86 w 494"/>
                    <a:gd name="T29" fmla="*/ 1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4" h="495">
                      <a:moveTo>
                        <a:pt x="86" y="10"/>
                      </a:moveTo>
                      <a:cubicBezTo>
                        <a:pt x="41" y="55"/>
                        <a:pt x="41" y="55"/>
                        <a:pt x="41" y="55"/>
                      </a:cubicBezTo>
                      <a:cubicBezTo>
                        <a:pt x="31" y="64"/>
                        <a:pt x="31" y="64"/>
                        <a:pt x="31" y="64"/>
                      </a:cubicBezTo>
                      <a:cubicBezTo>
                        <a:pt x="26" y="70"/>
                        <a:pt x="26" y="70"/>
                        <a:pt x="26" y="70"/>
                      </a:cubicBezTo>
                      <a:cubicBezTo>
                        <a:pt x="9" y="86"/>
                        <a:pt x="9" y="86"/>
                        <a:pt x="9" y="86"/>
                      </a:cubicBezTo>
                      <a:cubicBezTo>
                        <a:pt x="0" y="95"/>
                        <a:pt x="0" y="111"/>
                        <a:pt x="9" y="120"/>
                      </a:cubicBezTo>
                      <a:cubicBezTo>
                        <a:pt x="374" y="485"/>
                        <a:pt x="374" y="485"/>
                        <a:pt x="374" y="485"/>
                      </a:cubicBezTo>
                      <a:cubicBezTo>
                        <a:pt x="384" y="495"/>
                        <a:pt x="399" y="495"/>
                        <a:pt x="408" y="485"/>
                      </a:cubicBezTo>
                      <a:cubicBezTo>
                        <a:pt x="425" y="469"/>
                        <a:pt x="425" y="469"/>
                        <a:pt x="425" y="469"/>
                      </a:cubicBezTo>
                      <a:cubicBezTo>
                        <a:pt x="430" y="463"/>
                        <a:pt x="430" y="463"/>
                        <a:pt x="430" y="463"/>
                      </a:cubicBezTo>
                      <a:cubicBezTo>
                        <a:pt x="440" y="454"/>
                        <a:pt x="440" y="454"/>
                        <a:pt x="440" y="454"/>
                      </a:cubicBezTo>
                      <a:cubicBezTo>
                        <a:pt x="485" y="409"/>
                        <a:pt x="485" y="409"/>
                        <a:pt x="485" y="409"/>
                      </a:cubicBezTo>
                      <a:cubicBezTo>
                        <a:pt x="494" y="399"/>
                        <a:pt x="494" y="384"/>
                        <a:pt x="485" y="375"/>
                      </a:cubicBezTo>
                      <a:cubicBezTo>
                        <a:pt x="119" y="10"/>
                        <a:pt x="119" y="10"/>
                        <a:pt x="119" y="10"/>
                      </a:cubicBezTo>
                      <a:cubicBezTo>
                        <a:pt x="110" y="0"/>
                        <a:pt x="95" y="0"/>
                        <a:pt x="86" y="10"/>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
                <p:cNvSpPr/>
                <p:nvPr/>
              </p:nvSpPr>
              <p:spPr bwMode="auto">
                <a:xfrm>
                  <a:off x="5057776" y="3190875"/>
                  <a:ext cx="838200" cy="838200"/>
                </a:xfrm>
                <a:custGeom>
                  <a:avLst/>
                  <a:gdLst>
                    <a:gd name="T0" fmla="*/ 9 w 425"/>
                    <a:gd name="T1" fmla="*/ 16 h 425"/>
                    <a:gd name="T2" fmla="*/ 9 w 425"/>
                    <a:gd name="T3" fmla="*/ 50 h 425"/>
                    <a:gd name="T4" fmla="*/ 374 w 425"/>
                    <a:gd name="T5" fmla="*/ 415 h 425"/>
                    <a:gd name="T6" fmla="*/ 408 w 425"/>
                    <a:gd name="T7" fmla="*/ 415 h 425"/>
                    <a:gd name="T8" fmla="*/ 425 w 425"/>
                    <a:gd name="T9" fmla="*/ 399 h 425"/>
                    <a:gd name="T10" fmla="*/ 26 w 425"/>
                    <a:gd name="T11" fmla="*/ 0 h 425"/>
                    <a:gd name="T12" fmla="*/ 9 w 425"/>
                    <a:gd name="T13" fmla="*/ 16 h 425"/>
                  </a:gdLst>
                  <a:ahLst/>
                  <a:cxnLst>
                    <a:cxn ang="0">
                      <a:pos x="T0" y="T1"/>
                    </a:cxn>
                    <a:cxn ang="0">
                      <a:pos x="T2" y="T3"/>
                    </a:cxn>
                    <a:cxn ang="0">
                      <a:pos x="T4" y="T5"/>
                    </a:cxn>
                    <a:cxn ang="0">
                      <a:pos x="T6" y="T7"/>
                    </a:cxn>
                    <a:cxn ang="0">
                      <a:pos x="T8" y="T9"/>
                    </a:cxn>
                    <a:cxn ang="0">
                      <a:pos x="T10" y="T11"/>
                    </a:cxn>
                    <a:cxn ang="0">
                      <a:pos x="T12" y="T13"/>
                    </a:cxn>
                  </a:cxnLst>
                  <a:rect l="0" t="0" r="r" b="b"/>
                  <a:pathLst>
                    <a:path w="425" h="425">
                      <a:moveTo>
                        <a:pt x="9" y="16"/>
                      </a:moveTo>
                      <a:cubicBezTo>
                        <a:pt x="0" y="25"/>
                        <a:pt x="0" y="41"/>
                        <a:pt x="9" y="50"/>
                      </a:cubicBezTo>
                      <a:cubicBezTo>
                        <a:pt x="374" y="415"/>
                        <a:pt x="374" y="415"/>
                        <a:pt x="374" y="415"/>
                      </a:cubicBezTo>
                      <a:cubicBezTo>
                        <a:pt x="384" y="425"/>
                        <a:pt x="399" y="425"/>
                        <a:pt x="408" y="415"/>
                      </a:cubicBezTo>
                      <a:cubicBezTo>
                        <a:pt x="425" y="399"/>
                        <a:pt x="425" y="399"/>
                        <a:pt x="425" y="399"/>
                      </a:cubicBezTo>
                      <a:cubicBezTo>
                        <a:pt x="26" y="0"/>
                        <a:pt x="26" y="0"/>
                        <a:pt x="26" y="0"/>
                      </a:cubicBezTo>
                      <a:lnTo>
                        <a:pt x="9" y="16"/>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
                <p:cNvSpPr/>
                <p:nvPr/>
              </p:nvSpPr>
              <p:spPr bwMode="auto">
                <a:xfrm>
                  <a:off x="5118101" y="3162300"/>
                  <a:ext cx="806450" cy="804863"/>
                </a:xfrm>
                <a:custGeom>
                  <a:avLst/>
                  <a:gdLst>
                    <a:gd name="T0" fmla="*/ 0 w 508"/>
                    <a:gd name="T1" fmla="*/ 11 h 507"/>
                    <a:gd name="T2" fmla="*/ 496 w 508"/>
                    <a:gd name="T3" fmla="*/ 507 h 507"/>
                    <a:gd name="T4" fmla="*/ 508 w 508"/>
                    <a:gd name="T5" fmla="*/ 496 h 507"/>
                    <a:gd name="T6" fmla="*/ 13 w 508"/>
                    <a:gd name="T7" fmla="*/ 0 h 507"/>
                    <a:gd name="T8" fmla="*/ 0 w 508"/>
                    <a:gd name="T9" fmla="*/ 11 h 507"/>
                  </a:gdLst>
                  <a:ahLst/>
                  <a:cxnLst>
                    <a:cxn ang="0">
                      <a:pos x="T0" y="T1"/>
                    </a:cxn>
                    <a:cxn ang="0">
                      <a:pos x="T2" y="T3"/>
                    </a:cxn>
                    <a:cxn ang="0">
                      <a:pos x="T4" y="T5"/>
                    </a:cxn>
                    <a:cxn ang="0">
                      <a:pos x="T6" y="T7"/>
                    </a:cxn>
                    <a:cxn ang="0">
                      <a:pos x="T8" y="T9"/>
                    </a:cxn>
                  </a:cxnLst>
                  <a:rect l="0" t="0" r="r" b="b"/>
                  <a:pathLst>
                    <a:path w="508" h="507">
                      <a:moveTo>
                        <a:pt x="0" y="11"/>
                      </a:moveTo>
                      <a:lnTo>
                        <a:pt x="496" y="507"/>
                      </a:lnTo>
                      <a:lnTo>
                        <a:pt x="508" y="496"/>
                      </a:lnTo>
                      <a:lnTo>
                        <a:pt x="13" y="0"/>
                      </a:lnTo>
                      <a:lnTo>
                        <a:pt x="0" y="11"/>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
                <p:cNvSpPr/>
                <p:nvPr/>
              </p:nvSpPr>
              <p:spPr bwMode="auto">
                <a:xfrm>
                  <a:off x="4619626" y="2768600"/>
                  <a:ext cx="182563" cy="168275"/>
                </a:xfrm>
                <a:custGeom>
                  <a:avLst/>
                  <a:gdLst>
                    <a:gd name="T0" fmla="*/ 0 w 93"/>
                    <a:gd name="T1" fmla="*/ 33 h 85"/>
                    <a:gd name="T2" fmla="*/ 43 w 93"/>
                    <a:gd name="T3" fmla="*/ 75 h 85"/>
                    <a:gd name="T4" fmla="*/ 77 w 93"/>
                    <a:gd name="T5" fmla="*/ 75 h 85"/>
                    <a:gd name="T6" fmla="*/ 93 w 93"/>
                    <a:gd name="T7" fmla="*/ 59 h 85"/>
                    <a:gd name="T8" fmla="*/ 34 w 93"/>
                    <a:gd name="T9" fmla="*/ 0 h 85"/>
                    <a:gd name="T10" fmla="*/ 0 w 93"/>
                    <a:gd name="T11" fmla="*/ 33 h 85"/>
                  </a:gdLst>
                  <a:ahLst/>
                  <a:cxnLst>
                    <a:cxn ang="0">
                      <a:pos x="T0" y="T1"/>
                    </a:cxn>
                    <a:cxn ang="0">
                      <a:pos x="T2" y="T3"/>
                    </a:cxn>
                    <a:cxn ang="0">
                      <a:pos x="T4" y="T5"/>
                    </a:cxn>
                    <a:cxn ang="0">
                      <a:pos x="T6" y="T7"/>
                    </a:cxn>
                    <a:cxn ang="0">
                      <a:pos x="T8" y="T9"/>
                    </a:cxn>
                    <a:cxn ang="0">
                      <a:pos x="T10" y="T11"/>
                    </a:cxn>
                  </a:cxnLst>
                  <a:rect l="0" t="0" r="r" b="b"/>
                  <a:pathLst>
                    <a:path w="93" h="85">
                      <a:moveTo>
                        <a:pt x="0" y="33"/>
                      </a:moveTo>
                      <a:cubicBezTo>
                        <a:pt x="43" y="75"/>
                        <a:pt x="43" y="75"/>
                        <a:pt x="43" y="75"/>
                      </a:cubicBezTo>
                      <a:cubicBezTo>
                        <a:pt x="52" y="85"/>
                        <a:pt x="67" y="85"/>
                        <a:pt x="77" y="75"/>
                      </a:cubicBezTo>
                      <a:cubicBezTo>
                        <a:pt x="93" y="59"/>
                        <a:pt x="93" y="59"/>
                        <a:pt x="93" y="59"/>
                      </a:cubicBezTo>
                      <a:cubicBezTo>
                        <a:pt x="34" y="0"/>
                        <a:pt x="34" y="0"/>
                        <a:pt x="34" y="0"/>
                      </a:cubicBezTo>
                      <a:lnTo>
                        <a:pt x="0" y="33"/>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1"/>
                <p:cNvSpPr/>
                <p:nvPr/>
              </p:nvSpPr>
              <p:spPr bwMode="auto">
                <a:xfrm>
                  <a:off x="4699001" y="2740025"/>
                  <a:ext cx="133350" cy="133350"/>
                </a:xfrm>
                <a:custGeom>
                  <a:avLst/>
                  <a:gdLst>
                    <a:gd name="T0" fmla="*/ 0 w 84"/>
                    <a:gd name="T1" fmla="*/ 11 h 84"/>
                    <a:gd name="T2" fmla="*/ 73 w 84"/>
                    <a:gd name="T3" fmla="*/ 84 h 84"/>
                    <a:gd name="T4" fmla="*/ 84 w 84"/>
                    <a:gd name="T5" fmla="*/ 73 h 84"/>
                    <a:gd name="T6" fmla="*/ 11 w 84"/>
                    <a:gd name="T7" fmla="*/ 0 h 84"/>
                    <a:gd name="T8" fmla="*/ 0 w 84"/>
                    <a:gd name="T9" fmla="*/ 11 h 84"/>
                  </a:gdLst>
                  <a:ahLst/>
                  <a:cxnLst>
                    <a:cxn ang="0">
                      <a:pos x="T0" y="T1"/>
                    </a:cxn>
                    <a:cxn ang="0">
                      <a:pos x="T2" y="T3"/>
                    </a:cxn>
                    <a:cxn ang="0">
                      <a:pos x="T4" y="T5"/>
                    </a:cxn>
                    <a:cxn ang="0">
                      <a:pos x="T6" y="T7"/>
                    </a:cxn>
                    <a:cxn ang="0">
                      <a:pos x="T8" y="T9"/>
                    </a:cxn>
                  </a:cxnLst>
                  <a:rect l="0" t="0" r="r" b="b"/>
                  <a:pathLst>
                    <a:path w="84" h="84">
                      <a:moveTo>
                        <a:pt x="0" y="11"/>
                      </a:moveTo>
                      <a:lnTo>
                        <a:pt x="73" y="84"/>
                      </a:lnTo>
                      <a:lnTo>
                        <a:pt x="84" y="73"/>
                      </a:lnTo>
                      <a:lnTo>
                        <a:pt x="11" y="0"/>
                      </a:lnTo>
                      <a:lnTo>
                        <a:pt x="0" y="11"/>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Freeform 12"/>
              <p:cNvSpPr/>
              <p:nvPr/>
            </p:nvSpPr>
            <p:spPr bwMode="auto">
              <a:xfrm>
                <a:off x="3491329" y="1261482"/>
                <a:ext cx="2147888" cy="2147888"/>
              </a:xfrm>
              <a:custGeom>
                <a:avLst/>
                <a:gdLst>
                  <a:gd name="T0" fmla="*/ 895 w 1089"/>
                  <a:gd name="T1" fmla="*/ 194 h 1089"/>
                  <a:gd name="T2" fmla="*/ 895 w 1089"/>
                  <a:gd name="T3" fmla="*/ 895 h 1089"/>
                  <a:gd name="T4" fmla="*/ 193 w 1089"/>
                  <a:gd name="T5" fmla="*/ 895 h 1089"/>
                  <a:gd name="T6" fmla="*/ 193 w 1089"/>
                  <a:gd name="T7" fmla="*/ 194 h 1089"/>
                  <a:gd name="T8" fmla="*/ 895 w 1089"/>
                  <a:gd name="T9" fmla="*/ 194 h 1089"/>
                </a:gdLst>
                <a:ahLst/>
                <a:cxnLst>
                  <a:cxn ang="0">
                    <a:pos x="T0" y="T1"/>
                  </a:cxn>
                  <a:cxn ang="0">
                    <a:pos x="T2" y="T3"/>
                  </a:cxn>
                  <a:cxn ang="0">
                    <a:pos x="T4" y="T5"/>
                  </a:cxn>
                  <a:cxn ang="0">
                    <a:pos x="T6" y="T7"/>
                  </a:cxn>
                  <a:cxn ang="0">
                    <a:pos x="T8" y="T9"/>
                  </a:cxn>
                </a:cxnLst>
                <a:rect l="0" t="0" r="r" b="b"/>
                <a:pathLst>
                  <a:path w="1089" h="1089">
                    <a:moveTo>
                      <a:pt x="895" y="194"/>
                    </a:moveTo>
                    <a:cubicBezTo>
                      <a:pt x="1089" y="388"/>
                      <a:pt x="1089" y="702"/>
                      <a:pt x="895" y="895"/>
                    </a:cubicBezTo>
                    <a:cubicBezTo>
                      <a:pt x="701" y="1089"/>
                      <a:pt x="387" y="1089"/>
                      <a:pt x="193" y="895"/>
                    </a:cubicBezTo>
                    <a:cubicBezTo>
                      <a:pt x="0" y="702"/>
                      <a:pt x="0" y="388"/>
                      <a:pt x="193" y="194"/>
                    </a:cubicBezTo>
                    <a:cubicBezTo>
                      <a:pt x="387" y="0"/>
                      <a:pt x="701" y="0"/>
                      <a:pt x="895" y="194"/>
                    </a:cubicBezTo>
                    <a:close/>
                  </a:path>
                </a:pathLst>
              </a:custGeom>
              <a:solidFill>
                <a:srgbClr val="E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Freeform 14"/>
            <p:cNvSpPr/>
            <p:nvPr/>
          </p:nvSpPr>
          <p:spPr bwMode="auto">
            <a:xfrm rot="900000">
              <a:off x="3761175" y="1308636"/>
              <a:ext cx="1858620" cy="1858618"/>
            </a:xfrm>
            <a:custGeom>
              <a:avLst/>
              <a:gdLst>
                <a:gd name="T0" fmla="*/ 809 w 984"/>
                <a:gd name="T1" fmla="*/ 175 h 983"/>
                <a:gd name="T2" fmla="*/ 809 w 984"/>
                <a:gd name="T3" fmla="*/ 809 h 983"/>
                <a:gd name="T4" fmla="*/ 175 w 984"/>
                <a:gd name="T5" fmla="*/ 809 h 983"/>
                <a:gd name="T6" fmla="*/ 175 w 984"/>
                <a:gd name="T7" fmla="*/ 175 h 983"/>
                <a:gd name="T8" fmla="*/ 809 w 984"/>
                <a:gd name="T9" fmla="*/ 175 h 983"/>
              </a:gdLst>
              <a:ahLst/>
              <a:cxnLst>
                <a:cxn ang="0">
                  <a:pos x="T0" y="T1"/>
                </a:cxn>
                <a:cxn ang="0">
                  <a:pos x="T2" y="T3"/>
                </a:cxn>
                <a:cxn ang="0">
                  <a:pos x="T4" y="T5"/>
                </a:cxn>
                <a:cxn ang="0">
                  <a:pos x="T6" y="T7"/>
                </a:cxn>
                <a:cxn ang="0">
                  <a:pos x="T8" y="T9"/>
                </a:cxn>
              </a:cxnLst>
              <a:rect l="0" t="0" r="r" b="b"/>
              <a:pathLst>
                <a:path w="984" h="983">
                  <a:moveTo>
                    <a:pt x="809" y="175"/>
                  </a:moveTo>
                  <a:cubicBezTo>
                    <a:pt x="984" y="350"/>
                    <a:pt x="984" y="634"/>
                    <a:pt x="809" y="809"/>
                  </a:cubicBezTo>
                  <a:cubicBezTo>
                    <a:pt x="634" y="983"/>
                    <a:pt x="350" y="983"/>
                    <a:pt x="175" y="809"/>
                  </a:cubicBezTo>
                  <a:cubicBezTo>
                    <a:pt x="0" y="634"/>
                    <a:pt x="0" y="350"/>
                    <a:pt x="175" y="175"/>
                  </a:cubicBezTo>
                  <a:cubicBezTo>
                    <a:pt x="350" y="0"/>
                    <a:pt x="634" y="0"/>
                    <a:pt x="809" y="1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 name="Freeform 19"/>
          <p:cNvSpPr>
            <a:spLocks noEditPoints="1"/>
          </p:cNvSpPr>
          <p:nvPr/>
        </p:nvSpPr>
        <p:spPr bwMode="auto">
          <a:xfrm>
            <a:off x="4363127" y="2316565"/>
            <a:ext cx="440980" cy="404624"/>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 name="Rectangle 24"/>
          <p:cNvSpPr>
            <a:spLocks noChangeArrowheads="1"/>
          </p:cNvSpPr>
          <p:nvPr/>
        </p:nvSpPr>
        <p:spPr bwMode="auto">
          <a:xfrm>
            <a:off x="361537" y="1446833"/>
            <a:ext cx="2516770" cy="127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dirty="0">
                <a:solidFill>
                  <a:schemeClr val="tx1">
                    <a:lumMod val="75000"/>
                    <a:lumOff val="25000"/>
                  </a:schemeClr>
                </a:solidFill>
                <a:ea typeface="微软雅黑" panose="020B0503020204020204" pitchFamily="34" charset="-122"/>
              </a:rPr>
              <a:t>完善系统流程</a:t>
            </a:r>
            <a:endParaRPr lang="en-US" altLang="zh-CN" sz="1600" dirty="0">
              <a:solidFill>
                <a:schemeClr val="tx1">
                  <a:lumMod val="75000"/>
                  <a:lumOff val="25000"/>
                </a:schemeClr>
              </a:solidFill>
              <a:ea typeface="微软雅黑" panose="020B0503020204020204" pitchFamily="34" charset="-122"/>
            </a:endParaRPr>
          </a:p>
          <a:p>
            <a:endParaRPr lang="en-US" altLang="zh-CN" sz="1200" dirty="0" smtClean="0">
              <a:solidFill>
                <a:schemeClr val="tx1">
                  <a:lumMod val="75000"/>
                  <a:lumOff val="25000"/>
                </a:schemeClr>
              </a:solidFill>
              <a:ea typeface="微软雅黑" panose="020B0503020204020204" pitchFamily="34" charset="-122"/>
            </a:endParaRPr>
          </a:p>
          <a:p>
            <a:pPr>
              <a:lnSpc>
                <a:spcPct val="13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通过本次设计对软件开发流程有了进一步的了解，尤其是前期的需求的分析是至关重要的。</a:t>
            </a:r>
          </a:p>
        </p:txBody>
      </p:sp>
      <p:sp>
        <p:nvSpPr>
          <p:cNvPr id="20" name="Rectangle 24"/>
          <p:cNvSpPr>
            <a:spLocks noChangeArrowheads="1"/>
          </p:cNvSpPr>
          <p:nvPr/>
        </p:nvSpPr>
        <p:spPr bwMode="auto">
          <a:xfrm>
            <a:off x="2742149" y="1573320"/>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2"/>
                </a:solidFill>
              </a:rPr>
              <a:t>15%</a:t>
            </a:r>
            <a:endParaRPr lang="en-US" altLang="zh-CN" dirty="0">
              <a:solidFill>
                <a:schemeClr val="accent2"/>
              </a:solidFill>
            </a:endParaRPr>
          </a:p>
        </p:txBody>
      </p:sp>
      <p:sp>
        <p:nvSpPr>
          <p:cNvPr id="21" name="Rectangle 24"/>
          <p:cNvSpPr>
            <a:spLocks noChangeArrowheads="1"/>
          </p:cNvSpPr>
          <p:nvPr/>
        </p:nvSpPr>
        <p:spPr bwMode="auto">
          <a:xfrm>
            <a:off x="631910" y="3406966"/>
            <a:ext cx="2337032" cy="127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dirty="0">
                <a:solidFill>
                  <a:schemeClr val="tx1">
                    <a:lumMod val="75000"/>
                    <a:lumOff val="25000"/>
                  </a:schemeClr>
                </a:solidFill>
                <a:ea typeface="微软雅黑" panose="020B0503020204020204" pitchFamily="34" charset="-122"/>
              </a:rPr>
              <a:t>定制审核审批流程</a:t>
            </a:r>
            <a:endParaRPr lang="en-US" altLang="zh-CN" sz="1600" dirty="0">
              <a:solidFill>
                <a:schemeClr val="tx1">
                  <a:lumMod val="75000"/>
                  <a:lumOff val="25000"/>
                </a:schemeClr>
              </a:solidFill>
              <a:ea typeface="微软雅黑" panose="020B0503020204020204" pitchFamily="34" charset="-122"/>
            </a:endParaRPr>
          </a:p>
          <a:p>
            <a:endParaRPr lang="en-US" altLang="zh-CN" sz="1200" dirty="0" smtClean="0">
              <a:solidFill>
                <a:schemeClr val="tx1">
                  <a:lumMod val="75000"/>
                  <a:lumOff val="25000"/>
                </a:schemeClr>
              </a:solidFill>
              <a:ea typeface="微软雅黑" panose="020B0503020204020204" pitchFamily="34" charset="-122"/>
            </a:endParaRPr>
          </a:p>
          <a:p>
            <a:pPr>
              <a:lnSpc>
                <a:spcPct val="13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根据具体的业务定制对应的审核审批流程，以保障系统的可拓展性</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Rectangle 24"/>
          <p:cNvSpPr>
            <a:spLocks noChangeArrowheads="1"/>
          </p:cNvSpPr>
          <p:nvPr/>
        </p:nvSpPr>
        <p:spPr bwMode="auto">
          <a:xfrm>
            <a:off x="2886165" y="3380405"/>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1"/>
                </a:solidFill>
              </a:rPr>
              <a:t>40%</a:t>
            </a:r>
            <a:endParaRPr lang="en-US" altLang="zh-CN" dirty="0">
              <a:solidFill>
                <a:schemeClr val="accent1"/>
              </a:solidFill>
            </a:endParaRPr>
          </a:p>
        </p:txBody>
      </p:sp>
      <p:sp>
        <p:nvSpPr>
          <p:cNvPr id="23" name="Rectangle 24"/>
          <p:cNvSpPr>
            <a:spLocks noChangeArrowheads="1"/>
          </p:cNvSpPr>
          <p:nvPr/>
        </p:nvSpPr>
        <p:spPr bwMode="auto">
          <a:xfrm>
            <a:off x="5936401" y="774354"/>
            <a:ext cx="278931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dirty="0">
                <a:solidFill>
                  <a:schemeClr val="tx1">
                    <a:lumMod val="75000"/>
                    <a:lumOff val="25000"/>
                  </a:schemeClr>
                </a:solidFill>
                <a:ea typeface="微软雅黑" panose="020B0503020204020204" pitchFamily="34" charset="-122"/>
              </a:rPr>
              <a:t>提高用户</a:t>
            </a:r>
            <a:r>
              <a:rPr lang="zh-CN" altLang="en-US" sz="1600" dirty="0" smtClean="0">
                <a:solidFill>
                  <a:schemeClr val="tx1">
                    <a:lumMod val="75000"/>
                    <a:lumOff val="25000"/>
                  </a:schemeClr>
                </a:solidFill>
                <a:ea typeface="微软雅黑" panose="020B0503020204020204" pitchFamily="34" charset="-122"/>
              </a:rPr>
              <a:t>体验</a:t>
            </a:r>
            <a:endParaRPr lang="en-US" altLang="zh-CN" sz="1600" dirty="0" smtClean="0">
              <a:solidFill>
                <a:schemeClr val="tx1">
                  <a:lumMod val="75000"/>
                  <a:lumOff val="25000"/>
                </a:schemeClr>
              </a:solidFill>
              <a:ea typeface="微软雅黑" panose="020B0503020204020204" pitchFamily="34" charset="-122"/>
            </a:endParaRPr>
          </a:p>
          <a:p>
            <a:endParaRPr lang="en-US" altLang="zh-CN" sz="1600" dirty="0">
              <a:solidFill>
                <a:schemeClr val="tx1">
                  <a:lumMod val="75000"/>
                  <a:lumOff val="25000"/>
                </a:schemeClr>
              </a:solidFill>
              <a:ea typeface="微软雅黑" panose="020B0503020204020204" pitchFamily="34" charset="-122"/>
            </a:endParaRPr>
          </a:p>
          <a:p>
            <a:pPr>
              <a:lnSpc>
                <a:spcPct val="13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在具体的业务处理过程中，根据用户偏好，调整系统体验度</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 name="Rectangle 24"/>
          <p:cNvSpPr>
            <a:spLocks noChangeArrowheads="1"/>
          </p:cNvSpPr>
          <p:nvPr/>
        </p:nvSpPr>
        <p:spPr bwMode="auto">
          <a:xfrm>
            <a:off x="5154074" y="1003635"/>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3"/>
                </a:solidFill>
              </a:rPr>
              <a:t>20%</a:t>
            </a:r>
            <a:endParaRPr lang="en-US" altLang="zh-CN" dirty="0">
              <a:solidFill>
                <a:schemeClr val="accent3"/>
              </a:solidFill>
            </a:endParaRPr>
          </a:p>
        </p:txBody>
      </p:sp>
      <p:sp>
        <p:nvSpPr>
          <p:cNvPr id="25" name="Rectangle 24"/>
          <p:cNvSpPr>
            <a:spLocks noChangeArrowheads="1"/>
          </p:cNvSpPr>
          <p:nvPr/>
        </p:nvSpPr>
        <p:spPr bwMode="auto">
          <a:xfrm>
            <a:off x="6719156" y="2369581"/>
            <a:ext cx="2424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dirty="0" smtClean="0">
                <a:solidFill>
                  <a:schemeClr val="tx1">
                    <a:lumMod val="75000"/>
                    <a:lumOff val="25000"/>
                  </a:schemeClr>
                </a:solidFill>
                <a:ea typeface="微软雅黑" panose="020B0503020204020204" pitchFamily="34" charset="-122"/>
              </a:rPr>
              <a:t>确保需求准确性</a:t>
            </a:r>
            <a:endParaRPr lang="en-US" altLang="zh-CN" sz="1600" dirty="0" smtClean="0">
              <a:solidFill>
                <a:schemeClr val="tx1">
                  <a:lumMod val="75000"/>
                  <a:lumOff val="25000"/>
                </a:schemeClr>
              </a:solidFill>
              <a:ea typeface="微软雅黑" panose="020B0503020204020204" pitchFamily="34" charset="-122"/>
            </a:endParaRPr>
          </a:p>
          <a:p>
            <a:endParaRPr lang="en-US" altLang="zh-CN" sz="1600" dirty="0" smtClean="0">
              <a:solidFill>
                <a:schemeClr val="tx1">
                  <a:lumMod val="75000"/>
                  <a:lumOff val="25000"/>
                </a:schemeClr>
              </a:solidFill>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系统的数据处理需要根据用户的具体需求而定，后期获取用户准确需求，调整系统</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6" name="Rectangle 24"/>
          <p:cNvSpPr>
            <a:spLocks noChangeArrowheads="1"/>
          </p:cNvSpPr>
          <p:nvPr/>
        </p:nvSpPr>
        <p:spPr bwMode="auto">
          <a:xfrm>
            <a:off x="5936502" y="2362972"/>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4"/>
                </a:solidFill>
              </a:rPr>
              <a:t>25%</a:t>
            </a:r>
            <a:endParaRPr lang="en-US" altLang="zh-CN" dirty="0">
              <a:solidFill>
                <a:schemeClr val="accent4"/>
              </a:solidFill>
            </a:endParaRPr>
          </a:p>
        </p:txBody>
      </p:sp>
      <p:sp>
        <p:nvSpPr>
          <p:cNvPr id="28" name="矩形 27"/>
          <p:cNvSpPr/>
          <p:nvPr/>
        </p:nvSpPr>
        <p:spPr>
          <a:xfrm>
            <a:off x="3784529" y="224309"/>
            <a:ext cx="1369545" cy="438549"/>
          </a:xfrm>
          <a:prstGeom prst="rect">
            <a:avLst/>
          </a:prstGeom>
        </p:spPr>
        <p:txBody>
          <a:bodyPr wrap="none" lIns="68550" tIns="34274" rIns="68550" bIns="34274">
            <a:spAutoFit/>
          </a:bodyPr>
          <a:lstStyle/>
          <a:p>
            <a:pPr defTabSz="685800">
              <a:defRPr/>
            </a:pPr>
            <a:r>
              <a:rPr lang="zh-CN" altLang="en-US" sz="2400" dirty="0" smtClean="0">
                <a:solidFill>
                  <a:schemeClr val="accent1"/>
                </a:solidFill>
                <a:latin typeface="微软雅黑" panose="020B0503020204020204" pitchFamily="34" charset="-122"/>
                <a:ea typeface="微软雅黑" panose="020B0503020204020204" pitchFamily="34" charset="-122"/>
              </a:rPr>
              <a:t>系统展望</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1165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6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60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21" presetClass="entr" presetSubtype="1" fill="hold" grpId="0" nodeType="withEffect">
                                  <p:stCondLst>
                                    <p:cond delay="110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750"/>
                                        <p:tgtEl>
                                          <p:spTgt spid="4"/>
                                        </p:tgtEl>
                                      </p:cBhvr>
                                    </p:animEffect>
                                  </p:childTnLst>
                                </p:cTn>
                              </p:par>
                              <p:par>
                                <p:cTn id="18" presetID="53" presetClass="entr" presetSubtype="16" fill="hold" grpId="0" nodeType="withEffect">
                                  <p:stCondLst>
                                    <p:cond delay="1100"/>
                                  </p:stCondLst>
                                  <p:childTnLst>
                                    <p:set>
                                      <p:cBhvr>
                                        <p:cTn id="19" dur="1" fill="hold">
                                          <p:stCondLst>
                                            <p:cond delay="0"/>
                                          </p:stCondLst>
                                        </p:cTn>
                                        <p:tgtEl>
                                          <p:spTgt spid="24"/>
                                        </p:tgtEl>
                                        <p:attrNameLst>
                                          <p:attrName>style.visibility</p:attrName>
                                        </p:attrNameLst>
                                      </p:cBhvr>
                                      <p:to>
                                        <p:strVal val="visible"/>
                                      </p:to>
                                    </p:set>
                                    <p:anim calcmode="lin" valueType="num">
                                      <p:cBhvr>
                                        <p:cTn id="20" dur="500" fill="hold"/>
                                        <p:tgtEl>
                                          <p:spTgt spid="24"/>
                                        </p:tgtEl>
                                        <p:attrNameLst>
                                          <p:attrName>ppt_w</p:attrName>
                                        </p:attrNameLst>
                                      </p:cBhvr>
                                      <p:tavLst>
                                        <p:tav tm="0">
                                          <p:val>
                                            <p:fltVal val="0"/>
                                          </p:val>
                                        </p:tav>
                                        <p:tav tm="100000">
                                          <p:val>
                                            <p:strVal val="#ppt_w"/>
                                          </p:val>
                                        </p:tav>
                                      </p:tavLst>
                                    </p:anim>
                                    <p:anim calcmode="lin" valueType="num">
                                      <p:cBhvr>
                                        <p:cTn id="21" dur="500" fill="hold"/>
                                        <p:tgtEl>
                                          <p:spTgt spid="24"/>
                                        </p:tgtEl>
                                        <p:attrNameLst>
                                          <p:attrName>ppt_h</p:attrName>
                                        </p:attrNameLst>
                                      </p:cBhvr>
                                      <p:tavLst>
                                        <p:tav tm="0">
                                          <p:val>
                                            <p:fltVal val="0"/>
                                          </p:val>
                                        </p:tav>
                                        <p:tav tm="100000">
                                          <p:val>
                                            <p:strVal val="#ppt_h"/>
                                          </p:val>
                                        </p:tav>
                                      </p:tavLst>
                                    </p:anim>
                                    <p:animEffect transition="in" filter="fade">
                                      <p:cBhvr>
                                        <p:cTn id="22" dur="500"/>
                                        <p:tgtEl>
                                          <p:spTgt spid="24"/>
                                        </p:tgtEl>
                                      </p:cBhvr>
                                    </p:animEffect>
                                  </p:childTnLst>
                                </p:cTn>
                              </p:par>
                              <p:par>
                                <p:cTn id="23" presetID="2" presetClass="entr" presetSubtype="2" fill="hold" grpId="0" nodeType="withEffect">
                                  <p:stCondLst>
                                    <p:cond delay="110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1+#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160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par>
                                <p:cTn id="32" presetID="2" presetClass="entr" presetSubtype="2" fill="hold" grpId="0" nodeType="withEffect">
                                  <p:stCondLst>
                                    <p:cond delay="160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1+#ppt_w/2"/>
                                          </p:val>
                                        </p:tav>
                                        <p:tav tm="100000">
                                          <p:val>
                                            <p:strVal val="#ppt_x"/>
                                          </p:val>
                                        </p:tav>
                                      </p:tavLst>
                                    </p:anim>
                                    <p:anim calcmode="lin" valueType="num">
                                      <p:cBhvr additive="base">
                                        <p:cTn id="35" dur="500" fill="hold"/>
                                        <p:tgtEl>
                                          <p:spTgt spid="25"/>
                                        </p:tgtEl>
                                        <p:attrNameLst>
                                          <p:attrName>ppt_y</p:attrName>
                                        </p:attrNameLst>
                                      </p:cBhvr>
                                      <p:tavLst>
                                        <p:tav tm="0">
                                          <p:val>
                                            <p:strVal val="#ppt_y"/>
                                          </p:val>
                                        </p:tav>
                                        <p:tav tm="100000">
                                          <p:val>
                                            <p:strVal val="#ppt_y"/>
                                          </p:val>
                                        </p:tav>
                                      </p:tavLst>
                                    </p:anim>
                                  </p:childTnLst>
                                </p:cTn>
                              </p:par>
                              <p:par>
                                <p:cTn id="36" presetID="53" presetClass="entr" presetSubtype="16" fill="hold" grpId="0" nodeType="withEffect">
                                  <p:stCondLst>
                                    <p:cond delay="210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childTnLst>
                                </p:cTn>
                              </p:par>
                              <p:par>
                                <p:cTn id="41" presetID="2" presetClass="entr" presetSubtype="8" fill="hold" grpId="0" nodeType="withEffect">
                                  <p:stCondLst>
                                    <p:cond delay="210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0-#ppt_w/2"/>
                                          </p:val>
                                        </p:tav>
                                        <p:tav tm="100000">
                                          <p:val>
                                            <p:strVal val="#ppt_x"/>
                                          </p:val>
                                        </p:tav>
                                      </p:tavLst>
                                    </p:anim>
                                    <p:anim calcmode="lin" valueType="num">
                                      <p:cBhvr additive="base">
                                        <p:cTn id="44" dur="500" fill="hold"/>
                                        <p:tgtEl>
                                          <p:spTgt spid="21"/>
                                        </p:tgtEl>
                                        <p:attrNameLst>
                                          <p:attrName>ppt_y</p:attrName>
                                        </p:attrNameLst>
                                      </p:cBhvr>
                                      <p:tavLst>
                                        <p:tav tm="0">
                                          <p:val>
                                            <p:strVal val="#ppt_y"/>
                                          </p:val>
                                        </p:tav>
                                        <p:tav tm="100000">
                                          <p:val>
                                            <p:strVal val="#ppt_y"/>
                                          </p:val>
                                        </p:tav>
                                      </p:tavLst>
                                    </p:anim>
                                  </p:childTnLst>
                                </p:cTn>
                              </p:par>
                              <p:par>
                                <p:cTn id="45" presetID="53" presetClass="entr" presetSubtype="16" fill="hold" grpId="0" nodeType="withEffect">
                                  <p:stCondLst>
                                    <p:cond delay="2600"/>
                                  </p:stCondLst>
                                  <p:childTnLst>
                                    <p:set>
                                      <p:cBhvr>
                                        <p:cTn id="46" dur="1" fill="hold">
                                          <p:stCondLst>
                                            <p:cond delay="0"/>
                                          </p:stCondLst>
                                        </p:cTn>
                                        <p:tgtEl>
                                          <p:spTgt spid="20"/>
                                        </p:tgtEl>
                                        <p:attrNameLst>
                                          <p:attrName>style.visibility</p:attrName>
                                        </p:attrNameLst>
                                      </p:cBhvr>
                                      <p:to>
                                        <p:strVal val="visible"/>
                                      </p:to>
                                    </p:set>
                                    <p:anim calcmode="lin" valueType="num">
                                      <p:cBhvr>
                                        <p:cTn id="47" dur="500" fill="hold"/>
                                        <p:tgtEl>
                                          <p:spTgt spid="20"/>
                                        </p:tgtEl>
                                        <p:attrNameLst>
                                          <p:attrName>ppt_w</p:attrName>
                                        </p:attrNameLst>
                                      </p:cBhvr>
                                      <p:tavLst>
                                        <p:tav tm="0">
                                          <p:val>
                                            <p:fltVal val="0"/>
                                          </p:val>
                                        </p:tav>
                                        <p:tav tm="100000">
                                          <p:val>
                                            <p:strVal val="#ppt_w"/>
                                          </p:val>
                                        </p:tav>
                                      </p:tavLst>
                                    </p:anim>
                                    <p:anim calcmode="lin" valueType="num">
                                      <p:cBhvr>
                                        <p:cTn id="48" dur="500" fill="hold"/>
                                        <p:tgtEl>
                                          <p:spTgt spid="20"/>
                                        </p:tgtEl>
                                        <p:attrNameLst>
                                          <p:attrName>ppt_h</p:attrName>
                                        </p:attrNameLst>
                                      </p:cBhvr>
                                      <p:tavLst>
                                        <p:tav tm="0">
                                          <p:val>
                                            <p:fltVal val="0"/>
                                          </p:val>
                                        </p:tav>
                                        <p:tav tm="100000">
                                          <p:val>
                                            <p:strVal val="#ppt_h"/>
                                          </p:val>
                                        </p:tav>
                                      </p:tavLst>
                                    </p:anim>
                                    <p:animEffect transition="in" filter="fade">
                                      <p:cBhvr>
                                        <p:cTn id="49" dur="500"/>
                                        <p:tgtEl>
                                          <p:spTgt spid="20"/>
                                        </p:tgtEl>
                                      </p:cBhvr>
                                    </p:animEffect>
                                  </p:childTnLst>
                                </p:cTn>
                              </p:par>
                              <p:par>
                                <p:cTn id="50" presetID="2" presetClass="entr" presetSubtype="8" fill="hold" grpId="0" nodeType="withEffect">
                                  <p:stCondLst>
                                    <p:cond delay="260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0-#ppt_w/2"/>
                                          </p:val>
                                        </p:tav>
                                        <p:tav tm="100000">
                                          <p:val>
                                            <p:strVal val="#ppt_x"/>
                                          </p:val>
                                        </p:tav>
                                      </p:tavLst>
                                    </p:anim>
                                    <p:anim calcmode="lin" valueType="num">
                                      <p:cBhvr additive="base">
                                        <p:cTn id="5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7" grpId="0" animBg="1"/>
      <p:bldP spid="19" grpId="0"/>
      <p:bldP spid="20" grpId="0"/>
      <p:bldP spid="21" grpId="0"/>
      <p:bldP spid="22" grpId="0"/>
      <p:bldP spid="23" grpId="0"/>
      <p:bldP spid="24" grpId="0"/>
      <p:bldP spid="25" grpId="0"/>
      <p:bldP spid="26" grpId="0"/>
    </p:bldLst>
  </p:timing>
</p:sld>
</file>

<file path=ppt/theme/theme1.xml><?xml version="1.0" encoding="utf-8"?>
<a:theme xmlns:a="http://schemas.openxmlformats.org/drawingml/2006/main" name="Office 主题​​">
  <a:themeElements>
    <a:clrScheme name="自定义 864">
      <a:dk1>
        <a:sysClr val="windowText" lastClr="000000"/>
      </a:dk1>
      <a:lt1>
        <a:sysClr val="window" lastClr="FFFFFF"/>
      </a:lt1>
      <a:dk2>
        <a:srgbClr val="44546A"/>
      </a:dk2>
      <a:lt2>
        <a:srgbClr val="E7E6E6"/>
      </a:lt2>
      <a:accent1>
        <a:srgbClr val="7F7F7F"/>
      </a:accent1>
      <a:accent2>
        <a:srgbClr val="A5A5A5"/>
      </a:accent2>
      <a:accent3>
        <a:srgbClr val="7F7F7F"/>
      </a:accent3>
      <a:accent4>
        <a:srgbClr val="A5A5A5"/>
      </a:accent4>
      <a:accent5>
        <a:srgbClr val="7F7F7F"/>
      </a:accent5>
      <a:accent6>
        <a:srgbClr val="A5A5A5"/>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TotalTime>
  <Words>903</Words>
  <Application>Microsoft Office PowerPoint</Application>
  <PresentationFormat>自定义</PresentationFormat>
  <Paragraphs>75</Paragraphs>
  <Slides>11</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Adobe Naskh Medium</vt:lpstr>
      <vt:lpstr>Clear Sans Light</vt:lpstr>
      <vt:lpstr>Open Sans</vt:lpstr>
      <vt:lpstr>等线</vt:lpstr>
      <vt:lpstr>等线 Light</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wu july</cp:lastModifiedBy>
  <cp:revision>97</cp:revision>
  <dcterms:created xsi:type="dcterms:W3CDTF">2017-06-23T02:08:00Z</dcterms:created>
  <dcterms:modified xsi:type="dcterms:W3CDTF">2019-05-31T14:54:50Z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13</vt:lpwstr>
  </property>
  <property fmtid="{D5CDD505-2E9C-101B-9397-08002B2CF9AE}" pid="3" name="KSOProductBuildVer">
    <vt:lpwstr>2052-10.1.0.7669</vt:lpwstr>
  </property>
</Properties>
</file>