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6F862-1DBB-488D-B06E-2A1A2097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23A4D9-06D1-42FE-8B53-4C2380490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AF7FF-0160-4EAD-AD76-20B7446E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1544F-18CA-48CD-8883-8A643A0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DAC4A-BF3C-402F-A9A7-AFE5A3F3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32906-1597-4F3E-A117-C7250D01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F10BE-EB65-4A1D-856A-165E16D4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1173D-9790-499F-A498-8A7B964F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F3A70-490C-4AFC-A5AA-3AC7549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BF0A9-8452-4D12-8680-AC004568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9A60EC-0061-4C10-9955-4AE53C7F1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1F2468-EAB0-41FD-BB5B-C1E0C5D7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06B12-5FB6-40C6-8A10-A02EA42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3E7EA-3409-4806-B81F-C1AEB887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46462-A090-43B3-B65A-9393368A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C3856-C59E-4519-9BCD-C0A2484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613A9-AF5B-4885-9EAE-D5C9B5C8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E0904-A3F3-4190-87CA-71AE0033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2D7A1-5634-4B34-92F1-C10FDECA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5A00B-268D-4EDF-AD50-A32C0BBB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832E7-CC93-486E-B7D2-167F9C8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CAA9B-6A05-447B-A3CC-3A814DAC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F7205-1C60-4B33-9294-38FA5386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22532-35AC-4137-A632-38B3F9D3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6236D-B80B-49F8-95CF-D1546D17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20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96D66-CA26-45E2-BE5E-E60D6E7B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DE2F6-2AB7-419C-AACA-251E2765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6ED58-BA05-48B8-8DFE-624ED6FE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40738-B797-4285-80F8-1EC2AA25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F92D5A-0323-48BB-B244-A12E18E3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D01BD-A311-4FD4-A049-4F7864F3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E0543-D60F-4411-999D-FC2AB39D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D1532-7DF7-43EF-AC03-FC9C7AC1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DAC753-7299-4AC1-8EFF-256C962A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B28F6C-870D-4758-B8AA-0AC356C7F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8D679B-2E67-4E16-A0BF-D5379C745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6978CB-DA2C-4A01-8693-392F219E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CC101D-1009-4A47-B387-2A893756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3F9FB3-DFF0-4474-8E43-820094C4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6330-5E74-49FA-808F-DA51BC46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2E6ED-1597-4CFD-88B7-F5297941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90079E-9D60-4B79-8D23-3925E1CC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09EA8F-160D-4B02-B37D-0E39B04B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2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FE1443-AEB1-4E0F-B844-24F4DB9B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BAAC56-74D1-4381-8DCB-2DC69BD7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A6C61-7BCD-490C-8839-512D219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3F6D-951E-416B-BB50-685D8384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4AD1B-5FB6-4370-9B66-A39C95B0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909AA2-74D1-4C24-A10F-C8691150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90BA7-2549-450E-A974-E6ED899A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72D9C-F7EB-49E5-B587-B22F51C0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289A8-EDF2-430F-98DF-0B0DDD15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26C73-EEBF-4FA0-8FF2-0E51D86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33E20-4273-460A-AAAD-24BEB2214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4B0C9-6D5F-432B-A16D-592F5404F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300E9-EF88-4554-8B2E-6B67A6D9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FF05D5-078B-4F1E-A267-917D3E6C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D3195E-A545-4034-906A-01DCD7EF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6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1E7E0-ABF2-4D34-B1EC-C206272F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70280-6242-4290-9970-09ADA97D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CD47F-AF36-4A3D-A2C9-516BF9562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EFE1-4779-485C-9A08-AE869BCF1F6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51068-7383-485D-A4C4-BDAEF3CB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53D02B-4686-48F2-B42F-FD195BE57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E9DF-F545-48B9-B7BF-1E070E7BA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6074C-D3EB-4609-A237-0E35B10D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138" y="1754156"/>
            <a:ext cx="9144000" cy="2892490"/>
          </a:xfrm>
        </p:spPr>
        <p:txBody>
          <a:bodyPr>
            <a:normAutofit/>
          </a:bodyPr>
          <a:lstStyle/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урсово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 по дисциплине </a:t>
            </a:r>
            <a:b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«Технологии программирования»</a:t>
            </a:r>
            <a:b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«Помощник повара»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E7293E-A54B-4B2C-B4B1-B622259B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08" y="111968"/>
            <a:ext cx="11262049" cy="1754154"/>
          </a:xfrm>
        </p:spPr>
        <p:txBody>
          <a:bodyPr>
            <a:normAutofit/>
          </a:bodyPr>
          <a:lstStyle/>
          <a:p>
            <a:pPr marL="180340" marR="180340" algn="ctr">
              <a:lnSpc>
                <a:spcPct val="100000"/>
              </a:lnSpc>
              <a:spcAft>
                <a:spcPts val="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marL="180340" marR="180340" algn="ctr">
              <a:lnSpc>
                <a:spcPct val="100000"/>
              </a:lnSpc>
              <a:spcAft>
                <a:spcPts val="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marL="180340" marR="180340" algn="ctr">
              <a:lnSpc>
                <a:spcPct val="100000"/>
              </a:lnSpc>
              <a:spcAft>
                <a:spcPts val="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 </a:t>
            </a:r>
          </a:p>
          <a:p>
            <a:pPr marL="180340" marR="180340" algn="ctr">
              <a:lnSpc>
                <a:spcPct val="100000"/>
              </a:lnSpc>
              <a:spcAft>
                <a:spcPts val="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3661C-77EC-4374-98C3-38040A57C3C0}"/>
              </a:ext>
            </a:extLst>
          </p:cNvPr>
          <p:cNvSpPr txBox="1"/>
          <p:nvPr/>
        </p:nvSpPr>
        <p:spPr>
          <a:xfrm>
            <a:off x="6060232" y="4472044"/>
            <a:ext cx="6001915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Выполнила: ст. гр. ИСТ-121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Хоменко Ю.Д.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Принял: доц. кафедры ИСПИ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Вершинин В.В.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9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6F718-3300-43DA-A063-912947A9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C1A19-99CA-4AB3-92BE-0950056B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5143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класса «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Person»: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[Key,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DatabaseGenerated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DatabaseGeneratedOption.Identity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int Id { get; set; }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[Required]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(255)]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[DisplayName("</a:t>
            </a: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Имя")]</a:t>
            </a:r>
          </a:p>
          <a:p>
            <a:pPr marL="0" indent="0">
              <a:buNone/>
            </a:pP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Name { get; set; }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[Required]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[DisplayName("</a:t>
            </a: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Возраст")]</a:t>
            </a:r>
          </a:p>
          <a:p>
            <a:pPr marL="0" indent="0">
              <a:buNone/>
            </a:pP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Age { get; set; }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[Required]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[DisplayName("</a:t>
            </a: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Пол")]</a:t>
            </a:r>
          </a:p>
          <a:p>
            <a:pPr marL="0" indent="0">
              <a:buNone/>
            </a:pP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 Gender { get; set; }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[DisplayName("</a:t>
            </a: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Пол")]</a:t>
            </a:r>
          </a:p>
          <a:p>
            <a:pPr marL="0" indent="0">
              <a:buNone/>
            </a:pP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GenderName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Gender ? "</a:t>
            </a: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Муж." : "Жен.";</a:t>
            </a:r>
          </a:p>
          <a:p>
            <a:pPr marL="0" indent="0">
              <a:buNone/>
            </a:pPr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List&lt;Purchase&gt; Purchases { get; set; } = new List&lt;Purchase&gt;();</a:t>
            </a:r>
          </a:p>
          <a:p>
            <a:pPr marL="0" indent="0">
              <a:buNone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6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C00B5-1C19-4773-9418-F57C2629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0A97A-9E24-41C0-92DC-313FB29E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" marR="793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программной системы «Помощник повара» направлена на решение современных проблем в сфере кулинарии. Уникальные возможности, такие как управление рецептами, планирование закупок делают систему удобным инструментом для любого пользователя.</a:t>
            </a:r>
          </a:p>
          <a:p>
            <a:pPr marL="90170" marR="793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Завершая эту работу, можно утверждать, что программная система «Помощник повара» обладает потенциалом и её функционал в дальнейшем может быть расширен за счёт внедрения возможности ведения личного кабинета повара с целью управления собственными рецептами.</a:t>
            </a:r>
          </a:p>
          <a:p>
            <a:pPr marL="180340" marR="79375" indent="0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12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EDD80-5629-41EA-A9BE-EF5C4D8D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638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8A6A1-72EF-4C59-8E5B-5DA8FE36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DF308-E381-403D-B9ED-4247D590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проектирования – разработать функционирующую программную систему для оптимизации процесса приготовления пищи.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Разработать функциональные требования к программной системе, определить основные характеристики и возможности.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Спроектировать диаграммы прецедентов, классов, деятельности и другие диаграммы.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Реализовать программную систему с использованием языка C#.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Провести тестирование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2894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AE4A-1DA4-49CF-85DC-0F45EAC2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AEAE4-1BDA-4494-B8A3-0C84BBE7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527045"/>
            <a:ext cx="5699448" cy="53309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требования: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Система должна предоставлять возможность управления списками блюд, рецептов, поваров.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Система должна предоставлять возможность создания закупок новых продуктов.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Система должна предоставлять возможность получения сведений о запасах продуктов.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Система должна предоставлять пользователю удобный, интуитивный интерфейс.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228FD-ACAC-443C-A9AA-C36DE9261DF5}"/>
              </a:ext>
            </a:extLst>
          </p:cNvPr>
          <p:cNvSpPr txBox="1"/>
          <p:nvPr/>
        </p:nvSpPr>
        <p:spPr>
          <a:xfrm>
            <a:off x="6096000" y="1527045"/>
            <a:ext cx="5699448" cy="357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требования: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Реализация на платформе .NET.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Использование технологии ASP.NET.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Использование шаблона проектирования MVC.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База данных MS SQL.</a:t>
            </a:r>
          </a:p>
          <a:p>
            <a:pPr marL="0" marR="16827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	Использование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для работы с данными.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B68E07A-70B4-4A2D-B3B6-999CEE16E8DF}"/>
              </a:ext>
            </a:extLst>
          </p:cNvPr>
          <p:cNvCxnSpPr>
            <a:cxnSpLocks/>
          </p:cNvCxnSpPr>
          <p:nvPr/>
        </p:nvCxnSpPr>
        <p:spPr>
          <a:xfrm>
            <a:off x="6096000" y="1427584"/>
            <a:ext cx="0" cy="5299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8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7F891-8134-49B8-81C8-76C0D96E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3D9FDB-2599-4441-8130-01F07A0BFC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57" t="2751" r="1280" b="12681"/>
          <a:stretch/>
        </p:blipFill>
        <p:spPr bwMode="auto">
          <a:xfrm>
            <a:off x="1803918" y="1399592"/>
            <a:ext cx="8584164" cy="5458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85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C6034-4655-4C78-8C7C-90888090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5F3EA-AF9F-47BE-808D-4A6893B4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4208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7C03D8-3D3E-4232-BF13-57A390DA0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4208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реализации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5244940-2853-4667-89FC-702636F2D09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145" t="2241" r="1197" b="13458"/>
          <a:stretch/>
        </p:blipFill>
        <p:spPr bwMode="auto">
          <a:xfrm>
            <a:off x="354564" y="2261592"/>
            <a:ext cx="5643012" cy="4231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87CA9A8-6946-4607-8492-64E8C8916D2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35" y="2155371"/>
            <a:ext cx="5643011" cy="42983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121BE75-07B7-47B2-9209-6E24EA1AB458}"/>
              </a:ext>
            </a:extLst>
          </p:cNvPr>
          <p:cNvCxnSpPr>
            <a:cxnSpLocks/>
          </p:cNvCxnSpPr>
          <p:nvPr/>
        </p:nvCxnSpPr>
        <p:spPr>
          <a:xfrm>
            <a:off x="6096000" y="1373448"/>
            <a:ext cx="0" cy="5299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E0042-C994-47C0-8BE2-8B8AA715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 для прецедента «Покупка продуктов»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3FA900-D14D-47D3-8239-AF3C7D5EBD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2" y="1690688"/>
            <a:ext cx="5576236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0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0901A-CAF0-412C-8E56-F5B86EC8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F8C741-961D-46A5-8599-85BFCA3A5A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2" y="1503948"/>
            <a:ext cx="10515600" cy="192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C9DC1-6976-448F-BA2F-FA630E68B7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7" y="3872204"/>
            <a:ext cx="10515600" cy="2341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1939449-EED6-49FA-958E-11D4B9B1EBF9}"/>
              </a:ext>
            </a:extLst>
          </p:cNvPr>
          <p:cNvCxnSpPr>
            <a:cxnSpLocks/>
          </p:cNvCxnSpPr>
          <p:nvPr/>
        </p:nvCxnSpPr>
        <p:spPr>
          <a:xfrm>
            <a:off x="354563" y="3429000"/>
            <a:ext cx="11513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2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41439-E4DD-414C-8C5B-CBC611D2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D7D51F-1C54-41C2-801C-2C006B5A7A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1" y="1286894"/>
            <a:ext cx="10295238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A10C8-174C-4FAC-BCB4-BA1AC5808C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4" y="4618653"/>
            <a:ext cx="10002416" cy="223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41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F579C-7FE0-495D-9244-EE5A467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A0A880-1AF4-4580-9352-9EFDC60BC4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74" y="1474237"/>
            <a:ext cx="5716651" cy="4758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73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479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Курсовой проект по дисциплине  «Технологии программирования» на тему Проектирование и разработка программной системы  «Помощник повара»</vt:lpstr>
      <vt:lpstr>Цель и задачи проекта</vt:lpstr>
      <vt:lpstr>Требования к проекту</vt:lpstr>
      <vt:lpstr>Диаграмма прецедентов</vt:lpstr>
      <vt:lpstr>Диаграммы классов</vt:lpstr>
      <vt:lpstr>Диаграмма последовательностей для прецедента «Покупка продуктов»</vt:lpstr>
      <vt:lpstr>Реализация системы</vt:lpstr>
      <vt:lpstr>Реализация системы</vt:lpstr>
      <vt:lpstr>Реализация системы</vt:lpstr>
      <vt:lpstr>Реализация системы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 «Технологии программирования» на тему Проектирование и разработка программной системы  «Помощник повара»</dc:title>
  <dc:creator>julianovl2106@yandex.ru</dc:creator>
  <cp:lastModifiedBy>julianovl2106@yandex.ru</cp:lastModifiedBy>
  <cp:revision>4</cp:revision>
  <dcterms:created xsi:type="dcterms:W3CDTF">2023-12-27T07:49:10Z</dcterms:created>
  <dcterms:modified xsi:type="dcterms:W3CDTF">2023-12-27T08:09:46Z</dcterms:modified>
</cp:coreProperties>
</file>