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49" r:id="rId2"/>
    <p:sldId id="480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</p:sldIdLst>
  <p:sldSz cx="9144000" cy="6858000" type="screen4x3"/>
  <p:notesSz cx="68199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6" d="100"/>
          <a:sy n="116" d="100"/>
        </p:scale>
        <p:origin x="1662" y="10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3124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344" y="5719802"/>
            <a:ext cx="934425" cy="9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2017-03-28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svn.ne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svn.net/" TargetMode="External"/><Relationship Id="rId2" Type="http://schemas.openxmlformats.org/officeDocument/2006/relationships/hyperlink" Target="https://www.visualsvn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ource.android.com/source/index.html" TargetMode="External"/><Relationship Id="rId4" Type="http://schemas.openxmlformats.org/officeDocument/2006/relationships/hyperlink" Target="https://git-scm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visualsvn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r>
              <a:rPr lang="ko-KR" altLang="en-US" dirty="0" smtClean="0"/>
              <a:t>버전 관리 프로그램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08920"/>
            <a:ext cx="5375325" cy="37398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SVN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(</a:t>
            </a:r>
            <a:r>
              <a:rPr lang="en-US" altLang="ko-KR" dirty="0"/>
              <a:t>Tortoise SVN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://tortoisesvn.net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클라이언트로 가장 많이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탐색기와 연동하기 때문에 많이 사용됨</a:t>
            </a:r>
            <a:endParaRPr lang="en-US" altLang="ko-KR" dirty="0"/>
          </a:p>
          <a:p>
            <a:pPr lvl="1"/>
            <a:r>
              <a:rPr lang="en-US" altLang="ko-KR" dirty="0" smtClean="0"/>
              <a:t>Downloads</a:t>
            </a:r>
            <a:r>
              <a:rPr lang="ko-KR" altLang="en-US" dirty="0" smtClean="0"/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TortoiseSVN-1.9.4.27285-x64-svn-1.9.4.msi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3068960"/>
            <a:ext cx="79208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52120" y="5589240"/>
            <a:ext cx="144016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SVN </a:t>
            </a:r>
            <a:r>
              <a:rPr lang="ko-KR" altLang="en-US" dirty="0"/>
              <a:t>클라이언트 </a:t>
            </a:r>
            <a:r>
              <a:rPr lang="en-US" altLang="ko-KR" dirty="0"/>
              <a:t>(Tortoise SVN)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3816424" cy="21864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484784"/>
            <a:ext cx="3024745" cy="23519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005064"/>
            <a:ext cx="3168576" cy="2463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077072"/>
            <a:ext cx="3117353" cy="242391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771800" y="2852936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43808" y="6165304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4288" y="6189044"/>
            <a:ext cx="504056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92280" y="3501008"/>
            <a:ext cx="504056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SVN </a:t>
            </a:r>
            <a:r>
              <a:rPr lang="ko-KR" altLang="en-US" dirty="0"/>
              <a:t>클라이언트 </a:t>
            </a:r>
            <a:r>
              <a:rPr lang="en-US" altLang="ko-KR" dirty="0"/>
              <a:t>(Tortoise SVN)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설치완료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3056071" cy="237626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771800" y="3789040"/>
            <a:ext cx="576064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28800"/>
            <a:ext cx="3209962" cy="249592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121155" y="3817915"/>
            <a:ext cx="576064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1" y="2636912"/>
            <a:ext cx="4716522" cy="36897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저장소에 최초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Boiler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import</a:t>
            </a:r>
          </a:p>
          <a:p>
            <a:pPr lvl="1"/>
            <a:r>
              <a:rPr lang="ko-KR" altLang="en-US" dirty="0" smtClean="0"/>
              <a:t>만들어 놓은 </a:t>
            </a:r>
            <a:r>
              <a:rPr lang="en-US" altLang="ko-KR" dirty="0" smtClean="0"/>
              <a:t>visual SVN</a:t>
            </a:r>
            <a:r>
              <a:rPr lang="ko-KR" altLang="en-US" dirty="0" smtClean="0"/>
              <a:t>서버에 </a:t>
            </a:r>
            <a:r>
              <a:rPr lang="ko-KR" altLang="en-US" dirty="0" err="1" smtClean="0"/>
              <a:t>버전관리할</a:t>
            </a:r>
            <a:r>
              <a:rPr lang="ko-KR" altLang="en-US" dirty="0" smtClean="0"/>
              <a:t> 소스를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최초 한번만 하면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관리하고자 하는 소스의 최상위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Boiler)</a:t>
            </a:r>
            <a:r>
              <a:rPr lang="ko-KR" altLang="en-US" dirty="0" smtClean="0"/>
              <a:t>에서 마우스 오른쪽 버튼 선택하여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6062416"/>
            <a:ext cx="648072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3" y="1844824"/>
            <a:ext cx="4438650" cy="3305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271" y="2180654"/>
            <a:ext cx="3762375" cy="2352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저장소에 </a:t>
            </a:r>
            <a:r>
              <a:rPr lang="ko-KR" altLang="en-US" dirty="0"/>
              <a:t>최초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Visual SVN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복사하여 </a:t>
            </a:r>
            <a:r>
              <a:rPr lang="en-US" altLang="ko-KR" dirty="0" smtClean="0"/>
              <a:t>Tortoise SVN</a:t>
            </a:r>
            <a:r>
              <a:rPr lang="ko-KR" altLang="en-US" dirty="0" smtClean="0"/>
              <a:t>에 복사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3068960"/>
            <a:ext cx="180020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2699792" y="2708920"/>
            <a:ext cx="3384376" cy="50405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2267744" y="4653136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저장소에 </a:t>
            </a:r>
            <a:r>
              <a:rPr lang="ko-KR" altLang="en-US" dirty="0"/>
              <a:t>최초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3295650" cy="2314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645024"/>
            <a:ext cx="6353175" cy="29146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339752" y="2276872"/>
            <a:ext cx="648072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48264" y="6021288"/>
            <a:ext cx="72008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80" y="2420888"/>
            <a:ext cx="4457700" cy="3686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저장한 소스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Check out</a:t>
            </a:r>
          </a:p>
          <a:p>
            <a:pPr lvl="1"/>
            <a:r>
              <a:rPr lang="en-US" altLang="ko-KR" dirty="0" smtClean="0"/>
              <a:t>SVN </a:t>
            </a:r>
            <a:r>
              <a:rPr lang="ko-KR" altLang="en-US" dirty="0" smtClean="0"/>
              <a:t>서버에 있는 소스 가져오기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탐색기로 원하는 폴더에 가서 마우스 오른쪽 버튼 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SVN Checkout…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44008" y="3068960"/>
            <a:ext cx="19442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44008" y="3501008"/>
            <a:ext cx="19442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00192" y="5661248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98" y="2809343"/>
            <a:ext cx="2438899" cy="311544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259632" y="4941168"/>
            <a:ext cx="19442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저장한 </a:t>
            </a:r>
            <a:r>
              <a:rPr lang="ko-KR" altLang="en-US" dirty="0"/>
              <a:t>소스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Boiler</a:t>
            </a:r>
            <a:r>
              <a:rPr lang="ko-KR" altLang="en-US" dirty="0" smtClean="0"/>
              <a:t>라는 폴더가 생기면서 소스가 복사됨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5264819" cy="2415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14" y="4219771"/>
            <a:ext cx="3613001" cy="216271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763688" y="5996574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아이콘의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Source status</a:t>
            </a:r>
          </a:p>
          <a:p>
            <a:pPr lvl="1"/>
            <a:r>
              <a:rPr lang="ko-KR" altLang="en-US" dirty="0" smtClean="0"/>
              <a:t>파일이나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붙어 있는 아이콘으로 그 소스의 상태를 알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35274"/>
            <a:ext cx="5888905" cy="4081863"/>
          </a:xfrm>
          <a:prstGeom prst="rect">
            <a:avLst/>
          </a:prstGeom>
        </p:spPr>
      </p:pic>
      <p:pic>
        <p:nvPicPr>
          <p:cNvPr id="1026" name="Picture 2" descr="tortoisesvn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051" y="4361325"/>
            <a:ext cx="39814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8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소스 수정 후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수정 후 저장소에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Check in</a:t>
            </a:r>
          </a:p>
          <a:p>
            <a:pPr lvl="1"/>
            <a:r>
              <a:rPr lang="en-US" altLang="ko-KR" dirty="0" err="1" smtClean="0"/>
              <a:t>Main.c</a:t>
            </a:r>
            <a:r>
              <a:rPr lang="ko-KR" altLang="en-US" dirty="0"/>
              <a:t> </a:t>
            </a:r>
            <a:r>
              <a:rPr lang="ko-KR" altLang="en-US" dirty="0" smtClean="0"/>
              <a:t>를 수정 후 저장해보자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84" y="2420888"/>
            <a:ext cx="6227990" cy="331236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847882" y="3969060"/>
            <a:ext cx="187624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98230" y="3068960"/>
            <a:ext cx="3288198" cy="3051448"/>
            <a:chOff x="5398230" y="3068960"/>
            <a:chExt cx="3288198" cy="30514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230" y="3068960"/>
              <a:ext cx="3288198" cy="3051448"/>
            </a:xfrm>
            <a:prstGeom prst="rect">
              <a:avLst/>
            </a:prstGeom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6009000" y="5491861"/>
              <a:ext cx="1876246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4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버전 관리 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352928" cy="52893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버전 관리</a:t>
            </a:r>
            <a:endParaRPr lang="en-US" altLang="ko-KR" dirty="0"/>
          </a:p>
          <a:p>
            <a:pPr lvl="1"/>
            <a:r>
              <a:rPr lang="ko-KR" altLang="en-US" dirty="0" smtClean="0"/>
              <a:t>필요한 이유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당신의 소스코드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비슷비슷한 내용이지만 작성한 내용별로 날짜 별로 다른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복사해서 사용하게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이제 버전 관리 프로그램으로 한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버전만 달리해서 사용해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여러 개발자가 한 프로그램을 개발할 때 버전관리 프로그램은 꼭 필요</a:t>
            </a:r>
            <a:r>
              <a:rPr lang="en-US" altLang="ko-KR" dirty="0" smtClean="0"/>
              <a:t>!!!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68960"/>
            <a:ext cx="3240360" cy="32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수정 후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수정한 파일 선택 후 마우스 오른쪽 버튼 선택 후 </a:t>
            </a:r>
            <a:r>
              <a:rPr lang="en-US" altLang="ko-KR" dirty="0" smtClean="0"/>
              <a:t>SVN Commit…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 사항을 </a:t>
            </a:r>
            <a:r>
              <a:rPr lang="en-US" altLang="ko-KR" dirty="0" smtClean="0"/>
              <a:t>Message: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OK</a:t>
            </a:r>
            <a:r>
              <a:rPr lang="ko-KR" altLang="en-US" dirty="0" smtClean="0"/>
              <a:t>선택 </a:t>
            </a:r>
            <a:r>
              <a:rPr lang="en-US" altLang="ko-KR" dirty="0" smtClean="0">
                <a:sym typeface="Wingdings" panose="05000000000000000000" pitchFamily="2" charset="2"/>
              </a:rPr>
              <a:t> Revision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증가함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4842867" cy="360623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79712" y="2780928"/>
            <a:ext cx="187624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570328" y="2384013"/>
            <a:ext cx="4926570" cy="4161277"/>
            <a:chOff x="3570328" y="2384013"/>
            <a:chExt cx="4926570" cy="41612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0328" y="2384013"/>
              <a:ext cx="4926570" cy="416127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516216" y="6205303"/>
              <a:ext cx="648072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671900" y="3320117"/>
              <a:ext cx="1044116" cy="4361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75656" y="3531764"/>
            <a:ext cx="5192811" cy="2382309"/>
            <a:chOff x="1475656" y="3531764"/>
            <a:chExt cx="5192811" cy="238230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5656" y="3531764"/>
              <a:ext cx="5192811" cy="2382309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1584869" y="4575880"/>
              <a:ext cx="1876246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92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수정사항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수정사항을 </a:t>
            </a:r>
            <a:r>
              <a:rPr lang="en-US" altLang="ko-KR" dirty="0" smtClean="0"/>
              <a:t>Revision</a:t>
            </a:r>
            <a:r>
              <a:rPr lang="ko-KR" altLang="en-US" dirty="0"/>
              <a:t> </a:t>
            </a:r>
            <a:r>
              <a:rPr lang="ko-KR" altLang="en-US" dirty="0" smtClean="0"/>
              <a:t>별로 비교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선택 후 마우스 오른쪽 버튼 선택 후 </a:t>
            </a:r>
            <a:r>
              <a:rPr lang="en-US" altLang="ko-KR" dirty="0" smtClean="0"/>
              <a:t>Diff with previous version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71600" y="2492896"/>
            <a:ext cx="5801714" cy="3213150"/>
            <a:chOff x="827584" y="1772816"/>
            <a:chExt cx="5801714" cy="32131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772816"/>
              <a:ext cx="5801714" cy="321315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4427984" y="2924944"/>
              <a:ext cx="1876246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1" y="2060848"/>
            <a:ext cx="8358798" cy="44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과거 버전으로 회귀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과거 버전으로 회귀가 가능</a:t>
            </a:r>
            <a:endParaRPr lang="en-US" altLang="ko-KR" dirty="0" smtClean="0"/>
          </a:p>
          <a:p>
            <a:pPr lvl="1"/>
            <a:r>
              <a:rPr lang="ko-KR" altLang="en-US" dirty="0"/>
              <a:t>파일 선택 후 마우스 오른쪽 버튼 선택 후 </a:t>
            </a:r>
            <a:r>
              <a:rPr lang="en-US" altLang="ko-KR" dirty="0" smtClean="0"/>
              <a:t>Update to revision…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Revision</a:t>
            </a:r>
            <a:r>
              <a:rPr lang="ko-KR" altLang="en-US" dirty="0" smtClean="0"/>
              <a:t>선택 후 회귀하려는 </a:t>
            </a:r>
            <a:r>
              <a:rPr lang="en-US" altLang="ko-KR" dirty="0" smtClean="0"/>
              <a:t>revision number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OK</a:t>
            </a:r>
          </a:p>
          <a:p>
            <a:pPr lvl="1"/>
            <a:r>
              <a:rPr lang="en-US" altLang="ko-KR" dirty="0" smtClean="0"/>
              <a:t>Revision number </a:t>
            </a:r>
            <a:r>
              <a:rPr lang="ko-KR" altLang="en-US" dirty="0" smtClean="0"/>
              <a:t>확인 후 소스코드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403648" y="2636912"/>
            <a:ext cx="6293002" cy="3328590"/>
            <a:chOff x="1403648" y="2636912"/>
            <a:chExt cx="6293002" cy="33285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648" y="2636912"/>
              <a:ext cx="6293002" cy="3328590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5652120" y="4653136"/>
              <a:ext cx="1876246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31640" y="3573016"/>
            <a:ext cx="3686175" cy="3086100"/>
            <a:chOff x="1331640" y="3573016"/>
            <a:chExt cx="3686175" cy="30861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3573016"/>
              <a:ext cx="3686175" cy="3086100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547664" y="4410778"/>
              <a:ext cx="720080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175368" y="4410778"/>
              <a:ext cx="720080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275856" y="6281871"/>
              <a:ext cx="720080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166" y="3830448"/>
            <a:ext cx="5123297" cy="23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로그 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관리되는 파일의 로그를 확인할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88840"/>
            <a:ext cx="5571881" cy="356004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97614" y="3612400"/>
            <a:ext cx="187624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16" y="2556867"/>
            <a:ext cx="4564799" cy="40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7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소스코드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5153794" cy="399983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051720" y="2996952"/>
            <a:ext cx="187624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52" y="2276872"/>
            <a:ext cx="6276128" cy="401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버전 관리 프로그램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버전관리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CVS </a:t>
            </a:r>
          </a:p>
          <a:p>
            <a:pPr lvl="2"/>
            <a:r>
              <a:rPr lang="en-US" altLang="ko-KR" dirty="0"/>
              <a:t>Concurrent Versions </a:t>
            </a:r>
            <a:r>
              <a:rPr lang="en-US" altLang="ko-KR" dirty="0" smtClean="0"/>
              <a:t>System</a:t>
            </a:r>
          </a:p>
          <a:p>
            <a:pPr lvl="2"/>
            <a:r>
              <a:rPr lang="en-US" altLang="ko-KR" dirty="0" smtClean="0"/>
              <a:t>GNU</a:t>
            </a:r>
            <a:r>
              <a:rPr lang="ko-KR" altLang="en-US" dirty="0" smtClean="0"/>
              <a:t>에서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현재는 </a:t>
            </a:r>
            <a:r>
              <a:rPr lang="en-US" altLang="ko-KR" dirty="0" smtClean="0"/>
              <a:t>Subversion</a:t>
            </a:r>
            <a:r>
              <a:rPr lang="ko-KR" altLang="en-US" dirty="0" smtClean="0"/>
              <a:t>으로 대체됨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Subversion</a:t>
            </a:r>
          </a:p>
          <a:p>
            <a:pPr lvl="2"/>
            <a:r>
              <a:rPr lang="en-US" altLang="ko-KR" dirty="0" smtClean="0"/>
              <a:t>SVN</a:t>
            </a:r>
            <a:r>
              <a:rPr lang="ko-KR" altLang="en-US" dirty="0" smtClean="0"/>
              <a:t>이라고 줄여서 부르기도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/>
            <a:r>
              <a:rPr lang="en-US" altLang="ko-KR" dirty="0"/>
              <a:t>http, https, </a:t>
            </a:r>
            <a:r>
              <a:rPr lang="en-US" altLang="ko-KR" dirty="0" err="1"/>
              <a:t>svn</a:t>
            </a:r>
            <a:r>
              <a:rPr lang="en-US" altLang="ko-KR" dirty="0"/>
              <a:t>, </a:t>
            </a:r>
            <a:r>
              <a:rPr lang="en-US" altLang="ko-KR" dirty="0" err="1"/>
              <a:t>svn+ssh</a:t>
            </a:r>
            <a:r>
              <a:rPr lang="ko-KR" altLang="en-US" dirty="0"/>
              <a:t>의 규약으로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서버 프로그램</a:t>
            </a:r>
            <a:r>
              <a:rPr lang="en-US" altLang="ko-KR" dirty="0" smtClean="0"/>
              <a:t>: </a:t>
            </a:r>
            <a:r>
              <a:rPr lang="en-US" altLang="ko-KR" dirty="0"/>
              <a:t>visual SVN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://www.visualsvn.com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대표적인 클라이언트 프로그램 </a:t>
            </a:r>
            <a:r>
              <a:rPr lang="en-US" altLang="ko-KR" dirty="0"/>
              <a:t>: tortoise SVN (</a:t>
            </a:r>
            <a:r>
              <a:rPr lang="en-US" altLang="ko-KR" dirty="0">
                <a:hlinkClick r:id="rId3"/>
              </a:rPr>
              <a:t>https://tortoisesvn.net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GIT</a:t>
            </a:r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err="1" smtClean="0"/>
              <a:t>기트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깃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이라고 읽음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4"/>
              </a:rPr>
              <a:t>https://git-scm.com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리눅스의</a:t>
            </a:r>
            <a:r>
              <a:rPr lang="ko-KR" altLang="en-US" dirty="0" smtClean="0"/>
              <a:t> 창시자 </a:t>
            </a:r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개발함</a:t>
            </a:r>
            <a:endParaRPr lang="en-US" altLang="ko-KR" dirty="0" smtClean="0"/>
          </a:p>
          <a:p>
            <a:pPr lvl="2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</a:t>
            </a:r>
            <a:r>
              <a:rPr lang="ko-KR" altLang="en-US" dirty="0" smtClean="0"/>
              <a:t>모델을 사용하지 않고 분산관리 시스템개념을 도입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소스코드등을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로 관리 배포함 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source.android.com/source/index.html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1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SVN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(Visual Subversion)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SVN</a:t>
            </a:r>
          </a:p>
          <a:p>
            <a:pPr lvl="1"/>
            <a:r>
              <a:rPr lang="ko-KR" altLang="en-US" dirty="0" smtClean="0"/>
              <a:t>서버 역할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https://www.visualsvn.com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04864"/>
            <a:ext cx="6134814" cy="274585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55976" y="4293096"/>
            <a:ext cx="936104" cy="50405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5013176"/>
            <a:ext cx="3843539" cy="178308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156176" y="5805264"/>
            <a:ext cx="936104" cy="50405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SVN</a:t>
            </a:r>
            <a:r>
              <a:rPr lang="ko-KR" altLang="en-US" dirty="0"/>
              <a:t>서버 </a:t>
            </a:r>
            <a:r>
              <a:rPr lang="en-US" altLang="ko-KR" dirty="0"/>
              <a:t>(Visual Subversion)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VisualSVN-Server-3.5.4-x64.msi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“Next”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Visual </a:t>
            </a:r>
            <a:r>
              <a:rPr lang="en-US" altLang="ko-KR" dirty="0"/>
              <a:t>Server Manager</a:t>
            </a:r>
            <a:r>
              <a:rPr lang="ko-KR" altLang="en-US" dirty="0" smtClean="0"/>
              <a:t>실행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2257425" cy="92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913362" cy="371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SVN</a:t>
            </a:r>
            <a:r>
              <a:rPr lang="ko-KR" altLang="en-US" dirty="0"/>
              <a:t>서버 </a:t>
            </a:r>
            <a:r>
              <a:rPr lang="en-US" altLang="ko-KR" dirty="0"/>
              <a:t>(Visual Subversion)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 접속해 코드를 사용할 사용자들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일단 자신의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추가해보자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3676650" cy="42386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07704" y="5301208"/>
            <a:ext cx="108012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060848"/>
            <a:ext cx="3495675" cy="2047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509120"/>
            <a:ext cx="2933700" cy="15811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516216" y="2420888"/>
            <a:ext cx="50405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08304" y="3645024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40352" y="5589240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SVN</a:t>
            </a:r>
            <a:r>
              <a:rPr lang="ko-KR" altLang="en-US" dirty="0"/>
              <a:t>서버 </a:t>
            </a:r>
            <a:r>
              <a:rPr lang="en-US" altLang="ko-KR" dirty="0"/>
              <a:t>(Visual Subversion)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Repositories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/>
              <a:t>Repositories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Boiler </a:t>
            </a:r>
            <a:r>
              <a:rPr lang="ko-KR" altLang="en-US" dirty="0" smtClean="0"/>
              <a:t>소스를 저장소에 추가해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Repositories</a:t>
            </a:r>
            <a:r>
              <a:rPr lang="ko-KR" altLang="en-US" dirty="0" smtClean="0"/>
              <a:t>에 마우스 오른쪽 버튼 클릭하여 </a:t>
            </a:r>
            <a:r>
              <a:rPr lang="en-US" altLang="ko-KR" dirty="0" smtClean="0"/>
              <a:t>“Create New Repositories”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52936"/>
            <a:ext cx="2247900" cy="1924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780928"/>
            <a:ext cx="4028544" cy="301372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259632" y="3789040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72200" y="5445224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4077072"/>
            <a:ext cx="3458106" cy="25869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SVN</a:t>
            </a:r>
            <a:r>
              <a:rPr lang="ko-KR" altLang="en-US" dirty="0"/>
              <a:t>서버 </a:t>
            </a:r>
            <a:r>
              <a:rPr lang="en-US" altLang="ko-KR" dirty="0"/>
              <a:t>(Visual Subversion)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052736"/>
            <a:ext cx="8352928" cy="5472608"/>
          </a:xfrm>
        </p:spPr>
        <p:txBody>
          <a:bodyPr/>
          <a:lstStyle/>
          <a:p>
            <a:pPr lvl="1"/>
            <a:r>
              <a:rPr lang="ko-KR" altLang="en-US" dirty="0" smtClean="0"/>
              <a:t>저장소 이름 추가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95536" y="1628800"/>
            <a:ext cx="3600400" cy="2376264"/>
            <a:chOff x="539552" y="1700808"/>
            <a:chExt cx="4991100" cy="37338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700808"/>
              <a:ext cx="4991100" cy="37338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755576" y="2852936"/>
              <a:ext cx="792088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563888" y="5013176"/>
              <a:ext cx="792088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44008" y="1628800"/>
            <a:ext cx="3456384" cy="2376264"/>
            <a:chOff x="4644008" y="1484784"/>
            <a:chExt cx="3946479" cy="295232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4008" y="1484784"/>
              <a:ext cx="3946479" cy="2952328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7020272" y="4077072"/>
              <a:ext cx="662805" cy="2277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077072"/>
            <a:ext cx="3528392" cy="263956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627784" y="6453336"/>
            <a:ext cx="556307" cy="183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32240" y="6381328"/>
            <a:ext cx="556307" cy="183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64088" y="5085184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56" y="1661145"/>
            <a:ext cx="6476632" cy="48969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SVN</a:t>
            </a:r>
            <a:r>
              <a:rPr lang="ko-KR" altLang="en-US" dirty="0"/>
              <a:t>서버 </a:t>
            </a:r>
            <a:r>
              <a:rPr lang="en-US" altLang="ko-KR" dirty="0"/>
              <a:t>(Visual Subversion)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Boiler </a:t>
            </a:r>
            <a:r>
              <a:rPr lang="ko-KR" altLang="en-US" dirty="0" smtClean="0"/>
              <a:t>저장소 생성됨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75656" y="3140968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9575</TotalTime>
  <Words>549</Words>
  <Application>Microsoft Office PowerPoint</Application>
  <PresentationFormat>화면 슬라이드 쇼(4:3)</PresentationFormat>
  <Paragraphs>96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버전 관리 프로그램</vt:lpstr>
      <vt:lpstr>1. 버전 관리 프로그램 </vt:lpstr>
      <vt:lpstr>1. 버전 관리 프로그램 </vt:lpstr>
      <vt:lpstr>2. SVN서버 (Visual Subversion)</vt:lpstr>
      <vt:lpstr>2. SVN서버 (Visual Subversion)</vt:lpstr>
      <vt:lpstr>2. SVN서버 (Visual Subversion)</vt:lpstr>
      <vt:lpstr>2. SVN서버 (Visual Subversion)</vt:lpstr>
      <vt:lpstr>2. SVN서버 (Visual Subversion)</vt:lpstr>
      <vt:lpstr>2. SVN서버 (Visual Subversion)</vt:lpstr>
      <vt:lpstr>3. SVN 클라이언트 (Tortoise SVN)</vt:lpstr>
      <vt:lpstr>3. SVN 클라이언트 (Tortoise SVN)</vt:lpstr>
      <vt:lpstr>3. SVN 클라이언트 (Tortoise SVN)</vt:lpstr>
      <vt:lpstr>4. 저장소에 최초 저장</vt:lpstr>
      <vt:lpstr>4. 저장소에 최초 저장</vt:lpstr>
      <vt:lpstr>4. 저장소에 최초 저장</vt:lpstr>
      <vt:lpstr>5. 저장한 소스 가져오기</vt:lpstr>
      <vt:lpstr>5. 저장한 소스 가져오기</vt:lpstr>
      <vt:lpstr>6. 아이콘의 의미</vt:lpstr>
      <vt:lpstr>7. 소스 수정 후 저장</vt:lpstr>
      <vt:lpstr>7. 소스 수정 후 저장</vt:lpstr>
      <vt:lpstr>8. 수정사항 비교</vt:lpstr>
      <vt:lpstr>9. 과거 버전으로 회귀</vt:lpstr>
      <vt:lpstr>10. 로그 보기 </vt:lpstr>
      <vt:lpstr>11. 웹브라우저에서 소스코드 보기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profnamo</cp:lastModifiedBy>
  <cp:revision>1320</cp:revision>
  <cp:lastPrinted>2016-09-21T02:50:33Z</cp:lastPrinted>
  <dcterms:created xsi:type="dcterms:W3CDTF">2012-07-11T10:23:22Z</dcterms:created>
  <dcterms:modified xsi:type="dcterms:W3CDTF">2017-03-27T23:37:36Z</dcterms:modified>
</cp:coreProperties>
</file>