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1461" r:id="rId2"/>
    <p:sldId id="1793" r:id="rId3"/>
    <p:sldId id="1777" r:id="rId4"/>
    <p:sldId id="1794" r:id="rId5"/>
  </p:sldIdLst>
  <p:sldSz cx="9144000" cy="5143500" type="screen16x9"/>
  <p:notesSz cx="6735763" cy="9866313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389582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779163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168745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558326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1947908" algn="l" defTabSz="779163" rtl="0" eaLnBrk="1" latinLnBrk="1" hangingPunct="1"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337489" algn="l" defTabSz="779163" rtl="0" eaLnBrk="1" latinLnBrk="1" hangingPunct="1"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2727071" algn="l" defTabSz="779163" rtl="0" eaLnBrk="1" latinLnBrk="1" hangingPunct="1"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116652" algn="l" defTabSz="779163" rtl="0" eaLnBrk="1" latinLnBrk="1" hangingPunct="1"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  <p15:guide id="3" orient="horz" pos="3107">
          <p15:clr>
            <a:srgbClr val="A4A3A4"/>
          </p15:clr>
        </p15:guide>
        <p15:guide id="4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6468"/>
    <a:srgbClr val="37BEB9"/>
    <a:srgbClr val="9663B4"/>
    <a:srgbClr val="002060"/>
    <a:srgbClr val="8BBF75"/>
    <a:srgbClr val="27A882"/>
    <a:srgbClr val="0000FF"/>
    <a:srgbClr val="FFC000"/>
    <a:srgbClr val="5A5A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 autoAdjust="0"/>
    <p:restoredTop sz="96292" autoAdjust="0"/>
  </p:normalViewPr>
  <p:slideViewPr>
    <p:cSldViewPr>
      <p:cViewPr varScale="1">
        <p:scale>
          <a:sx n="144" d="100"/>
          <a:sy n="144" d="100"/>
        </p:scale>
        <p:origin x="138" y="276"/>
      </p:cViewPr>
      <p:guideLst/>
    </p:cSldViewPr>
  </p:slideViewPr>
  <p:outlineViewPr>
    <p:cViewPr>
      <p:scale>
        <a:sx n="33" d="100"/>
        <a:sy n="33" d="100"/>
      </p:scale>
      <p:origin x="36" y="148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-3408"/>
    </p:cViewPr>
  </p:sorterViewPr>
  <p:notesViewPr>
    <p:cSldViewPr>
      <p:cViewPr varScale="1">
        <p:scale>
          <a:sx n="76" d="100"/>
          <a:sy n="76" d="100"/>
        </p:scale>
        <p:origin x="4038" y="114"/>
      </p:cViewPr>
      <p:guideLst>
        <p:guide orient="horz" pos="3130"/>
        <p:guide pos="2144"/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2" y="1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pPr>
              <a:defRPr/>
            </a:pPr>
            <a:fld id="{995E349A-2F5C-4CD5-9D55-29F99897CE80}" type="datetimeFigureOut"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defRPr/>
              </a:pPr>
              <a:t>2022-06-08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2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pPr>
              <a:defRPr/>
            </a:pPr>
            <a:fld id="{EE633E7D-3427-42F4-A51F-CFCCA527B5A1}" type="slidenum"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defRPr/>
              </a:pPr>
              <a:t>‹#›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19651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7051" cy="49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t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142" y="1"/>
            <a:ext cx="2917051" cy="49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t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2550" y="741363"/>
            <a:ext cx="6572250" cy="36972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891" y="4684963"/>
            <a:ext cx="5387982" cy="4440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9925"/>
            <a:ext cx="2917051" cy="49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b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142" y="9369925"/>
            <a:ext cx="2917051" cy="49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b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68790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389582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779163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168745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558326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1947908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489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071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6652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8852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000" b="0" i="0" kern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4973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60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539552" y="54900"/>
            <a:ext cx="8340531" cy="398999"/>
          </a:xfrm>
          <a:prstGeom prst="rect">
            <a:avLst/>
          </a:prstGeom>
        </p:spPr>
        <p:txBody>
          <a:bodyPr lIns="77925" tIns="38963" rIns="77925" bIns="38963" anchor="ctr"/>
          <a:lstStyle>
            <a:lvl1pPr algn="l">
              <a:defRPr sz="2400" b="1" i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제목 4"/>
          <p:cNvSpPr txBox="1">
            <a:spLocks/>
          </p:cNvSpPr>
          <p:nvPr userDrawn="1"/>
        </p:nvSpPr>
        <p:spPr>
          <a:xfrm>
            <a:off x="92265" y="51470"/>
            <a:ext cx="432048" cy="398999"/>
          </a:xfrm>
          <a:prstGeom prst="rect">
            <a:avLst/>
          </a:prstGeom>
        </p:spPr>
        <p:txBody>
          <a:bodyPr lIns="77925" tIns="38963" rIns="77925" bIns="38963"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i="0" kern="120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389580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779159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168738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558317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ko-KR" altLang="en-US" dirty="0"/>
              <a:t>◈</a:t>
            </a:r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75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29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8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ㅌ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6FCB30-0182-42F3-8EBE-3D9350918C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96" b="2887"/>
          <a:stretch>
            <a:fillRect/>
          </a:stretch>
        </p:blipFill>
        <p:spPr>
          <a:xfrm>
            <a:off x="0" y="0"/>
            <a:ext cx="9144000" cy="360000"/>
          </a:xfrm>
          <a:custGeom>
            <a:avLst/>
            <a:gdLst>
              <a:gd name="connsiteX0" fmla="*/ 0 w 9144000"/>
              <a:gd name="connsiteY0" fmla="*/ 0 h 360000"/>
              <a:gd name="connsiteX1" fmla="*/ 9144000 w 9144000"/>
              <a:gd name="connsiteY1" fmla="*/ 0 h 360000"/>
              <a:gd name="connsiteX2" fmla="*/ 9144000 w 9144000"/>
              <a:gd name="connsiteY2" fmla="*/ 360000 h 360000"/>
              <a:gd name="connsiteX3" fmla="*/ 0 w 9144000"/>
              <a:gd name="connsiteY3" fmla="*/ 36000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360000">
                <a:moveTo>
                  <a:pt x="0" y="0"/>
                </a:moveTo>
                <a:lnTo>
                  <a:pt x="9144000" y="0"/>
                </a:lnTo>
                <a:lnTo>
                  <a:pt x="9144000" y="360000"/>
                </a:lnTo>
                <a:lnTo>
                  <a:pt x="0" y="360000"/>
                </a:lnTo>
                <a:close/>
              </a:path>
            </a:pathLst>
          </a:custGeom>
          <a:ln w="3175">
            <a:noFill/>
          </a:ln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30" y="69078"/>
            <a:ext cx="243314" cy="221845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71227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14" userDrawn="1">
          <p15:clr>
            <a:srgbClr val="FBAE40"/>
          </p15:clr>
        </p15:guide>
        <p15:guide id="3" pos="324" userDrawn="1">
          <p15:clr>
            <a:srgbClr val="FBAE40"/>
          </p15:clr>
        </p15:guide>
        <p15:guide id="6" orient="horz" pos="852" userDrawn="1">
          <p15:clr>
            <a:srgbClr val="FBAE40"/>
          </p15:clr>
        </p15:guide>
        <p15:guide id="10" orient="horz" pos="3072" userDrawn="1">
          <p15:clr>
            <a:srgbClr val="FBAE40"/>
          </p15:clr>
        </p15:guide>
        <p15:guide id="11" pos="5465" userDrawn="1">
          <p15:clr>
            <a:srgbClr val="FBAE40"/>
          </p15:clr>
        </p15:guide>
        <p15:guide id="12" orient="horz" pos="2981" userDrawn="1">
          <p15:clr>
            <a:srgbClr val="FBAE40"/>
          </p15:clr>
        </p15:guide>
        <p15:guide id="13" orient="horz" pos="557" userDrawn="1">
          <p15:clr>
            <a:srgbClr val="FBAE40"/>
          </p15:clr>
        </p15:guide>
        <p15:guide id="14" pos="5602" userDrawn="1">
          <p15:clr>
            <a:srgbClr val="FBAE40"/>
          </p15:clr>
        </p15:guide>
        <p15:guide id="15" pos="568" userDrawn="1">
          <p15:clr>
            <a:srgbClr val="FBAE40"/>
          </p15:clr>
        </p15:guide>
        <p15:guide id="16" orient="horz" pos="931" userDrawn="1">
          <p15:clr>
            <a:srgbClr val="FBAE40"/>
          </p15:clr>
        </p15:guide>
        <p15:guide id="19" pos="11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9"/>
          <p:cNvSpPr>
            <a:spLocks noChangeArrowheads="1"/>
          </p:cNvSpPr>
          <p:nvPr userDrawn="1"/>
        </p:nvSpPr>
        <p:spPr bwMode="auto">
          <a:xfrm>
            <a:off x="25257" y="253583"/>
            <a:ext cx="7790285" cy="39023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Rectangle 19"/>
          <p:cNvSpPr>
            <a:spLocks noChangeArrowheads="1"/>
          </p:cNvSpPr>
          <p:nvPr userDrawn="1"/>
        </p:nvSpPr>
        <p:spPr bwMode="auto">
          <a:xfrm>
            <a:off x="25257" y="254979"/>
            <a:ext cx="1210475" cy="39729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1" name="그룹 30"/>
          <p:cNvGrpSpPr/>
          <p:nvPr userDrawn="1"/>
        </p:nvGrpSpPr>
        <p:grpSpPr>
          <a:xfrm>
            <a:off x="7815540" y="252860"/>
            <a:ext cx="1305942" cy="3975075"/>
            <a:chOff x="8624049" y="290621"/>
            <a:chExt cx="1200989" cy="5138629"/>
          </a:xfrm>
        </p:grpSpPr>
        <p:sp>
          <p:nvSpPr>
            <p:cNvPr id="88" name="Rectangle 20"/>
            <p:cNvSpPr>
              <a:spLocks noChangeArrowheads="1"/>
            </p:cNvSpPr>
            <p:nvPr userDrawn="1"/>
          </p:nvSpPr>
          <p:spPr bwMode="auto">
            <a:xfrm>
              <a:off x="8624052" y="342900"/>
              <a:ext cx="1200986" cy="50863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30000"/>
                </a:lnSpc>
                <a:defRPr/>
              </a:pPr>
              <a:endParaRPr kumimoji="0"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0" name="Rectangle 20"/>
            <p:cNvSpPr>
              <a:spLocks noChangeArrowheads="1"/>
            </p:cNvSpPr>
            <p:nvPr userDrawn="1"/>
          </p:nvSpPr>
          <p:spPr bwMode="auto">
            <a:xfrm>
              <a:off x="8624049" y="290621"/>
              <a:ext cx="1200988" cy="214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defRPr/>
              </a:pPr>
              <a:r>
                <a:rPr kumimoji="0" lang="ko-KR" altLang="en-US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화</a:t>
              </a:r>
              <a:r>
                <a:rPr lang="ko-KR" altLang="en-US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면설명</a:t>
              </a:r>
              <a:endParaRPr kumimoji="0"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3" name="Rectangle 19"/>
          <p:cNvSpPr>
            <a:spLocks noChangeArrowheads="1"/>
          </p:cNvSpPr>
          <p:nvPr userDrawn="1"/>
        </p:nvSpPr>
        <p:spPr bwMode="auto">
          <a:xfrm>
            <a:off x="219938" y="4155926"/>
            <a:ext cx="8901538" cy="9570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-7620" y="1265727"/>
            <a:ext cx="1336078" cy="1148111"/>
            <a:chOff x="-7620" y="1286072"/>
            <a:chExt cx="1336078" cy="1148111"/>
          </a:xfrm>
        </p:grpSpPr>
        <p:sp>
          <p:nvSpPr>
            <p:cNvPr id="38" name="TextBox 37"/>
            <p:cNvSpPr txBox="1">
              <a:spLocks noChangeArrowheads="1"/>
            </p:cNvSpPr>
            <p:nvPr userDrawn="1"/>
          </p:nvSpPr>
          <p:spPr bwMode="auto">
            <a:xfrm>
              <a:off x="-7620" y="1286072"/>
              <a:ext cx="1048670" cy="230822"/>
            </a:xfrm>
            <a:prstGeom prst="rect">
              <a:avLst/>
            </a:prstGeom>
            <a:noFill/>
            <a:ln>
              <a:noFill/>
            </a:ln>
          </p:spPr>
          <p:txBody>
            <a:bodyPr lIns="91430" tIns="45715" rIns="91430" bIns="45715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>
                <a:spcBef>
                  <a:spcPts val="600"/>
                </a:spcBef>
                <a:buFont typeface="맑은 고딕" pitchFamily="50" charset="-127"/>
                <a:buNone/>
                <a:defRPr/>
              </a:pPr>
              <a:r>
                <a:rPr lang="ko-KR" altLang="en-US" sz="9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▶ </a:t>
              </a:r>
              <a:r>
                <a:rPr lang="ko-KR" altLang="en-US" sz="9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학습하기</a:t>
              </a:r>
              <a:endParaRPr lang="en-US" altLang="ko-KR" sz="9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TextBox 38"/>
            <p:cNvSpPr txBox="1">
              <a:spLocks noChangeArrowheads="1"/>
            </p:cNvSpPr>
            <p:nvPr userDrawn="1"/>
          </p:nvSpPr>
          <p:spPr bwMode="auto">
            <a:xfrm>
              <a:off x="57230" y="1541631"/>
              <a:ext cx="1271228" cy="8925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3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88900" indent="-88900" algn="l">
                <a:lnSpc>
                  <a:spcPct val="100000"/>
                </a:lnSpc>
                <a:spcBef>
                  <a:spcPts val="600"/>
                </a:spcBef>
                <a:buFont typeface="Arial" pitchFamily="34" charset="0"/>
                <a:buChar char="•"/>
                <a:defRPr/>
              </a:pPr>
              <a:r>
                <a:rPr lang="ko-KR" altLang="en-US" sz="800" b="0" baseline="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아두이노</a:t>
              </a:r>
              <a:r>
                <a:rPr lang="ko-KR" altLang="en-US" sz="800" b="0" baseline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개발 환경 준비하기</a:t>
              </a:r>
              <a:endParaRPr lang="en-US" altLang="ko-KR" sz="800" b="0" baseline="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88900" indent="-88900" algn="l">
                <a:lnSpc>
                  <a:spcPct val="100000"/>
                </a:lnSpc>
                <a:spcBef>
                  <a:spcPts val="600"/>
                </a:spcBef>
                <a:buFont typeface="Arial" pitchFamily="34" charset="0"/>
                <a:buChar char="•"/>
                <a:defRPr/>
              </a:pPr>
              <a:r>
                <a:rPr lang="ko-KR" altLang="en-US" sz="800" b="0" baseline="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아두이노</a:t>
              </a:r>
              <a:r>
                <a:rPr lang="ko-KR" altLang="en-US" sz="800" b="0" baseline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개발 환경 설치하기</a:t>
              </a:r>
              <a:endParaRPr lang="en-US" altLang="ko-KR" sz="800" b="0" baseline="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88900" indent="-88900" algn="l">
                <a:lnSpc>
                  <a:spcPct val="100000"/>
                </a:lnSpc>
                <a:spcBef>
                  <a:spcPts val="600"/>
                </a:spcBef>
                <a:buFont typeface="Arial" pitchFamily="34" charset="0"/>
                <a:buChar char="•"/>
                <a:defRPr/>
              </a:pPr>
              <a:r>
                <a:rPr lang="ko-KR" altLang="en-US" sz="800" b="0" baseline="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아두이노</a:t>
              </a:r>
              <a:r>
                <a:rPr lang="ko-KR" altLang="en-US" sz="800" b="0" baseline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개발 환경 사용하기</a:t>
              </a:r>
            </a:p>
          </p:txBody>
        </p:sp>
      </p:grpSp>
      <p:grpSp>
        <p:nvGrpSpPr>
          <p:cNvPr id="5" name="그룹 4"/>
          <p:cNvGrpSpPr/>
          <p:nvPr userDrawn="1"/>
        </p:nvGrpSpPr>
        <p:grpSpPr>
          <a:xfrm>
            <a:off x="-7620" y="377602"/>
            <a:ext cx="1242050" cy="776119"/>
            <a:chOff x="-7620" y="377602"/>
            <a:chExt cx="1242050" cy="776119"/>
          </a:xfrm>
        </p:grpSpPr>
        <p:sp>
          <p:nvSpPr>
            <p:cNvPr id="37" name="TextBox 36"/>
            <p:cNvSpPr txBox="1">
              <a:spLocks noChangeArrowheads="1"/>
            </p:cNvSpPr>
            <p:nvPr userDrawn="1"/>
          </p:nvSpPr>
          <p:spPr bwMode="auto">
            <a:xfrm>
              <a:off x="-7620" y="377602"/>
              <a:ext cx="1048670" cy="230822"/>
            </a:xfrm>
            <a:prstGeom prst="rect">
              <a:avLst/>
            </a:prstGeom>
            <a:noFill/>
            <a:ln>
              <a:noFill/>
            </a:ln>
          </p:spPr>
          <p:txBody>
            <a:bodyPr lIns="91430" tIns="45715" rIns="91430" bIns="45715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>
                <a:spcBef>
                  <a:spcPts val="600"/>
                </a:spcBef>
                <a:buFont typeface="맑은 고딕" pitchFamily="50" charset="-127"/>
                <a:buNone/>
                <a:defRPr/>
              </a:pPr>
              <a:r>
                <a:rPr lang="ko-KR" altLang="en-US" sz="9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▶ 준비하기</a:t>
              </a:r>
              <a:endParaRPr lang="en-US" altLang="ko-KR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40"/>
            <p:cNvSpPr txBox="1">
              <a:spLocks noChangeArrowheads="1"/>
            </p:cNvSpPr>
            <p:nvPr userDrawn="1"/>
          </p:nvSpPr>
          <p:spPr bwMode="auto">
            <a:xfrm>
              <a:off x="57230" y="630501"/>
              <a:ext cx="11772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3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77105" indent="-77105" algn="l">
                <a:lnSpc>
                  <a:spcPct val="100000"/>
                </a:lnSpc>
                <a:spcBef>
                  <a:spcPts val="600"/>
                </a:spcBef>
                <a:buFont typeface="Arial" pitchFamily="34" charset="0"/>
                <a:buChar char="•"/>
                <a:defRPr/>
              </a:pPr>
              <a:r>
                <a:rPr lang="en-US" altLang="ko-KR" sz="800" b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Intro</a:t>
              </a:r>
              <a:r>
                <a:rPr lang="ko-KR" altLang="en-US" sz="800" b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77105" indent="-77105" algn="l">
                <a:lnSpc>
                  <a:spcPct val="100000"/>
                </a:lnSpc>
                <a:spcBef>
                  <a:spcPts val="600"/>
                </a:spcBef>
                <a:buFont typeface="Arial" pitchFamily="34" charset="0"/>
                <a:buChar char="•"/>
                <a:defRPr/>
              </a:pPr>
              <a:r>
                <a:rPr lang="ko-KR" altLang="en-US" sz="800" b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오픈</a:t>
              </a:r>
              <a:r>
                <a:rPr lang="ko-KR" altLang="en-US" sz="800" b="0" baseline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플랫폼</a:t>
              </a:r>
              <a:r>
                <a:rPr lang="ko-KR" altLang="en-US" sz="800" b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스토리</a:t>
              </a:r>
              <a:endParaRPr lang="en-US" altLang="ko-KR" sz="800" b="0" baseline="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77105" indent="-77105" algn="l">
                <a:lnSpc>
                  <a:spcPct val="100000"/>
                </a:lnSpc>
                <a:spcBef>
                  <a:spcPts val="600"/>
                </a:spcBef>
                <a:buFont typeface="Arial" pitchFamily="34" charset="0"/>
                <a:buChar char="•"/>
                <a:defRPr/>
              </a:pPr>
              <a:r>
                <a:rPr lang="ko-KR" altLang="en-US" sz="800" b="0" baseline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학습목표</a:t>
              </a:r>
              <a:endPara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" name="그룹 2"/>
          <p:cNvGrpSpPr/>
          <p:nvPr userDrawn="1"/>
        </p:nvGrpSpPr>
        <p:grpSpPr>
          <a:xfrm>
            <a:off x="-7620" y="2643392"/>
            <a:ext cx="1242050" cy="594741"/>
            <a:chOff x="-7620" y="2511545"/>
            <a:chExt cx="1242050" cy="594741"/>
          </a:xfrm>
        </p:grpSpPr>
        <p:sp>
          <p:nvSpPr>
            <p:cNvPr id="40" name="TextBox 39"/>
            <p:cNvSpPr txBox="1">
              <a:spLocks noChangeArrowheads="1"/>
            </p:cNvSpPr>
            <p:nvPr userDrawn="1"/>
          </p:nvSpPr>
          <p:spPr bwMode="auto">
            <a:xfrm>
              <a:off x="-7620" y="2511545"/>
              <a:ext cx="1048670" cy="230822"/>
            </a:xfrm>
            <a:prstGeom prst="rect">
              <a:avLst/>
            </a:prstGeom>
            <a:noFill/>
            <a:ln>
              <a:noFill/>
            </a:ln>
          </p:spPr>
          <p:txBody>
            <a:bodyPr lIns="91430" tIns="45715" rIns="91430" bIns="45715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>
                <a:spcBef>
                  <a:spcPts val="600"/>
                </a:spcBef>
                <a:buFont typeface="맑은 고딕" pitchFamily="50" charset="-127"/>
                <a:buNone/>
                <a:defRPr/>
              </a:pPr>
              <a:r>
                <a:rPr lang="ko-KR" altLang="en-US" sz="9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▶ 적용하기</a:t>
              </a:r>
              <a:endParaRPr lang="en-US" altLang="ko-KR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TextBox 43"/>
            <p:cNvSpPr txBox="1">
              <a:spLocks noChangeArrowheads="1"/>
            </p:cNvSpPr>
            <p:nvPr userDrawn="1"/>
          </p:nvSpPr>
          <p:spPr bwMode="auto">
            <a:xfrm>
              <a:off x="57230" y="2783121"/>
              <a:ext cx="117720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3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77105" indent="-77105" algn="l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r>
                <a:rPr lang="ko-KR" altLang="en-US" sz="800" b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실행하기</a:t>
              </a:r>
              <a:endParaRPr lang="en-US" altLang="ko-KR" sz="8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77105" indent="-77105" algn="l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r>
                <a:rPr lang="ko-KR" altLang="en-US" sz="800" b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점검하기</a:t>
              </a:r>
              <a:endPara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" name="그룹 3"/>
          <p:cNvGrpSpPr/>
          <p:nvPr userDrawn="1"/>
        </p:nvGrpSpPr>
        <p:grpSpPr>
          <a:xfrm>
            <a:off x="-7620" y="3337550"/>
            <a:ext cx="1206554" cy="582162"/>
            <a:chOff x="27876" y="3337550"/>
            <a:chExt cx="1206554" cy="582162"/>
          </a:xfrm>
        </p:grpSpPr>
        <p:sp>
          <p:nvSpPr>
            <p:cNvPr id="46" name="TextBox 45"/>
            <p:cNvSpPr txBox="1">
              <a:spLocks noChangeArrowheads="1"/>
            </p:cNvSpPr>
            <p:nvPr userDrawn="1"/>
          </p:nvSpPr>
          <p:spPr bwMode="auto">
            <a:xfrm>
              <a:off x="27876" y="3337550"/>
              <a:ext cx="1033746" cy="217176"/>
            </a:xfrm>
            <a:prstGeom prst="rect">
              <a:avLst/>
            </a:prstGeom>
            <a:noFill/>
            <a:ln>
              <a:noFill/>
            </a:ln>
          </p:spPr>
          <p:txBody>
            <a:bodyPr lIns="77916" tIns="38958" rIns="77916" bIns="3895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l" eaLnBrk="1" hangingPunct="1">
                <a:spcBef>
                  <a:spcPts val="600"/>
                </a:spcBef>
                <a:buFont typeface="맑은 고딕" pitchFamily="50" charset="-127"/>
                <a:buNone/>
                <a:defRPr/>
              </a:pPr>
              <a:r>
                <a:rPr lang="ko-KR" altLang="en-US" sz="9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▶ 정리하기</a:t>
              </a:r>
              <a:endParaRPr lang="en-US" altLang="ko-KR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7" name="TextBox 46"/>
            <p:cNvSpPr txBox="1">
              <a:spLocks noChangeArrowheads="1"/>
            </p:cNvSpPr>
            <p:nvPr userDrawn="1"/>
          </p:nvSpPr>
          <p:spPr bwMode="auto">
            <a:xfrm>
              <a:off x="57230" y="3596547"/>
              <a:ext cx="117720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7916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77105" indent="-77105" algn="l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r>
                <a:rPr lang="ko-KR" altLang="en-US" sz="800" b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요점정리</a:t>
              </a:r>
              <a:endPara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77105" indent="-77105" algn="l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r>
                <a:rPr lang="en-US" altLang="ko-KR" sz="800" b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Outro</a:t>
              </a:r>
              <a:endParaRPr lang="en-US" altLang="ko-KR" sz="1000" b="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1" name="Rectangle 19"/>
          <p:cNvSpPr>
            <a:spLocks noChangeArrowheads="1"/>
          </p:cNvSpPr>
          <p:nvPr userDrawn="1"/>
        </p:nvSpPr>
        <p:spPr bwMode="auto">
          <a:xfrm>
            <a:off x="25259" y="4155874"/>
            <a:ext cx="290650" cy="957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30" tIns="45715" rIns="72000" bIns="45715" anchor="ctr"/>
          <a:lstStyle/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</a:t>
            </a:r>
            <a:endParaRPr kumimoji="1"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레</a:t>
            </a:r>
            <a:endParaRPr kumimoji="1"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endParaRPr kumimoji="1"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션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Rectangle 22"/>
          <p:cNvSpPr>
            <a:spLocks noChangeArrowheads="1"/>
          </p:cNvSpPr>
          <p:nvPr userDrawn="1"/>
        </p:nvSpPr>
        <p:spPr bwMode="auto">
          <a:xfrm>
            <a:off x="25257" y="19025"/>
            <a:ext cx="386422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과정명</a:t>
            </a:r>
            <a:endParaRPr kumimoji="0"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Rectangle 22"/>
          <p:cNvSpPr>
            <a:spLocks noChangeArrowheads="1"/>
          </p:cNvSpPr>
          <p:nvPr userDrawn="1"/>
        </p:nvSpPr>
        <p:spPr bwMode="auto">
          <a:xfrm>
            <a:off x="5557252" y="19025"/>
            <a:ext cx="2256988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l"/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아두이노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개발환경 구성하기</a:t>
            </a:r>
          </a:p>
        </p:txBody>
      </p:sp>
      <p:sp>
        <p:nvSpPr>
          <p:cNvPr id="65" name="Rectangle 22"/>
          <p:cNvSpPr>
            <a:spLocks noChangeArrowheads="1"/>
          </p:cNvSpPr>
          <p:nvPr userDrawn="1"/>
        </p:nvSpPr>
        <p:spPr bwMode="auto">
          <a:xfrm>
            <a:off x="409429" y="19025"/>
            <a:ext cx="2074340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l" latinLnBrk="1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오픈 플랫폼 활용 </a:t>
            </a:r>
            <a:r>
              <a:rPr lang="en-US" altLang="ko-KR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</a:t>
            </a:r>
            <a:r>
              <a:rPr lang="en-US" altLang="ko-KR" sz="80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1</a:t>
            </a:r>
            <a:endParaRPr lang="ko-KR" altLang="en-US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Rectangle 22"/>
          <p:cNvSpPr>
            <a:spLocks noChangeArrowheads="1"/>
          </p:cNvSpPr>
          <p:nvPr userDrawn="1"/>
        </p:nvSpPr>
        <p:spPr bwMode="auto">
          <a:xfrm>
            <a:off x="2866286" y="19025"/>
            <a:ext cx="2308448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l" latinLnBrk="1"/>
            <a:r>
              <a:rPr lang="ko-KR" altLang="en-US" sz="800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아두이노의</a:t>
            </a:r>
            <a:r>
              <a:rPr lang="ko-KR" altLang="en-US" sz="8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소개</a:t>
            </a:r>
          </a:p>
        </p:txBody>
      </p:sp>
      <p:sp>
        <p:nvSpPr>
          <p:cNvPr id="80" name="Rectangle 22"/>
          <p:cNvSpPr>
            <a:spLocks noChangeArrowheads="1"/>
          </p:cNvSpPr>
          <p:nvPr userDrawn="1"/>
        </p:nvSpPr>
        <p:spPr bwMode="auto">
          <a:xfrm>
            <a:off x="2483768" y="19025"/>
            <a:ext cx="382518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모듈명</a:t>
            </a:r>
            <a:endParaRPr kumimoji="0"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Rectangle 22"/>
          <p:cNvSpPr>
            <a:spLocks noChangeArrowheads="1"/>
          </p:cNvSpPr>
          <p:nvPr userDrawn="1"/>
        </p:nvSpPr>
        <p:spPr bwMode="auto">
          <a:xfrm>
            <a:off x="5174734" y="19025"/>
            <a:ext cx="382518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회차명</a:t>
            </a:r>
            <a:endParaRPr kumimoji="0"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슬라이드 번호 개체 틀 5"/>
          <p:cNvSpPr>
            <a:spLocks noGrp="1"/>
          </p:cNvSpPr>
          <p:nvPr userDrawn="1">
            <p:ph type="sldNum" sz="quarter" idx="12"/>
          </p:nvPr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20F25DDA-C5A4-42E8-888B-3057DC17861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48218" y="21584"/>
            <a:ext cx="860286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l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89F0DB0A-1514-47F1-A218-62DFC10EFD9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14240" y="21584"/>
            <a:ext cx="433978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화면번호</a:t>
            </a:r>
          </a:p>
        </p:txBody>
      </p:sp>
      <p:pic>
        <p:nvPicPr>
          <p:cNvPr id="31" name="그림 30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26"/>
          <a:stretch/>
        </p:blipFill>
        <p:spPr>
          <a:xfrm>
            <a:off x="1255802" y="3895725"/>
            <a:ext cx="6575247" cy="2592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37" r:id="rId1"/>
    <p:sldLayoutId id="2147485038" r:id="rId2"/>
    <p:sldLayoutId id="2147485039" r:id="rId3"/>
    <p:sldLayoutId id="2147485045" r:id="rId4"/>
    <p:sldLayoutId id="2147485042" r:id="rId5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5pPr>
      <a:lvl6pPr marL="389580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779159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168738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558317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92184" indent="-29218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067" indent="-24348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3948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528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107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686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265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844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423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80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59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738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317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897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476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054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634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827858"/>
            <a:ext cx="9144000" cy="1463040"/>
            <a:chOff x="0" y="877466"/>
            <a:chExt cx="9144000" cy="146304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7466"/>
              <a:ext cx="9144000" cy="146304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ED6DF8-7FAB-424C-A0FB-58BACB197EC7}"/>
                </a:ext>
              </a:extLst>
            </p:cNvPr>
            <p:cNvSpPr txBox="1"/>
            <p:nvPr/>
          </p:nvSpPr>
          <p:spPr>
            <a:xfrm>
              <a:off x="1691680" y="1285821"/>
              <a:ext cx="57606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>
                <a:tabLst>
                  <a:tab pos="1341438" algn="l"/>
                </a:tabLst>
              </a:pPr>
              <a:r>
                <a:rPr kumimoji="0" lang="ko-KR" altLang="en-US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ExtraBold" panose="020B0600000101010101" pitchFamily="50" charset="-127"/>
                  <a:ea typeface="나눔스퀘어 ExtraBold" panose="020B0600000101010101" pitchFamily="50" charset="-127"/>
                  <a:sym typeface="Monotype Sorts"/>
                </a:rPr>
                <a:t>오픈 플랫폼 활용 과목 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920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과목 개요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187821" y="494429"/>
            <a:ext cx="8383439" cy="400110"/>
            <a:chOff x="142101" y="611056"/>
            <a:chExt cx="8383439" cy="400110"/>
          </a:xfrm>
        </p:grpSpPr>
        <p:grpSp>
          <p:nvGrpSpPr>
            <p:cNvPr id="37" name="그룹 36"/>
            <p:cNvGrpSpPr/>
            <p:nvPr/>
          </p:nvGrpSpPr>
          <p:grpSpPr>
            <a:xfrm>
              <a:off x="142101" y="611056"/>
              <a:ext cx="359298" cy="400110"/>
              <a:chOff x="2212014" y="1052635"/>
              <a:chExt cx="359298" cy="400110"/>
            </a:xfrm>
          </p:grpSpPr>
          <p:pic>
            <p:nvPicPr>
              <p:cNvPr id="43" name="그림 4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2014" y="1073041"/>
                <a:ext cx="359298" cy="359298"/>
              </a:xfrm>
              <a:prstGeom prst="rect">
                <a:avLst/>
              </a:prstGeom>
            </p:spPr>
          </p:pic>
          <p:sp>
            <p:nvSpPr>
              <p:cNvPr id="44" name="직사각형 43"/>
              <p:cNvSpPr/>
              <p:nvPr/>
            </p:nvSpPr>
            <p:spPr>
              <a:xfrm>
                <a:off x="2299298" y="1052635"/>
                <a:ext cx="1847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563219" y="646014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오픈 </a:t>
              </a:r>
              <a:r>
                <a:rPr kumimoji="0" lang="ko-KR" altLang="en-US" sz="2000" b="1" spc="-113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플랫폼 활용 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과목 개요</a:t>
              </a:r>
            </a:p>
          </p:txBody>
        </p:sp>
      </p:grpSp>
      <p:sp>
        <p:nvSpPr>
          <p:cNvPr id="33" name="TextBox 34"/>
          <p:cNvSpPr txBox="1">
            <a:spLocks noChangeArrowheads="1"/>
          </p:cNvSpPr>
          <p:nvPr/>
        </p:nvSpPr>
        <p:spPr bwMode="auto">
          <a:xfrm>
            <a:off x="499005" y="1017274"/>
            <a:ext cx="7673395" cy="358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51218" rIns="102436" bIns="51218">
            <a:spAutoFit/>
          </a:bodyPr>
          <a:lstStyle/>
          <a:p>
            <a:pPr marL="354013" indent="-271463" algn="l" defTabSz="1219406" latinLnBrk="1">
              <a:spcAft>
                <a:spcPts val="800"/>
              </a:spcAft>
              <a:buSzPct val="126000"/>
              <a:buBlip>
                <a:blip r:embed="rId4"/>
              </a:buBlip>
              <a:tabLst>
                <a:tab pos="384175" algn="l"/>
              </a:tabLst>
              <a:defRPr/>
            </a:pP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 수업 시간 </a:t>
            </a: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40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</a:t>
            </a:r>
            <a:endParaRPr kumimoji="0" lang="en-US" altLang="ko-KR" sz="1800" b="1" spc="-113" dirty="0">
              <a:ln>
                <a:solidFill>
                  <a:srgbClr val="E2E2E2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54013" indent="-271463" algn="l" defTabSz="1219406" latinLnBrk="1">
              <a:spcAft>
                <a:spcPts val="800"/>
              </a:spcAft>
              <a:buSzPct val="126000"/>
              <a:buBlip>
                <a:blip r:embed="rId4"/>
              </a:buBlip>
              <a:tabLst>
                <a:tab pos="384175" algn="l"/>
              </a:tabLst>
              <a:defRPr/>
            </a:pP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 목표</a:t>
            </a:r>
            <a:endParaRPr kumimoji="0" lang="en-US" altLang="ko-KR" sz="1800" b="1" spc="-113" dirty="0">
              <a:ln>
                <a:solidFill>
                  <a:srgbClr val="E2E2E2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57882" lvl="1" indent="-285750" algn="l" defTabSz="1219406" latinLnBrk="1">
              <a:spcAft>
                <a:spcPts val="800"/>
              </a:spcAft>
              <a:buSzPct val="126000"/>
              <a:buFont typeface="Arial" panose="020B0604020202020204" pitchFamily="34" charset="0"/>
              <a:buChar char="•"/>
              <a:tabLst>
                <a:tab pos="384175" algn="l"/>
              </a:tabLst>
              <a:defRPr/>
            </a:pPr>
            <a:r>
              <a:rPr kumimoji="0" lang="ko-KR" altLang="en-US" sz="16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아두이노의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경험을 바탕으로 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STM32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보드의 펌웨어를 설계할 수 있다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757882" lvl="1" indent="-285750" algn="l" defTabSz="1219406" latinLnBrk="1">
              <a:spcAft>
                <a:spcPts val="800"/>
              </a:spcAft>
              <a:buSzPct val="126000"/>
              <a:buFont typeface="Arial" panose="020B0604020202020204" pitchFamily="34" charset="0"/>
              <a:buChar char="•"/>
              <a:tabLst>
                <a:tab pos="384175" algn="l"/>
              </a:tabLst>
              <a:defRPr/>
            </a:pP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오픈 플랫폼을 기반한 오픈 소스를 획득하고 목적에 맞게 수정하여 사용할 수 있다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54013" indent="-271463" algn="l" defTabSz="1219406" latinLnBrk="1">
              <a:spcAft>
                <a:spcPts val="800"/>
              </a:spcAft>
              <a:buSzPct val="126000"/>
              <a:buBlip>
                <a:blip r:embed="rId4"/>
              </a:buBlip>
              <a:tabLst>
                <a:tab pos="384175" algn="l"/>
              </a:tabLst>
              <a:defRPr/>
            </a:pP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  <a:endParaRPr kumimoji="0" lang="en-US" altLang="ko-KR" sz="1800" b="1" spc="-113" dirty="0">
              <a:ln>
                <a:solidFill>
                  <a:srgbClr val="E2E2E2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57882" lvl="1" indent="-285750" algn="l" defTabSz="1219406" latinLnBrk="1">
              <a:spcAft>
                <a:spcPts val="800"/>
              </a:spcAft>
              <a:buSzPct val="126000"/>
              <a:buFont typeface="Arial" panose="020B0604020202020204" pitchFamily="34" charset="0"/>
              <a:buChar char="•"/>
              <a:tabLst>
                <a:tab pos="384175" algn="l"/>
              </a:tabLst>
              <a:defRPr/>
            </a:pPr>
            <a:r>
              <a:rPr kumimoji="0" lang="ko-KR" altLang="en-US" sz="16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아두이노로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구현한 블루투스 </a:t>
            </a:r>
            <a:r>
              <a:rPr kumimoji="0" lang="ko-KR" altLang="en-US" sz="16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알람시계를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STM32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보드로 구현한다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757882" lvl="1" indent="-285750" algn="l" defTabSz="1219406" latinLnBrk="1">
              <a:spcAft>
                <a:spcPts val="800"/>
              </a:spcAft>
              <a:buSzPct val="126000"/>
              <a:buFont typeface="Arial" panose="020B0604020202020204" pitchFamily="34" charset="0"/>
              <a:buChar char="•"/>
              <a:tabLst>
                <a:tab pos="384175" algn="l"/>
              </a:tabLst>
              <a:defRPr/>
            </a:pP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Nucle-F429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보드의 구성</a:t>
            </a:r>
            <a:endParaRPr kumimoji="0" lang="en-US" altLang="ko-KR" sz="1600" b="1" spc="-113" dirty="0">
              <a:ln>
                <a:solidFill>
                  <a:srgbClr val="E2E2E2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57882" lvl="1" indent="-285750" algn="l" defTabSz="1219406" latinLnBrk="1">
              <a:spcAft>
                <a:spcPts val="800"/>
              </a:spcAft>
              <a:buSzPct val="126000"/>
              <a:buFont typeface="Arial" panose="020B0604020202020204" pitchFamily="34" charset="0"/>
              <a:buChar char="•"/>
              <a:tabLst>
                <a:tab pos="384175" algn="l"/>
              </a:tabLst>
              <a:defRPr/>
            </a:pP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 제어 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LED,  buzzer, I2C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LCD</a:t>
            </a:r>
          </a:p>
          <a:p>
            <a:pPr marL="757882" lvl="1" indent="-285750" algn="l" defTabSz="1219406" latinLnBrk="1">
              <a:spcAft>
                <a:spcPts val="800"/>
              </a:spcAft>
              <a:buSzPct val="126000"/>
              <a:buFont typeface="Arial" panose="020B0604020202020204" pitchFamily="34" charset="0"/>
              <a:buChar char="•"/>
              <a:tabLst>
                <a:tab pos="384175" algn="l"/>
              </a:tabLst>
              <a:defRPr/>
            </a:pP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제어 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스위치 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ADC</a:t>
            </a:r>
          </a:p>
          <a:p>
            <a:pPr marL="757882" lvl="1" indent="-285750" algn="l" defTabSz="1219406" latinLnBrk="1">
              <a:spcAft>
                <a:spcPts val="800"/>
              </a:spcAft>
              <a:buSzPct val="126000"/>
              <a:buFont typeface="Arial" panose="020B0604020202020204" pitchFamily="34" charset="0"/>
              <a:buChar char="•"/>
              <a:tabLst>
                <a:tab pos="384175" algn="l"/>
              </a:tabLst>
              <a:defRPr/>
            </a:pP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고급 제어 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인터럽트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타이머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시리얼 통신</a:t>
            </a:r>
          </a:p>
        </p:txBody>
      </p:sp>
    </p:spTree>
    <p:extLst>
      <p:ext uri="{BB962C8B-B14F-4D97-AF65-F5344CB8AC3E}">
        <p14:creationId xmlns:p14="http://schemas.microsoft.com/office/powerpoint/2010/main" val="1961436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8773E5FE-8907-4357-AD77-1DB20B4250B1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시간표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187821" y="494429"/>
            <a:ext cx="8383439" cy="400110"/>
            <a:chOff x="142101" y="611056"/>
            <a:chExt cx="8383439" cy="400110"/>
          </a:xfrm>
        </p:grpSpPr>
        <p:grpSp>
          <p:nvGrpSpPr>
            <p:cNvPr id="21" name="그룹 20"/>
            <p:cNvGrpSpPr/>
            <p:nvPr/>
          </p:nvGrpSpPr>
          <p:grpSpPr>
            <a:xfrm>
              <a:off x="142101" y="611056"/>
              <a:ext cx="359298" cy="400110"/>
              <a:chOff x="2212014" y="1052635"/>
              <a:chExt cx="359298" cy="400110"/>
            </a:xfrm>
          </p:grpSpPr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2014" y="1073041"/>
                <a:ext cx="359298" cy="359298"/>
              </a:xfrm>
              <a:prstGeom prst="rect">
                <a:avLst/>
              </a:prstGeom>
            </p:spPr>
          </p:pic>
          <p:sp>
            <p:nvSpPr>
              <p:cNvPr id="39" name="직사각형 38"/>
              <p:cNvSpPr/>
              <p:nvPr/>
            </p:nvSpPr>
            <p:spPr>
              <a:xfrm>
                <a:off x="2299298" y="1052635"/>
                <a:ext cx="1847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22" name="직사각형 21"/>
            <p:cNvSpPr/>
            <p:nvPr/>
          </p:nvSpPr>
          <p:spPr>
            <a:xfrm>
              <a:off x="563219" y="646014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2021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년 </a:t>
              </a:r>
              <a:r>
                <a:rPr kumimoji="0" lang="en-US" altLang="ko-KR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 오픈플랫폼 활용 시간표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E6B9F365-A842-FAA0-561A-6AF771C08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987574"/>
            <a:ext cx="4603655" cy="401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8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203FA-2B30-4A12-B0DB-D3B98A355A7B}"/>
              </a:ext>
            </a:extLst>
          </p:cNvPr>
          <p:cNvSpPr txBox="1"/>
          <p:nvPr/>
        </p:nvSpPr>
        <p:spPr>
          <a:xfrm>
            <a:off x="454292" y="10723"/>
            <a:ext cx="817620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l">
              <a:tabLst>
                <a:tab pos="1341438" algn="l"/>
              </a:tabLst>
            </a:pP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sym typeface="Monotype Sorts"/>
              </a:rPr>
              <a:t>과목 흐름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CD92726-94B3-403E-8953-4F45F2C21A81}"/>
              </a:ext>
            </a:extLst>
          </p:cNvPr>
          <p:cNvGrpSpPr/>
          <p:nvPr/>
        </p:nvGrpSpPr>
        <p:grpSpPr>
          <a:xfrm>
            <a:off x="187821" y="494429"/>
            <a:ext cx="8383439" cy="400110"/>
            <a:chOff x="142101" y="611056"/>
            <a:chExt cx="8383439" cy="40011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04E6FD9-FF9B-4C8A-8363-5635F443B57B}"/>
                </a:ext>
              </a:extLst>
            </p:cNvPr>
            <p:cNvGrpSpPr/>
            <p:nvPr/>
          </p:nvGrpSpPr>
          <p:grpSpPr>
            <a:xfrm>
              <a:off x="142101" y="611056"/>
              <a:ext cx="359298" cy="400110"/>
              <a:chOff x="2212014" y="1052635"/>
              <a:chExt cx="359298" cy="400110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1976B090-BBF0-46C3-9ECC-A13B94F949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2014" y="1073041"/>
                <a:ext cx="359298" cy="359298"/>
              </a:xfrm>
              <a:prstGeom prst="rect">
                <a:avLst/>
              </a:prstGeom>
            </p:spPr>
          </p:pic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D65B14E-F426-4E38-B815-2D3321229CC4}"/>
                  </a:ext>
                </a:extLst>
              </p:cNvPr>
              <p:cNvSpPr/>
              <p:nvPr/>
            </p:nvSpPr>
            <p:spPr>
              <a:xfrm>
                <a:off x="2299298" y="1052635"/>
                <a:ext cx="1847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fontAlgn="auto" latinLnBrk="1">
                  <a:spcBef>
                    <a:spcPts val="366"/>
                  </a:spcBef>
                  <a:spcAft>
                    <a:spcPts val="611"/>
                  </a:spcAft>
                  <a:buClr>
                    <a:prstClr val="white">
                      <a:lumMod val="50000"/>
                    </a:prstClr>
                  </a:buClr>
                </a:pPr>
                <a:endPara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374CBA6-3DE9-4ED6-8A25-A7B216D61CF2}"/>
                </a:ext>
              </a:extLst>
            </p:cNvPr>
            <p:cNvSpPr/>
            <p:nvPr/>
          </p:nvSpPr>
          <p:spPr>
            <a:xfrm>
              <a:off x="563219" y="646014"/>
              <a:ext cx="7962321" cy="307777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spAutoFit/>
            </a:bodyPr>
            <a:lstStyle/>
            <a:p>
              <a:pPr algn="l" defTabSz="558104" fontAlgn="auto" latinLnBrk="1">
                <a:spcBef>
                  <a:spcPts val="0"/>
                </a:spcBef>
                <a:spcAft>
                  <a:spcPts val="0"/>
                </a:spcAft>
                <a:buClr>
                  <a:srgbClr val="1C5451"/>
                </a:buClr>
                <a:defRPr/>
              </a:pPr>
              <a:r>
                <a:rPr kumimoji="0" lang="ko-KR" altLang="en-US" sz="20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오픈플랫폼 활용 교과 흐름도</a:t>
              </a:r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6FEDE9F2-7E3F-49B9-89C5-ADCA5C5E4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92" y="1635646"/>
            <a:ext cx="3658344" cy="2677377"/>
          </a:xfrm>
          <a:prstGeom prst="rect">
            <a:avLst/>
          </a:prstGeom>
        </p:spPr>
      </p:pic>
      <p:sp>
        <p:nvSpPr>
          <p:cNvPr id="25" name="TextBox 34">
            <a:extLst>
              <a:ext uri="{FF2B5EF4-FFF2-40B4-BE49-F238E27FC236}">
                <a16:creationId xmlns:a16="http://schemas.microsoft.com/office/drawing/2014/main" id="{98385248-D4AC-4001-A4B8-73334C799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960" y="1017274"/>
            <a:ext cx="4320480" cy="2401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51218" rIns="102436" bIns="51218">
            <a:spAutoFit/>
          </a:bodyPr>
          <a:lstStyle/>
          <a:p>
            <a:pPr marL="354013" indent="-271463" algn="l" defTabSz="1219406" latinLnBrk="1">
              <a:spcAft>
                <a:spcPts val="800"/>
              </a:spcAft>
              <a:buSzPct val="126000"/>
              <a:buBlip>
                <a:blip r:embed="rId4"/>
              </a:buBlip>
              <a:tabLst>
                <a:tab pos="384175" algn="l"/>
              </a:tabLst>
              <a:defRPr/>
            </a:pP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하드웨어 인터페이스에 따라 하나씩 정리</a:t>
            </a:r>
            <a:endParaRPr kumimoji="0" lang="en-US" altLang="ko-KR" sz="1800" b="1" spc="-113" dirty="0">
              <a:ln>
                <a:solidFill>
                  <a:srgbClr val="E2E2E2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15032" lvl="1" indent="-342900" algn="l" defTabSz="1219406" latinLnBrk="1">
              <a:spcAft>
                <a:spcPts val="800"/>
              </a:spcAft>
              <a:buSzPct val="126000"/>
              <a:buFont typeface="+mj-ea"/>
              <a:buAutoNum type="circleNumDbPlain"/>
              <a:tabLst>
                <a:tab pos="384175" algn="l"/>
              </a:tabLst>
              <a:defRPr/>
            </a:pP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GPIO : 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스위치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(Select Key), buzzer </a:t>
            </a:r>
          </a:p>
          <a:p>
            <a:pPr marL="815032" lvl="1" indent="-342900" algn="l" defTabSz="1219406" latinLnBrk="1">
              <a:spcAft>
                <a:spcPts val="800"/>
              </a:spcAft>
              <a:buSzPct val="126000"/>
              <a:buFont typeface="+mj-ea"/>
              <a:buAutoNum type="circleNumDbPlain"/>
              <a:tabLst>
                <a:tab pos="384175" algn="l"/>
              </a:tabLst>
              <a:defRPr/>
            </a:pP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UART : 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디버깅</a:t>
            </a:r>
            <a:r>
              <a:rPr kumimoji="0" lang="en-US" altLang="ko-KR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kumimoji="0" lang="ko-KR" altLang="en-US" sz="18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블루투스 모듈</a:t>
            </a:r>
            <a:endParaRPr kumimoji="0" lang="en-US" altLang="ko-KR" sz="1600" b="1" spc="-113" dirty="0">
              <a:ln>
                <a:solidFill>
                  <a:srgbClr val="E2E2E2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15032" lvl="1" indent="-342900" algn="l" defTabSz="1219406" latinLnBrk="1">
              <a:spcAft>
                <a:spcPts val="800"/>
              </a:spcAft>
              <a:buSzPct val="126000"/>
              <a:buFont typeface="+mj-ea"/>
              <a:buAutoNum type="circleNumDbPlain"/>
              <a:tabLst>
                <a:tab pos="384175" algn="l"/>
              </a:tabLst>
              <a:defRPr/>
            </a:pPr>
            <a:r>
              <a:rPr kumimoji="0" lang="en-US" altLang="ko-KR" sz="1600" b="1" spc="-113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ADC 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LCD 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모듈의 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left, right, up, down 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</a:t>
            </a:r>
            <a:endParaRPr kumimoji="0" lang="en-US" altLang="ko-KR" sz="1600" b="1" spc="-113" dirty="0">
              <a:ln>
                <a:solidFill>
                  <a:srgbClr val="E2E2E2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15032" lvl="1" indent="-342900" algn="l" defTabSz="1219406" latinLnBrk="1">
              <a:spcAft>
                <a:spcPts val="800"/>
              </a:spcAft>
              <a:buSzPct val="126000"/>
              <a:buFont typeface="+mj-ea"/>
              <a:buAutoNum type="circleNumDbPlain"/>
              <a:tabLst>
                <a:tab pos="384175" algn="l"/>
              </a:tabLst>
              <a:defRPr/>
            </a:pP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I2C :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LCD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모듈</a:t>
            </a:r>
            <a:endParaRPr kumimoji="0" lang="en-US" altLang="ko-KR" sz="1600" b="1" spc="-113" dirty="0">
              <a:ln>
                <a:solidFill>
                  <a:srgbClr val="E2E2E2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15032" lvl="1" indent="-342900" algn="l" defTabSz="1219406" latinLnBrk="1">
              <a:spcAft>
                <a:spcPts val="800"/>
              </a:spcAft>
              <a:buSzPct val="126000"/>
              <a:buFont typeface="+mj-ea"/>
              <a:buAutoNum type="circleNumDbPlain"/>
              <a:tabLst>
                <a:tab pos="384175" algn="l"/>
              </a:tabLst>
              <a:defRPr/>
            </a:pPr>
            <a:r>
              <a:rPr kumimoji="0" lang="ko-KR" altLang="en-US" sz="1600" b="1" spc="-113" dirty="0" err="1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그외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인터페이스 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인터럽트</a:t>
            </a:r>
            <a:r>
              <a:rPr kumimoji="0" lang="en-US" altLang="ko-KR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kumimoji="0" lang="ko-KR" altLang="en-US" sz="1600" b="1" spc="-113" dirty="0">
                <a:ln>
                  <a:solidFill>
                    <a:srgbClr val="E2E2E2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타이머</a:t>
            </a:r>
          </a:p>
        </p:txBody>
      </p:sp>
    </p:spTree>
    <p:extLst>
      <p:ext uri="{BB962C8B-B14F-4D97-AF65-F5344CB8AC3E}">
        <p14:creationId xmlns:p14="http://schemas.microsoft.com/office/powerpoint/2010/main" val="149981401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7150">
          <a:solidFill>
            <a:srgbClr val="FF0000"/>
          </a:solidFill>
          <a:headEnd type="none" w="med" len="med"/>
          <a:tailEnd type="triangle" w="med" len="med"/>
        </a:ln>
        <a:effectLst/>
      </a:spPr>
      <a:bodyPr rtlCol="0" anchor="ctr"/>
      <a:lstStyle>
        <a:defPPr marL="0" algn="l">
          <a:defRPr dirty="0" smtClean="0">
            <a:solidFill>
              <a:sysClr val="windowText" lastClr="000000"/>
            </a:solidFill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>
          <a:solidFill>
            <a:schemeClr val="tx1">
              <a:lumMod val="85000"/>
              <a:lumOff val="15000"/>
            </a:schemeClr>
          </a:solidFill>
          <a:headEnd type="none" w="med" len="med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</a:spPr>
      <a:bodyPr wrap="square" rtlCol="0" anchor="t">
        <a:spAutoFit/>
      </a:bodyPr>
      <a:lstStyle>
        <a:defPPr algn="l">
          <a:defRPr sz="1800" b="1" dirty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70521</TotalTime>
  <Words>136</Words>
  <Application>Microsoft Office PowerPoint</Application>
  <PresentationFormat>화면 슬라이드 쇼(16:9)</PresentationFormat>
  <Paragraphs>25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나눔고딕</vt:lpstr>
      <vt:lpstr>나눔스퀘어 Bold</vt:lpstr>
      <vt:lpstr>나눔스퀘어 ExtraBold</vt:lpstr>
      <vt:lpstr>돋움</vt:lpstr>
      <vt:lpstr>맑은 고딕</vt:lpstr>
      <vt:lpstr>Arial</vt:lpstr>
      <vt:lpstr>Calibri</vt:lpstr>
      <vt:lpstr>Cambria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CELK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스토리보드</dc:title>
  <dc:creator>CELK</dc:creator>
  <cp:lastModifiedBy>김남호</cp:lastModifiedBy>
  <cp:revision>6709</cp:revision>
  <cp:lastPrinted>2015-05-26T08:39:57Z</cp:lastPrinted>
  <dcterms:created xsi:type="dcterms:W3CDTF">2004-07-08T01:15:15Z</dcterms:created>
  <dcterms:modified xsi:type="dcterms:W3CDTF">2022-06-08T00:35:32Z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C:\Users\KCJ_2016\Desktop\2018_1st\온평원_2018_내용전문가\유비온_2018\SB_09회차_공압및전기제어_v1.0_20180605.pptx</vt:lpwstr>
  </property>
</Properties>
</file>