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49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11" r:id="rId31"/>
    <p:sldId id="550" r:id="rId32"/>
    <p:sldId id="512" r:id="rId33"/>
    <p:sldId id="513" r:id="rId34"/>
    <p:sldId id="514" r:id="rId35"/>
    <p:sldId id="515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16" r:id="rId45"/>
    <p:sldId id="517" r:id="rId46"/>
    <p:sldId id="518" r:id="rId47"/>
    <p:sldId id="519" r:id="rId48"/>
    <p:sldId id="559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21" d="100"/>
          <a:sy n="121" d="100"/>
        </p:scale>
        <p:origin x="1512" y="11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344" y="5719802"/>
            <a:ext cx="934425" cy="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2019-07-26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%EA%B8%B0%EC%88%A0%EC%9E%90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svn.net/" TargetMode="External"/><Relationship Id="rId2" Type="http://schemas.openxmlformats.org/officeDocument/2006/relationships/hyperlink" Target="https://www.visualsvn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ko.wikipedia.org/wiki/%EA%B9%83%ED%97%88%EB%B8%8C" TargetMode="External"/><Relationship Id="rId5" Type="http://schemas.openxmlformats.org/officeDocument/2006/relationships/hyperlink" Target="http://source.android.com/source/index.html" TargetMode="Externa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isualsv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935470" cy="1902073"/>
          </a:xfrm>
        </p:spPr>
        <p:txBody>
          <a:bodyPr/>
          <a:lstStyle/>
          <a:p>
            <a:r>
              <a:rPr lang="ko-KR" altLang="en-US" dirty="0" smtClean="0"/>
              <a:t>회사에서 많이 사용하는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소스코드 </a:t>
            </a:r>
            <a:r>
              <a:rPr lang="ko-KR" altLang="en-US" dirty="0" err="1" smtClean="0"/>
              <a:t>관리툴들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Repositories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Repositories =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소스코드를 서버에 저장하는데 이 저장소를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라고 함 </a:t>
            </a:r>
            <a:endParaRPr lang="en-US" altLang="ko-KR" dirty="0"/>
          </a:p>
          <a:p>
            <a:pPr lvl="1"/>
            <a:r>
              <a:rPr lang="en-US" altLang="ko-KR" dirty="0" smtClean="0"/>
              <a:t>Boiler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(AVR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저장소에 추가해 보자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차후에 </a:t>
            </a:r>
            <a:r>
              <a:rPr lang="en-US" altLang="ko-KR" dirty="0" smtClean="0"/>
              <a:t>Boiler.zip </a:t>
            </a:r>
            <a:r>
              <a:rPr lang="ko-KR" altLang="en-US" dirty="0" smtClean="0"/>
              <a:t>에 있는 소스 코드들을 이 저장소에 추가할 예정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Repositories</a:t>
            </a:r>
            <a:r>
              <a:rPr lang="ko-KR" altLang="en-US" dirty="0"/>
              <a:t>에 마우스 오른쪽 버튼 클릭하여 </a:t>
            </a:r>
            <a:r>
              <a:rPr lang="en-US" altLang="ko-KR" dirty="0"/>
              <a:t>“Create New Repositories”</a:t>
            </a:r>
            <a:r>
              <a:rPr lang="ko-KR" altLang="en-US" dirty="0"/>
              <a:t>선택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56992"/>
            <a:ext cx="224790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284984"/>
            <a:ext cx="4028544" cy="301372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87624" y="4293096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00192" y="5949280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저장소 이름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Repository URL</a:t>
            </a:r>
            <a:r>
              <a:rPr lang="ko-KR" altLang="en-US" dirty="0" smtClean="0"/>
              <a:t>에 주목하자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1560" y="1772816"/>
            <a:ext cx="3600400" cy="2376264"/>
            <a:chOff x="539552" y="1700808"/>
            <a:chExt cx="4991100" cy="37338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700808"/>
              <a:ext cx="4991100" cy="373380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755576" y="2852936"/>
              <a:ext cx="792088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3888" y="5013176"/>
              <a:ext cx="792088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60032" y="1772816"/>
            <a:ext cx="3456384" cy="2376264"/>
            <a:chOff x="4644008" y="1484784"/>
            <a:chExt cx="3946479" cy="29523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4008" y="1484784"/>
              <a:ext cx="3946479" cy="2952328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7020272" y="4077072"/>
              <a:ext cx="662805" cy="2277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21088"/>
            <a:ext cx="3528392" cy="263956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43808" y="6597352"/>
            <a:ext cx="556307" cy="183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4221088"/>
            <a:ext cx="3458106" cy="258698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948264" y="6525344"/>
            <a:ext cx="556307" cy="183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52292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39752" y="1628800"/>
            <a:ext cx="2808312" cy="36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Boiler </a:t>
            </a:r>
            <a:r>
              <a:rPr lang="ko-KR" altLang="en-US" dirty="0"/>
              <a:t>저장소 생성됨</a:t>
            </a:r>
            <a:endParaRPr lang="en-US" altLang="ko-KR" dirty="0"/>
          </a:p>
          <a:p>
            <a:pPr lvl="1"/>
            <a:r>
              <a:rPr lang="ko-KR" altLang="en-US" dirty="0"/>
              <a:t>서버 설치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이제 서버의 저장소는 마련됨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클라이언트의 소스 코드를 이 저장소에 저장할 예정</a:t>
            </a:r>
            <a:endParaRPr lang="en-US" altLang="ko-KR" dirty="0" smtClean="0"/>
          </a:p>
          <a:p>
            <a:pPr marL="447675" lvl="2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2276872"/>
            <a:ext cx="5757111" cy="4437112"/>
            <a:chOff x="1403648" y="1960612"/>
            <a:chExt cx="6477191" cy="48973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1960612"/>
              <a:ext cx="6477191" cy="4897388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475656" y="2752700"/>
              <a:ext cx="1224136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1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https://tortoisesvn.net/</a:t>
            </a:r>
            <a:endParaRPr lang="en-US" altLang="ko-KR" dirty="0"/>
          </a:p>
          <a:p>
            <a:pPr lvl="1"/>
            <a:r>
              <a:rPr lang="en-US" altLang="ko-KR" dirty="0" smtClean="0"/>
              <a:t>Subversion </a:t>
            </a:r>
            <a:r>
              <a:rPr lang="ko-KR" altLang="en-US" dirty="0" smtClean="0"/>
              <a:t>클라이언트로 </a:t>
            </a:r>
            <a:r>
              <a:rPr lang="ko-KR" altLang="en-US" dirty="0"/>
              <a:t>가장 많이 </a:t>
            </a:r>
            <a:r>
              <a:rPr lang="ko-KR" altLang="en-US" dirty="0" smtClean="0"/>
              <a:t>사용됨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프로그램외에도</a:t>
            </a:r>
            <a:r>
              <a:rPr lang="ko-KR" altLang="en-US" dirty="0" smtClean="0"/>
              <a:t> 수많은 </a:t>
            </a:r>
            <a:r>
              <a:rPr lang="en-US" altLang="ko-KR" dirty="0" smtClean="0"/>
              <a:t>SVN </a:t>
            </a:r>
            <a:r>
              <a:rPr lang="ko-KR" altLang="en-US" dirty="0" smtClean="0"/>
              <a:t>클라이언트 프로그램이 존재함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윈도우 탐색기와 연동하기 때문에 많이 사용됨</a:t>
            </a:r>
            <a:endParaRPr lang="en-US" altLang="ko-KR" dirty="0"/>
          </a:p>
          <a:p>
            <a:pPr lvl="1"/>
            <a:r>
              <a:rPr lang="en-US" altLang="ko-KR" dirty="0"/>
              <a:t>Downloads</a:t>
            </a:r>
            <a:r>
              <a:rPr lang="ko-KR" altLang="en-US" dirty="0"/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TortoiseSVN-x.x.x.x-x64-svn-1.9.4.msi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708920"/>
            <a:ext cx="5375325" cy="373986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03848" y="3068960"/>
            <a:ext cx="7920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52120" y="5589240"/>
            <a:ext cx="1440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Tortoise </a:t>
            </a:r>
            <a:r>
              <a:rPr lang="en-US" altLang="ko-KR" dirty="0"/>
              <a:t>SVN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3816424" cy="21864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484784"/>
            <a:ext cx="3024745" cy="23519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005064"/>
            <a:ext cx="3168576" cy="246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077072"/>
            <a:ext cx="3117353" cy="242391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771800" y="285293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43808" y="6165304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64288" y="6189044"/>
            <a:ext cx="504056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92280" y="3501008"/>
            <a:ext cx="504056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3056071" cy="2376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3789040"/>
            <a:ext cx="576064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28800"/>
            <a:ext cx="3209962" cy="24959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121155" y="3817915"/>
            <a:ext cx="576064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Boiler </a:t>
            </a:r>
            <a:r>
              <a:rPr lang="ko-KR" altLang="en-US" dirty="0" smtClean="0"/>
              <a:t>프로젝트 소스 코드들을 서버 저장소에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이와 같은 작업을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한다고 함</a:t>
            </a:r>
            <a:endParaRPr lang="en-US" altLang="ko-KR" dirty="0" smtClean="0"/>
          </a:p>
          <a:p>
            <a:pPr lvl="1"/>
            <a:r>
              <a:rPr lang="en-US" altLang="ko-KR" dirty="0"/>
              <a:t>Boiler </a:t>
            </a:r>
            <a:r>
              <a:rPr lang="ko-KR" altLang="en-US" dirty="0"/>
              <a:t>소스 </a:t>
            </a:r>
            <a:r>
              <a:rPr lang="en-US" altLang="ko-KR" dirty="0"/>
              <a:t>import</a:t>
            </a:r>
          </a:p>
          <a:p>
            <a:pPr lvl="2"/>
            <a:r>
              <a:rPr lang="en-US" altLang="ko-KR" dirty="0" smtClean="0"/>
              <a:t>Boiler.zip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C:\work\Boiler</a:t>
            </a:r>
            <a:r>
              <a:rPr lang="ko-KR" altLang="en-US" dirty="0" smtClean="0"/>
              <a:t>라는 폴더에 푼다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버전관리할</a:t>
            </a:r>
            <a:r>
              <a:rPr lang="ko-KR" altLang="en-US" dirty="0"/>
              <a:t> 소스를 </a:t>
            </a:r>
            <a:r>
              <a:rPr lang="en-US" altLang="ko-KR" dirty="0"/>
              <a:t>visual SVN </a:t>
            </a:r>
            <a:r>
              <a:rPr lang="ko-KR" altLang="en-US" dirty="0"/>
              <a:t>서버에 등록</a:t>
            </a:r>
            <a:r>
              <a:rPr lang="en-US" altLang="ko-KR" dirty="0"/>
              <a:t>, </a:t>
            </a:r>
            <a:r>
              <a:rPr lang="ko-KR" altLang="en-US" dirty="0"/>
              <a:t>최초 한번만 하면 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Boiler </a:t>
            </a:r>
            <a:r>
              <a:rPr lang="ko-KR" altLang="en-US" dirty="0" smtClean="0"/>
              <a:t>폴더에서 </a:t>
            </a:r>
            <a:r>
              <a:rPr lang="ko-KR" altLang="en-US" dirty="0"/>
              <a:t>마우스 오른쪽 버튼 선택하여 </a:t>
            </a:r>
            <a:r>
              <a:rPr lang="en-US" altLang="ko-KR" dirty="0"/>
              <a:t>import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15540"/>
            <a:ext cx="5226546" cy="372591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23928" y="6093296"/>
            <a:ext cx="576064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3212976"/>
            <a:ext cx="1368152" cy="264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Visual SVN</a:t>
            </a:r>
            <a:r>
              <a:rPr lang="ko-KR" altLang="en-US" dirty="0"/>
              <a:t>의 </a:t>
            </a:r>
            <a:r>
              <a:rPr lang="en-US" altLang="ko-KR" dirty="0"/>
              <a:t>URL</a:t>
            </a:r>
            <a:r>
              <a:rPr lang="ko-KR" altLang="en-US" dirty="0"/>
              <a:t>을 복사하여 </a:t>
            </a:r>
            <a:r>
              <a:rPr lang="en-US" altLang="ko-KR" dirty="0"/>
              <a:t>Tortoise SVN</a:t>
            </a:r>
            <a:r>
              <a:rPr lang="ko-KR" altLang="en-US" dirty="0"/>
              <a:t>에 복사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4438650" cy="3305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16832"/>
            <a:ext cx="3867150" cy="28384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868144" y="3140968"/>
            <a:ext cx="180020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2195736" y="2708920"/>
            <a:ext cx="3672408" cy="576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2051720" y="4725144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Revision number 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Boiler </a:t>
            </a:r>
            <a:r>
              <a:rPr lang="ko-KR" altLang="en-US" dirty="0" smtClean="0"/>
              <a:t>프로젝트가 서버에 등록된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3295650" cy="2314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89040"/>
            <a:ext cx="6353175" cy="29146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691680" y="2420888"/>
            <a:ext cx="648072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6165304"/>
            <a:ext cx="7200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31840" y="5576973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SVN </a:t>
            </a:r>
            <a:r>
              <a:rPr lang="ko-KR" altLang="en-US" dirty="0" smtClean="0"/>
              <a:t>서버에 저장되어 있는 소스 코드들 가져오기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전문 용어로 </a:t>
            </a:r>
            <a:r>
              <a:rPr lang="en-US" altLang="ko-KR" dirty="0" smtClean="0"/>
              <a:t>check out</a:t>
            </a:r>
            <a:r>
              <a:rPr lang="ko-KR" altLang="en-US" dirty="0" smtClean="0"/>
              <a:t>한다고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C:\workspace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Boiler</a:t>
            </a:r>
            <a:r>
              <a:rPr lang="ko-KR" altLang="en-US" dirty="0" smtClean="0"/>
              <a:t>소스코드를 가져온다고 하자</a:t>
            </a:r>
            <a:endParaRPr lang="en-US" altLang="ko-KR" dirty="0" smtClean="0"/>
          </a:p>
          <a:p>
            <a:pPr lvl="2"/>
            <a:r>
              <a:rPr lang="ko-KR" altLang="en-US" dirty="0"/>
              <a:t>윈도우 탐색기로 </a:t>
            </a:r>
            <a:r>
              <a:rPr lang="en-US" altLang="ko-KR" dirty="0"/>
              <a:t>C:\workspace</a:t>
            </a:r>
            <a:r>
              <a:rPr lang="ko-KR" altLang="en-US" dirty="0" smtClean="0"/>
              <a:t> </a:t>
            </a:r>
            <a:r>
              <a:rPr lang="ko-KR" altLang="en-US" dirty="0"/>
              <a:t>폴더에 가서 마우스 오른쪽 버튼 클릭</a:t>
            </a:r>
            <a:endParaRPr lang="en-US" altLang="ko-KR" dirty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/>
              <a:t>SVN Checkout…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9592" y="3068960"/>
            <a:ext cx="2553160" cy="3291855"/>
            <a:chOff x="1187624" y="2852936"/>
            <a:chExt cx="2553160" cy="32918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2852936"/>
              <a:ext cx="2553160" cy="3291855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615039" y="5229200"/>
              <a:ext cx="1944216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636912"/>
            <a:ext cx="4457700" cy="36861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355976" y="3284984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55976" y="3717032"/>
            <a:ext cx="19442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2160" y="5877272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하이테크 과정에 대한 당부 말씀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여러분은 이제 엔지니어입니다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엔지니어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우리말로는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        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https://namu.wiki/w/%EA%B8%B0%EC%88%A0%EC%9E%90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기술인의 분류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작업자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기능인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숙련공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기술인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공학자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어디에 속하고 싶으세요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엔지니어의 자세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책만 보면서 공부하는 습관을 탈피하자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대학때까지의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습관으로 책을 정독하면서 지식을 얻고자 하는 경우가 있음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모든 지식은 실습을 통해 체득하면서 얻도록 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항상 궁금해 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의문이 없으면 고민이 없고 고민이 없으면 발전이 없다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모르는 것을 물어보는 습관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아는 것을 가르쳐주는 습관을 가지자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시간 투자와 반복을 통해 기술을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體化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문서작업을 습관화하자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조각지식들을 모아 체계적인 파일 형태로 가지고 있자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발표를 잘하는 엔지니어가 인정 받는다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ko-KR" altLang="en-US" dirty="0" err="1"/>
              <a:t>버전관리툴</a:t>
            </a:r>
            <a:r>
              <a:rPr lang="en-US" altLang="ko-KR" dirty="0"/>
              <a:t>, </a:t>
            </a:r>
            <a:r>
              <a:rPr lang="ko-KR" altLang="en-US" dirty="0"/>
              <a:t>소스 코드 </a:t>
            </a:r>
            <a:r>
              <a:rPr lang="ko-KR" altLang="en-US" dirty="0" err="1"/>
              <a:t>분석툴과</a:t>
            </a:r>
            <a:r>
              <a:rPr lang="ko-KR" altLang="en-US" dirty="0"/>
              <a:t> 같은 </a:t>
            </a:r>
            <a:r>
              <a:rPr lang="ko-KR" altLang="en-US" dirty="0" err="1"/>
              <a:t>보조툴을</a:t>
            </a:r>
            <a:r>
              <a:rPr lang="ko-KR" altLang="en-US" dirty="0"/>
              <a:t> 잘 사용하자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기억력의 한계 극복과 협업을 위해서는 버전 </a:t>
            </a:r>
            <a:r>
              <a:rPr lang="ko-KR" altLang="en-US" dirty="0" err="1"/>
              <a:t>관리툴</a:t>
            </a:r>
            <a:r>
              <a:rPr lang="ko-KR" altLang="en-US" dirty="0"/>
              <a:t> 사용이 필수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인터넷에서 자료를 잘 찾는 엔지니어가 인정 받는다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.(know where)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23" y="4941168"/>
            <a:ext cx="2942853" cy="8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Boiler</a:t>
            </a:r>
            <a:r>
              <a:rPr lang="ko-KR" altLang="en-US" dirty="0"/>
              <a:t>라는 폴더가 생기면서 소스가 복사됨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아래와 같이 파일 아이콘에 녹색 마크가 생겨야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마크가 없다면 컴퓨터를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886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이제 소스 코드를 수정한 후 서버에 저장해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C:\workspace\Boiler\Boiler.aps</a:t>
            </a:r>
            <a:r>
              <a:rPr lang="ko-KR" altLang="en-US" dirty="0" smtClean="0"/>
              <a:t>를 실행하여 프로젝트를 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Main.c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ko-KR" altLang="en-US" dirty="0" smtClean="0"/>
              <a:t> 다음과 같이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 변수 하나를 추가하고 저장한다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4315482" cy="206729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91680" y="2708920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952093"/>
            <a:ext cx="3168352" cy="3803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2290" y="4776217"/>
            <a:ext cx="5314369" cy="1781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1"/>
            <a:r>
              <a:rPr lang="ko-KR" altLang="en-US" sz="1600" dirty="0" err="1" smtClean="0">
                <a:latin typeface="+mj-ea"/>
                <a:ea typeface="+mj-ea"/>
              </a:rPr>
              <a:t>그러면</a:t>
            </a:r>
            <a:r>
              <a:rPr lang="ko-KR" altLang="en-US" sz="1600" dirty="0" err="1">
                <a:latin typeface="+mj-ea"/>
                <a:ea typeface="+mj-ea"/>
              </a:rPr>
              <a:t>다음과</a:t>
            </a:r>
            <a:r>
              <a:rPr lang="ko-KR" altLang="en-US" sz="1600" dirty="0">
                <a:latin typeface="+mj-ea"/>
                <a:ea typeface="+mj-ea"/>
              </a:rPr>
              <a:t> 같이 윈도우 탐색기에서 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 err="1">
                <a:latin typeface="+mj-ea"/>
                <a:ea typeface="+mj-ea"/>
              </a:rPr>
              <a:t>main.c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파일 아이콘에 빨간색 마크가 </a:t>
            </a:r>
            <a:r>
              <a:rPr lang="ko-KR" altLang="en-US" sz="1600" dirty="0" smtClean="0">
                <a:latin typeface="+mj-ea"/>
                <a:ea typeface="+mj-ea"/>
              </a:rPr>
              <a:t>생김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/>
            <a:r>
              <a:rPr lang="ko-KR" altLang="en-US" sz="1600" dirty="0" smtClean="0">
                <a:latin typeface="+mj-ea"/>
                <a:ea typeface="+mj-ea"/>
              </a:rPr>
              <a:t>즉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빨간색 마크는 서버에 저장되어 있는 소스 코드와 버전이 달라졌다는 표시</a:t>
            </a:r>
            <a:endParaRPr lang="ko-KR" altLang="en-US" sz="1600" dirty="0">
              <a:latin typeface="+mj-ea"/>
              <a:ea typeface="+mj-ea"/>
            </a:endParaRPr>
          </a:p>
          <a:p>
            <a:endParaRPr lang="ko-KR" altLang="en-US" sz="1600" dirty="0" smtClean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5292079" y="5667164"/>
            <a:ext cx="1440161" cy="21010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042970"/>
            <a:ext cx="2928213" cy="2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 수정된 내용을 서버에 반영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이와 같은 동작을 </a:t>
            </a:r>
            <a:r>
              <a:rPr lang="en-US" altLang="ko-KR" dirty="0" smtClean="0"/>
              <a:t>check in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한다고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Commit</a:t>
            </a:r>
            <a:r>
              <a:rPr lang="ko-KR" altLang="en-US" dirty="0" smtClean="0"/>
              <a:t>할 소스인 </a:t>
            </a:r>
            <a:r>
              <a:rPr lang="en-US" altLang="ko-KR" dirty="0" err="1" smtClean="0"/>
              <a:t>main.c</a:t>
            </a:r>
            <a:r>
              <a:rPr lang="ko-KR" altLang="en-US" dirty="0"/>
              <a:t> </a:t>
            </a:r>
            <a:r>
              <a:rPr lang="ko-KR" altLang="en-US" dirty="0" smtClean="0"/>
              <a:t>아이콘에 오른쪽 마우스 버튼을 클릭한 </a:t>
            </a:r>
            <a:r>
              <a:rPr lang="en-US" altLang="ko-KR" dirty="0" smtClean="0"/>
              <a:t>SVN Commit… </a:t>
            </a:r>
            <a:r>
              <a:rPr lang="ko-KR" altLang="en-US" dirty="0" smtClean="0"/>
              <a:t>선택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71836"/>
            <a:ext cx="3581400" cy="44862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88704" y="6021288"/>
            <a:ext cx="22512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화면이 나오면 수정한 설명문을 추가하면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OK</a:t>
            </a:r>
            <a:r>
              <a:rPr lang="ko-KR" altLang="en-US" dirty="0" smtClean="0"/>
              <a:t>를 선택하여 최종 </a:t>
            </a:r>
            <a:r>
              <a:rPr lang="en-US" altLang="ko-KR" dirty="0" smtClean="0"/>
              <a:t>commit</a:t>
            </a:r>
          </a:p>
          <a:p>
            <a:pPr lvl="1"/>
            <a:r>
              <a:rPr lang="en-US" altLang="ko-KR" dirty="0" smtClean="0"/>
              <a:t>Revision number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2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648242" cy="392618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43608" y="2924944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5661248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284984"/>
            <a:ext cx="3896667" cy="17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95" y="2831030"/>
            <a:ext cx="4529631" cy="28419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 </a:t>
            </a:r>
            <a:r>
              <a:rPr lang="en-US" altLang="ko-KR" dirty="0" smtClean="0"/>
              <a:t>revision 2</a:t>
            </a:r>
            <a:r>
              <a:rPr lang="ko-KR" altLang="en-US" dirty="0" smtClean="0"/>
              <a:t>는 수정한 </a:t>
            </a:r>
            <a:r>
              <a:rPr lang="en-US" altLang="ko-KR" dirty="0" err="1" smtClean="0"/>
              <a:t>main.c</a:t>
            </a:r>
            <a:r>
              <a:rPr lang="ko-KR" altLang="en-US" dirty="0" smtClean="0"/>
              <a:t>뿐만 아니라 프로젝트 전체에 있는 소스코드들의 수정을 저장하고 </a:t>
            </a:r>
            <a:r>
              <a:rPr lang="ko-KR" altLang="en-US" dirty="0" err="1" smtClean="0"/>
              <a:t>있슴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이제 수정하기 전 상태인 </a:t>
            </a:r>
            <a:r>
              <a:rPr lang="en-US" altLang="ko-KR" dirty="0" smtClean="0"/>
              <a:t>revision 1</a:t>
            </a:r>
            <a:r>
              <a:rPr lang="ko-KR" altLang="en-US" dirty="0" smtClean="0"/>
              <a:t>으로 프로젝트를 돌려보자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마우스 오른쪽 버튼을 클릭하여 </a:t>
            </a:r>
            <a:r>
              <a:rPr lang="en-US" altLang="ko-KR" dirty="0" smtClean="0"/>
              <a:t>update to revision…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HEAD revision</a:t>
            </a:r>
            <a:r>
              <a:rPr lang="ko-KR" altLang="en-US" dirty="0" smtClean="0"/>
              <a:t>은 최신 버전을 의미함</a:t>
            </a:r>
            <a:r>
              <a:rPr lang="en-US" altLang="ko-KR" dirty="0" smtClean="0"/>
              <a:t>. Revision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선택하고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를 선택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35896" y="4284554"/>
            <a:ext cx="1253029" cy="233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54373" cy="280831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335194" y="3705253"/>
            <a:ext cx="1829094" cy="299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68365" y="5373216"/>
            <a:ext cx="727971" cy="299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Tortoise 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Revision 1</a:t>
            </a:r>
            <a:r>
              <a:rPr lang="ko-KR" altLang="en-US" dirty="0" smtClean="0"/>
              <a:t>으로 수정되었다는 화면을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Main.c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함수에서 좀 전에 추가했던 코드가 없어지고 원 상태로 </a:t>
            </a:r>
            <a:r>
              <a:rPr lang="ko-KR" altLang="en-US" dirty="0" err="1" smtClean="0"/>
              <a:t>돌아갔슴을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08" y="2996952"/>
            <a:ext cx="2971800" cy="1057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44486"/>
            <a:ext cx="3824659" cy="175464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36096" y="3417577"/>
            <a:ext cx="1728192" cy="155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dirty="0" smtClean="0"/>
              <a:t>Healthcare </a:t>
            </a:r>
            <a:r>
              <a:rPr lang="ko-KR" altLang="en-US" dirty="0" smtClean="0"/>
              <a:t>소스로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subversion </a:t>
            </a:r>
            <a:r>
              <a:rPr lang="ko-KR" altLang="en-US" dirty="0" smtClean="0"/>
              <a:t>서버에 아래 작업을 실시하고 각 단계를 사진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하시오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Healthcare.zip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C:\work\healthcare </a:t>
            </a:r>
            <a:r>
              <a:rPr lang="ko-KR" altLang="en-US" dirty="0" smtClean="0"/>
              <a:t>폴더에 푼다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Visual SVN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healthcare </a:t>
            </a:r>
            <a:r>
              <a:rPr lang="ko-KR" altLang="en-US" dirty="0" smtClean="0"/>
              <a:t>라는 저장소를 생성한다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/>
              <a:t>C:\</a:t>
            </a:r>
            <a:r>
              <a:rPr lang="en-US" altLang="ko-KR" dirty="0" smtClean="0"/>
              <a:t>work\healthcare</a:t>
            </a:r>
            <a:r>
              <a:rPr lang="ko-KR" altLang="en-US" dirty="0"/>
              <a:t> 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healthcare </a:t>
            </a:r>
            <a:r>
              <a:rPr lang="ko-KR" altLang="en-US" dirty="0" smtClean="0"/>
              <a:t>저장소에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/>
              <a:t>C:\</a:t>
            </a:r>
            <a:r>
              <a:rPr lang="en-US" altLang="ko-KR" dirty="0" smtClean="0"/>
              <a:t>workspace\healthcare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checkout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Main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test_var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이라는 변수를 추가한다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err="1" smtClean="0"/>
              <a:t>Main.c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check in(=commit)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revision 1</a:t>
            </a:r>
            <a:r>
              <a:rPr lang="ko-KR" altLang="en-US" dirty="0" smtClean="0"/>
              <a:t>으로 수정한다</a:t>
            </a:r>
            <a:r>
              <a:rPr lang="en-US" altLang="ko-KR" dirty="0" smtClean="0"/>
              <a:t>.</a:t>
            </a:r>
          </a:p>
          <a:p>
            <a:pPr marL="504825">
              <a:buFont typeface="+mj-lt"/>
              <a:buAutoNum type="circleNumDbPlain"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 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사진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Healthcare </a:t>
            </a:r>
            <a:r>
              <a:rPr lang="ko-KR" altLang="en-US" dirty="0" smtClean="0"/>
              <a:t>저장소 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Healthcare </a:t>
            </a:r>
            <a:r>
              <a:rPr lang="ko-KR" altLang="en-US" dirty="0" smtClean="0"/>
              <a:t>폴더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5" y="1916832"/>
            <a:ext cx="3689879" cy="2834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46357"/>
            <a:ext cx="3792866" cy="24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Activity 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 startAt="2"/>
            </a:pPr>
            <a:r>
              <a:rPr lang="ko-KR" altLang="en-US" dirty="0" smtClean="0"/>
              <a:t>이제 회사처럼 팀 플레이로 </a:t>
            </a:r>
            <a:r>
              <a:rPr lang="ko-KR" altLang="en-US" dirty="0" err="1" smtClean="0"/>
              <a:t>버전관리툴을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3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1</a:t>
            </a:r>
            <a:r>
              <a:rPr lang="ko-KR" altLang="en-US" dirty="0" smtClean="0"/>
              <a:t>조로 팀을 구성한다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번 학생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,2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학생의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사용자로 추가한다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학생은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학생의 서버에 접속하여 </a:t>
            </a:r>
            <a:r>
              <a:rPr lang="en-US" altLang="ko-KR" dirty="0" smtClean="0"/>
              <a:t>healthcare </a:t>
            </a:r>
            <a:r>
              <a:rPr lang="ko-KR" altLang="en-US" dirty="0" smtClean="0"/>
              <a:t>소스를 가져온다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학생은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first_st</a:t>
            </a:r>
            <a:r>
              <a:rPr lang="ko-KR" altLang="en-US" dirty="0" smtClean="0"/>
              <a:t>라는 변수를 추가하여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학생은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second_st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변수를 추가하여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ko-KR" altLang="en-US" dirty="0" smtClean="0"/>
              <a:t>작업 과정의 </a:t>
            </a:r>
            <a:r>
              <a:rPr lang="ko-KR" altLang="en-US" dirty="0" err="1" smtClean="0"/>
              <a:t>캡쳐파일들을</a:t>
            </a:r>
            <a:r>
              <a:rPr lang="ko-KR" altLang="en-US" dirty="0" smtClean="0"/>
              <a:t> 각자 저장하여 제출한다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0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 </a:t>
            </a:r>
            <a:r>
              <a:rPr lang="ko-KR" altLang="en-US" dirty="0" err="1" smtClean="0"/>
              <a:t>관리툴들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소스 코드란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개발자가 직접 편집 수정하는 텍스트 형식의 파일들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Healthcare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</a:t>
            </a:r>
            <a:r>
              <a:rPr lang="ko-KR" altLang="en-US" dirty="0" smtClean="0"/>
              <a:t>파일들로 이루어짐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소스 코드 관리 툴의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소스코드의 량이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소스의 량이 적더라도 지속적인 수정으로 기억의 한계에 부딪힘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일주일 작업했는데 문제가 다른 데서 발견되어 일주일 전 상태로 돌리고 싶다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개발자가 동시에 같은 소스나 프로젝트를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Main.c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개발자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명이 수정하려고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2569096" cy="21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Insight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소스 코드 분석 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많이들 사용하는 에디터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코드 분석에 아주 뛰어난 툴</a:t>
            </a:r>
            <a:endParaRPr lang="en-US" altLang="ko-KR" dirty="0" smtClean="0"/>
          </a:p>
          <a:p>
            <a:r>
              <a:rPr lang="en-US" altLang="ko-KR" dirty="0" smtClean="0"/>
              <a:t>Source Insight</a:t>
            </a:r>
          </a:p>
          <a:p>
            <a:pPr lvl="1"/>
            <a:r>
              <a:rPr lang="ko-KR" altLang="en-US" dirty="0" smtClean="0"/>
              <a:t>다운로드 </a:t>
            </a:r>
            <a:r>
              <a:rPr lang="en-US" altLang="ko-KR" dirty="0" smtClean="0"/>
              <a:t>: http</a:t>
            </a:r>
            <a:r>
              <a:rPr lang="en-US" altLang="ko-KR" dirty="0"/>
              <a:t>://www.sourceinsight.com/down35.html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12752"/>
            <a:ext cx="5222726" cy="34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 분석이란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간단한 소스 코드는 </a:t>
            </a:r>
            <a:r>
              <a:rPr lang="ko-KR" altLang="en-US" dirty="0" err="1" smtClean="0"/>
              <a:t>분석없이</a:t>
            </a:r>
            <a:r>
              <a:rPr lang="ko-KR" altLang="en-US" dirty="0" smtClean="0"/>
              <a:t> 직관적으로 파악이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소스 코드가 길고 복잡해지고 파일의 숫자가 늘어나면 인간의 능력으로는 분석이 불가능하게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DDRA</a:t>
            </a:r>
            <a:r>
              <a:rPr lang="ko-KR" altLang="en-US" dirty="0" smtClean="0"/>
              <a:t>와 같은 매크로는 어떻게 정의되어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코드는 함수가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함수를 호출하고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함수를 호출하는 형태로 복잡하게 되어 있는 경우가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따라가다가 결국 포기하게 됨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경진대회 소스인 </a:t>
            </a:r>
            <a:r>
              <a:rPr lang="en-US" altLang="ko-KR" dirty="0" smtClean="0"/>
              <a:t>healthcare </a:t>
            </a:r>
            <a:r>
              <a:rPr lang="ko-KR" altLang="en-US" dirty="0" smtClean="0"/>
              <a:t>프로젝트를 예를 들어 분석해보자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Lcd.c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LCD_OUT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PORTC</a:t>
            </a:r>
            <a:r>
              <a:rPr lang="ko-KR" altLang="en-US" dirty="0" smtClean="0"/>
              <a:t>를 매크로로 정의한 것이다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PORTC</a:t>
            </a:r>
            <a:r>
              <a:rPr lang="ko-KR" altLang="en-US" dirty="0" smtClean="0"/>
              <a:t>는 어디에 정의되어 있을까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AVR Studio </a:t>
            </a:r>
            <a:r>
              <a:rPr lang="ko-KR" altLang="en-US" dirty="0" smtClean="0"/>
              <a:t>소스 코드인 </a:t>
            </a:r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WinAVR-20100110</a:t>
            </a:r>
            <a:r>
              <a:rPr lang="ko-KR" altLang="en-US" dirty="0" smtClean="0"/>
              <a:t>의 어딘가에 정의되어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이를 찾아내기 위해 </a:t>
            </a:r>
            <a:r>
              <a:rPr lang="en-US" altLang="ko-KR" dirty="0" smtClean="0"/>
              <a:t>source insight </a:t>
            </a:r>
            <a:r>
              <a:rPr lang="ko-KR" altLang="en-US" dirty="0" smtClean="0"/>
              <a:t>프로젝트에 </a:t>
            </a:r>
            <a:r>
              <a:rPr lang="en-US" altLang="ko-KR" dirty="0"/>
              <a:t>C:\</a:t>
            </a:r>
            <a:r>
              <a:rPr lang="en-US" altLang="ko-KR" dirty="0" smtClean="0"/>
              <a:t>WinAVR-20100110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healthcare </a:t>
            </a:r>
            <a:r>
              <a:rPr lang="ko-KR" altLang="en-US" dirty="0" smtClean="0"/>
              <a:t>소스코드를 추가하여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[Project] </a:t>
            </a:r>
            <a:r>
              <a:rPr lang="en-US" altLang="ko-KR" dirty="0" smtClean="0">
                <a:sym typeface="Wingdings" panose="05000000000000000000" pitchFamily="2" charset="2"/>
              </a:rPr>
              <a:t> [New Project…]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project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>
                <a:sym typeface="Wingdings" panose="05000000000000000000" pitchFamily="2" charset="2"/>
              </a:rPr>
              <a:t>WinAVR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2459655" cy="201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47" y="4764385"/>
            <a:ext cx="4743450" cy="16287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051720" y="5157192"/>
            <a:ext cx="57606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0112" y="4989349"/>
            <a:ext cx="100811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Project Source Directory</a:t>
            </a:r>
            <a:r>
              <a:rPr lang="ko-KR" altLang="en-US" dirty="0" smtClean="0"/>
              <a:t>에 </a:t>
            </a:r>
            <a:r>
              <a:rPr lang="en-US" altLang="ko-KR" dirty="0"/>
              <a:t>C:\</a:t>
            </a:r>
            <a:r>
              <a:rPr lang="en-US" altLang="ko-KR" dirty="0" smtClean="0"/>
              <a:t>WinAVR-20100110</a:t>
            </a:r>
            <a:r>
              <a:rPr lang="ko-KR" altLang="en-US" dirty="0" smtClean="0"/>
              <a:t>입력하고 </a:t>
            </a:r>
            <a:r>
              <a:rPr lang="en-US" altLang="ko-KR" dirty="0" smtClean="0"/>
              <a:t>[OK]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60848"/>
            <a:ext cx="4629150" cy="41814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11760" y="4052250"/>
            <a:ext cx="1296144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2348880"/>
            <a:ext cx="936104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[Add All]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Recursively add lower sub-directories</a:t>
            </a:r>
            <a:r>
              <a:rPr lang="ko-KR" altLang="en-US" dirty="0" smtClean="0"/>
              <a:t>를 클릭하고 </a:t>
            </a:r>
            <a:r>
              <a:rPr lang="en-US" altLang="ko-KR" dirty="0" smtClean="0"/>
              <a:t>OK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074052"/>
            <a:ext cx="4104456" cy="36037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24128" y="1988840"/>
            <a:ext cx="720080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301208"/>
            <a:ext cx="3600450" cy="952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572000" y="5657035"/>
            <a:ext cx="720080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6050" y="5777458"/>
            <a:ext cx="279648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확인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[Project] </a:t>
            </a:r>
            <a:r>
              <a:rPr lang="en-US" altLang="ko-KR" dirty="0" smtClean="0">
                <a:sym typeface="Wingdings" panose="05000000000000000000" pitchFamily="2" charset="2"/>
              </a:rPr>
              <a:t> [Synchronize Files…]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파일 개수에 따라 시간이 좀 걸림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340768"/>
            <a:ext cx="3028950" cy="16573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70250" y="2636912"/>
            <a:ext cx="861789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938736"/>
            <a:ext cx="3514725" cy="2619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764967" y="5411477"/>
            <a:ext cx="1584176" cy="2408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5530403"/>
            <a:ext cx="3203110" cy="11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WinAVR-20100110 </a:t>
            </a:r>
            <a:r>
              <a:rPr lang="ko-KR" altLang="en-US" dirty="0" smtClean="0"/>
              <a:t>밑에 있는 파일들은 모두 프로젝트에 추가된 것임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여기에 </a:t>
            </a:r>
            <a:r>
              <a:rPr lang="en-US" altLang="ko-KR" dirty="0"/>
              <a:t>C:\</a:t>
            </a:r>
            <a:r>
              <a:rPr lang="en-US" altLang="ko-KR" dirty="0" smtClean="0"/>
              <a:t>workspace\healthcare </a:t>
            </a:r>
            <a:r>
              <a:rPr lang="ko-KR" altLang="en-US" dirty="0" smtClean="0"/>
              <a:t>소스코드들을 추가해보자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Project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Add and Remove…</a:t>
            </a:r>
            <a:r>
              <a:rPr lang="ko-KR" altLang="en-US" dirty="0" smtClean="0"/>
              <a:t>를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4210050" cy="26193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771800" y="4005064"/>
            <a:ext cx="17641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Directory</a:t>
            </a:r>
            <a:r>
              <a:rPr lang="ko-KR" altLang="en-US" dirty="0" smtClean="0"/>
              <a:t>창에서 </a:t>
            </a:r>
            <a:r>
              <a:rPr lang="en-US" altLang="ko-KR" dirty="0"/>
              <a:t>C:\</a:t>
            </a:r>
            <a:r>
              <a:rPr lang="en-US" altLang="ko-KR" dirty="0" smtClean="0"/>
              <a:t>workspace\healthcare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후 </a:t>
            </a:r>
            <a:r>
              <a:rPr lang="en-US" altLang="ko-KR" dirty="0" smtClean="0"/>
              <a:t>Add All </a:t>
            </a:r>
            <a:r>
              <a:rPr lang="ko-KR" altLang="en-US" dirty="0" smtClean="0"/>
              <a:t>을 선택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4740087" cy="41618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57367" y="3596595"/>
            <a:ext cx="1194353" cy="1924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67945" y="299695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489" y="1844824"/>
            <a:ext cx="3919957" cy="344174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279638" y="4077072"/>
            <a:ext cx="1524609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76" y="2891883"/>
            <a:ext cx="4857750" cy="247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새로 추가된 소스의 동기를 맞추기 위해 다시 </a:t>
            </a:r>
            <a:r>
              <a:rPr lang="en-US" altLang="ko-KR" dirty="0" smtClean="0"/>
              <a:t>Synchronize Files…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lcd.c</a:t>
            </a:r>
            <a:r>
              <a:rPr lang="ko-KR" altLang="en-US" dirty="0" smtClean="0"/>
              <a:t>파일을 열기 위해 오른쪽 상단 창에 </a:t>
            </a:r>
            <a:r>
              <a:rPr lang="en-US" altLang="ko-KR" dirty="0" err="1" smtClean="0"/>
              <a:t>lcd</a:t>
            </a:r>
            <a:r>
              <a:rPr lang="ko-KR" altLang="en-US" dirty="0" smtClean="0"/>
              <a:t>를 입력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더블 클릭하여 </a:t>
            </a:r>
            <a:r>
              <a:rPr lang="en-US" altLang="ko-KR" dirty="0" err="1" smtClean="0"/>
              <a:t>lcd.c</a:t>
            </a:r>
            <a:r>
              <a:rPr lang="ko-KR" altLang="en-US" dirty="0" smtClean="0"/>
              <a:t>를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4948" y="3820290"/>
            <a:ext cx="2047412" cy="577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2" y="2741686"/>
            <a:ext cx="3312368" cy="246856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67185" y="4130133"/>
            <a:ext cx="2830744" cy="267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그림과 같은 화면이 뜨면 모두 준비됨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정의된 함수나 매크로를 찾아가려면 키보드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를 선택한 상태에서 코드를 마우스로 선택하면 됨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8388424" cy="37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</a:t>
            </a:r>
            <a:r>
              <a:rPr lang="ko-KR" altLang="en-US" dirty="0" err="1"/>
              <a:t>관리툴들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관리툴의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코드 버전관리 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코드 분석 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코드 비교 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회사에서 많이 사용하는 </a:t>
            </a:r>
            <a:r>
              <a:rPr lang="ko-KR" altLang="en-US" dirty="0" err="1" smtClean="0"/>
              <a:t>관리툴</a:t>
            </a:r>
            <a:endParaRPr lang="en-US" altLang="ko-KR" dirty="0" smtClean="0"/>
          </a:p>
          <a:p>
            <a:pPr lvl="1"/>
            <a:r>
              <a:rPr lang="ko-KR" altLang="en-US" dirty="0"/>
              <a:t>소스 코드 </a:t>
            </a:r>
            <a:r>
              <a:rPr lang="ko-KR" altLang="en-US" dirty="0" smtClean="0"/>
              <a:t>버전 관리 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Subversion, </a:t>
            </a:r>
            <a:r>
              <a:rPr lang="ko-KR" altLang="en-US" dirty="0" smtClean="0"/>
              <a:t>최근에는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많이 사용하는 추세</a:t>
            </a:r>
            <a:endParaRPr lang="en-US" altLang="ko-KR" dirty="0"/>
          </a:p>
          <a:p>
            <a:pPr lvl="1"/>
            <a:r>
              <a:rPr lang="ko-KR" altLang="en-US" dirty="0"/>
              <a:t>소스 코드 </a:t>
            </a:r>
            <a:r>
              <a:rPr lang="ko-KR" altLang="en-US" dirty="0" smtClean="0"/>
              <a:t>분석 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환경에서는 주로 </a:t>
            </a:r>
            <a:r>
              <a:rPr lang="en-US" altLang="ko-KR" dirty="0" smtClean="0"/>
              <a:t>Source Insight</a:t>
            </a:r>
            <a:r>
              <a:rPr lang="ko-KR" altLang="en-US" dirty="0" smtClean="0"/>
              <a:t>를 많이 사용</a:t>
            </a:r>
            <a:endParaRPr lang="en-US" altLang="ko-KR" dirty="0"/>
          </a:p>
          <a:p>
            <a:pPr lvl="1"/>
            <a:r>
              <a:rPr lang="ko-KR" altLang="en-US" dirty="0"/>
              <a:t>소스 코드 비교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Beyond compare, </a:t>
            </a:r>
            <a:r>
              <a:rPr lang="en-US" altLang="ko-KR" dirty="0" err="1" smtClean="0"/>
              <a:t>winmerge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araxis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2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예를 들어 </a:t>
            </a:r>
            <a:r>
              <a:rPr lang="en-US" altLang="ko-KR" dirty="0" err="1" smtClean="0"/>
              <a:t>lcd_init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 있는 </a:t>
            </a:r>
            <a:r>
              <a:rPr lang="en-US" altLang="ko-KR" dirty="0" smtClean="0"/>
              <a:t>LCD_DDR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lcd_command_write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함수의 정의된 값을 알아보자 </a:t>
            </a:r>
            <a:endParaRPr lang="en-US" altLang="ko-KR" dirty="0" smtClean="0"/>
          </a:p>
          <a:p>
            <a:pPr lvl="1"/>
            <a:r>
              <a:rPr lang="ko-KR" altLang="en-US" dirty="0"/>
              <a:t>키보드 </a:t>
            </a:r>
            <a:r>
              <a:rPr lang="en-US" altLang="ko-KR" dirty="0"/>
              <a:t>ctrl</a:t>
            </a:r>
            <a:r>
              <a:rPr lang="ko-KR" altLang="en-US" dirty="0"/>
              <a:t>를 선택한 상태에서 코드를 마우스로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07382"/>
            <a:ext cx="3038475" cy="2228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60848"/>
            <a:ext cx="2505075" cy="1381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453" y="3922080"/>
            <a:ext cx="3841357" cy="202830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691680" y="2564904"/>
            <a:ext cx="345638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276319" y="3372824"/>
            <a:ext cx="2871745" cy="67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LCD_DDR</a:t>
            </a:r>
            <a:r>
              <a:rPr lang="ko-KR" altLang="en-US" dirty="0"/>
              <a:t>나 </a:t>
            </a:r>
            <a:r>
              <a:rPr lang="en-US" altLang="ko-KR" dirty="0" err="1"/>
              <a:t>lcd_command_write</a:t>
            </a:r>
            <a:r>
              <a:rPr lang="en-US" altLang="ko-KR" dirty="0"/>
              <a:t>()</a:t>
            </a:r>
            <a:r>
              <a:rPr lang="ko-KR" altLang="en-US" dirty="0" smtClean="0"/>
              <a:t>함수는 개발자가 정의한 것이나 </a:t>
            </a:r>
            <a:r>
              <a:rPr lang="en-US" altLang="ko-KR" dirty="0" smtClean="0"/>
              <a:t>PORTC</a:t>
            </a:r>
            <a:r>
              <a:rPr lang="ko-KR" altLang="en-US" dirty="0" smtClean="0"/>
              <a:t>와 같은 매크로는 개발환경에서 정의한 값이다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이제 </a:t>
            </a:r>
            <a:r>
              <a:rPr lang="en-US" altLang="ko-KR" dirty="0" smtClean="0"/>
              <a:t>PORTC</a:t>
            </a:r>
            <a:r>
              <a:rPr lang="ko-KR" altLang="en-US" dirty="0" smtClean="0"/>
              <a:t>와 같은 매크로가 </a:t>
            </a:r>
            <a:r>
              <a:rPr lang="ko-KR" altLang="en-US" dirty="0"/>
              <a:t>정의된 값을 </a:t>
            </a:r>
            <a:r>
              <a:rPr lang="ko-KR" altLang="en-US" dirty="0" smtClean="0"/>
              <a:t>찾아보자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키보드 </a:t>
            </a:r>
            <a:r>
              <a:rPr lang="en-US" altLang="ko-KR" dirty="0"/>
              <a:t>ctrl</a:t>
            </a:r>
            <a:r>
              <a:rPr lang="ko-KR" altLang="en-US" dirty="0"/>
              <a:t>을 선택하고 마우스로 </a:t>
            </a:r>
            <a:r>
              <a:rPr lang="en-US" altLang="ko-KR" dirty="0"/>
              <a:t>PORTC</a:t>
            </a:r>
            <a:r>
              <a:rPr lang="ko-KR" altLang="en-US" dirty="0"/>
              <a:t>를 </a:t>
            </a:r>
            <a:r>
              <a:rPr lang="ko-KR" altLang="en-US" dirty="0" smtClean="0"/>
              <a:t>클릭해보자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그림과 같이 정의된 위치가 무려 </a:t>
            </a:r>
            <a:r>
              <a:rPr lang="en-US" altLang="ko-KR" dirty="0" smtClean="0"/>
              <a:t>51</a:t>
            </a:r>
            <a:r>
              <a:rPr lang="ko-KR" altLang="en-US" dirty="0" smtClean="0"/>
              <a:t>개나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이중에 우리가 찾고자 하는 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4086969" cy="32570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996952"/>
            <a:ext cx="3737024" cy="18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51</a:t>
            </a:r>
            <a:r>
              <a:rPr lang="ko-KR" altLang="en-US" dirty="0" smtClean="0"/>
              <a:t>개나 있는 이유는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의 종류가 그 만큼 있는 것이고 우리는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을 쓴다</a:t>
            </a:r>
            <a:endParaRPr lang="en-US" altLang="ko-KR" dirty="0"/>
          </a:p>
          <a:p>
            <a:pPr lvl="1"/>
            <a:r>
              <a:rPr lang="ko-KR" altLang="en-US" dirty="0" smtClean="0"/>
              <a:t>분석이 필요하나 일단 </a:t>
            </a:r>
            <a:r>
              <a:rPr lang="ko-KR" altLang="en-US" dirty="0" err="1" smtClean="0"/>
              <a:t>눈치학상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iom128.h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PORTC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_SFR_IO8()</a:t>
            </a:r>
            <a:r>
              <a:rPr lang="ko-KR" altLang="en-US" dirty="0" smtClean="0"/>
              <a:t>이라는 매크로에 </a:t>
            </a:r>
            <a:r>
              <a:rPr lang="en-US" altLang="ko-KR" dirty="0" smtClean="0"/>
              <a:t>0x15</a:t>
            </a:r>
            <a:r>
              <a:rPr lang="ko-KR" altLang="en-US" dirty="0" smtClean="0"/>
              <a:t>값을 입력한 값이라는 것을 알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0x15</a:t>
            </a:r>
            <a:r>
              <a:rPr lang="ko-KR" altLang="en-US" dirty="0" smtClean="0"/>
              <a:t>는 무엇일까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_SFR_IO8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매크로는 어떤 정의일까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_SFR_IO8() </a:t>
            </a:r>
            <a:r>
              <a:rPr lang="ko-KR" altLang="en-US" dirty="0" smtClean="0"/>
              <a:t>매크로를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찾았더니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정의가 존재하는데 일단 아래 쪽을 선택해보자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_</a:t>
            </a:r>
            <a:r>
              <a:rPr lang="en-US" altLang="ko-KR" dirty="0" smtClean="0"/>
              <a:t>MMIO_BYTE()</a:t>
            </a:r>
            <a:r>
              <a:rPr lang="ko-KR" altLang="en-US" dirty="0" smtClean="0"/>
              <a:t>에 </a:t>
            </a:r>
            <a:r>
              <a:rPr lang="en-US" altLang="ko-KR" dirty="0" err="1"/>
              <a:t>io_addr</a:t>
            </a:r>
            <a:r>
              <a:rPr lang="en-US" altLang="ko-KR" dirty="0"/>
              <a:t> </a:t>
            </a:r>
            <a:r>
              <a:rPr lang="ko-KR" altLang="en-US" dirty="0" smtClean="0"/>
              <a:t>을 입력하고 </a:t>
            </a:r>
            <a:r>
              <a:rPr lang="en-US" altLang="ko-KR" dirty="0" smtClean="0"/>
              <a:t>__SFR_OFFSET</a:t>
            </a:r>
            <a:r>
              <a:rPr lang="ko-KR" altLang="en-US" dirty="0" smtClean="0"/>
              <a:t>을 더한 값이다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9" y="3502322"/>
            <a:ext cx="3800475" cy="27336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385793" y="5014490"/>
            <a:ext cx="223224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502322"/>
            <a:ext cx="381529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_</a:t>
            </a:r>
            <a:r>
              <a:rPr lang="en-US" altLang="ko-KR" dirty="0" smtClean="0"/>
              <a:t>MMIO_BYTE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mem_addr</a:t>
            </a:r>
            <a:r>
              <a:rPr lang="ko-KR" altLang="en-US" dirty="0" smtClean="0"/>
              <a:t>이라는 값에 </a:t>
            </a:r>
            <a:r>
              <a:rPr lang="en-US" altLang="ko-KR" dirty="0"/>
              <a:t>uint8_t </a:t>
            </a:r>
            <a:r>
              <a:rPr lang="ko-KR" altLang="en-US" dirty="0" err="1" smtClean="0"/>
              <a:t>포인터형의</a:t>
            </a:r>
            <a:r>
              <a:rPr lang="ko-KR" altLang="en-US" dirty="0" smtClean="0"/>
              <a:t> 내용을 의미한다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#define LCD_OUT		</a:t>
            </a:r>
            <a:r>
              <a:rPr lang="en-US" altLang="ko-KR" dirty="0" smtClean="0"/>
              <a:t>PORTC</a:t>
            </a:r>
          </a:p>
          <a:p>
            <a:pPr lvl="2"/>
            <a:r>
              <a:rPr lang="en-US" altLang="ko-KR" dirty="0"/>
              <a:t>#define PORTC     _SFR_IO8(0x15)</a:t>
            </a:r>
          </a:p>
          <a:p>
            <a:pPr lvl="2"/>
            <a:r>
              <a:rPr lang="en-US" altLang="ko-KR" dirty="0"/>
              <a:t>_SFR_IO8(</a:t>
            </a:r>
            <a:r>
              <a:rPr lang="en-US" altLang="ko-KR" dirty="0" err="1"/>
              <a:t>io_addr</a:t>
            </a:r>
            <a:r>
              <a:rPr lang="en-US" altLang="ko-KR" dirty="0"/>
              <a:t>) _MMIO_BYTE((</a:t>
            </a:r>
            <a:r>
              <a:rPr lang="en-US" altLang="ko-KR" dirty="0" err="1"/>
              <a:t>io_addr</a:t>
            </a:r>
            <a:r>
              <a:rPr lang="en-US" altLang="ko-KR" dirty="0"/>
              <a:t>) + __SFR_OFFSET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#define _MMIO_BYTE(</a:t>
            </a:r>
            <a:r>
              <a:rPr lang="en-US" altLang="ko-KR" dirty="0" err="1"/>
              <a:t>mem_addr</a:t>
            </a:r>
            <a:r>
              <a:rPr lang="en-US" altLang="ko-KR" dirty="0"/>
              <a:t>) (*(volatile uint8_t *)(</a:t>
            </a:r>
            <a:r>
              <a:rPr lang="en-US" altLang="ko-KR" dirty="0" err="1"/>
              <a:t>mem_addr</a:t>
            </a:r>
            <a:r>
              <a:rPr lang="en-US" altLang="ko-KR" dirty="0"/>
              <a:t>))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한마디로 </a:t>
            </a:r>
            <a:r>
              <a:rPr lang="en-US" altLang="ko-KR" dirty="0" smtClean="0"/>
              <a:t>__SFR_OFFSET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0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PORTC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pPr lvl="2"/>
            <a:r>
              <a:rPr lang="en-US" altLang="ko-KR" dirty="0"/>
              <a:t>(*(volatile uint8_t *)(0x15</a:t>
            </a:r>
            <a:r>
              <a:rPr lang="en-US" altLang="ko-KR" dirty="0" smtClean="0"/>
              <a:t>))</a:t>
            </a:r>
          </a:p>
          <a:p>
            <a:pPr lvl="2"/>
            <a:r>
              <a:rPr lang="ko-KR" altLang="en-US" dirty="0" smtClean="0"/>
              <a:t>이를 설명하면 </a:t>
            </a:r>
            <a:r>
              <a:rPr lang="en-US" altLang="ko-KR" dirty="0" smtClean="0"/>
              <a:t>0x15</a:t>
            </a:r>
            <a:r>
              <a:rPr lang="ko-KR" altLang="en-US" dirty="0" smtClean="0"/>
              <a:t>번지를 가지는 메모리의 내용을 </a:t>
            </a:r>
            <a:r>
              <a:rPr lang="ko-KR" altLang="en-US" dirty="0" err="1" smtClean="0"/>
              <a:t>위미함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5295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다른 방법으로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값을 찾아보자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DDRC, PORTC, PINB</a:t>
            </a:r>
            <a:r>
              <a:rPr lang="ko-KR" altLang="en-US" dirty="0" smtClean="0"/>
              <a:t>가 어떤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찾고자하는</a:t>
            </a:r>
            <a:r>
              <a:rPr lang="ko-KR" altLang="en-US" dirty="0" smtClean="0"/>
              <a:t> 심볼을</a:t>
            </a:r>
            <a:r>
              <a:rPr lang="en-US" altLang="ko-KR" dirty="0" smtClean="0"/>
              <a:t> [Search]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en-US" altLang="ko-KR" dirty="0" smtClean="0"/>
              <a:t>Lookup Reference…]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608606"/>
            <a:ext cx="504056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smtClean="0"/>
              <a:t>av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/io.h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int main(void)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	DDRC = 0xFF;</a:t>
            </a:r>
          </a:p>
          <a:p>
            <a:r>
              <a:rPr lang="ko-KR" altLang="en-US" sz="1200" dirty="0"/>
              <a:t>	while(1){</a:t>
            </a:r>
          </a:p>
          <a:p>
            <a:r>
              <a:rPr lang="ko-KR" altLang="en-US" sz="1200" dirty="0"/>
              <a:t>		PORTC = PINB;</a:t>
            </a:r>
          </a:p>
          <a:p>
            <a:r>
              <a:rPr lang="ko-KR" altLang="en-US" sz="1200" dirty="0"/>
              <a:t>	}</a:t>
            </a:r>
          </a:p>
          <a:p>
            <a:r>
              <a:rPr lang="ko-KR" altLang="en-US" sz="1200" dirty="0"/>
              <a:t>	return 0;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86" y="3588237"/>
            <a:ext cx="2200322" cy="315321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76256" y="4221088"/>
            <a:ext cx="1761889" cy="168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DDRC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[Search]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33575"/>
            <a:ext cx="4914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프로젝트 </a:t>
            </a:r>
            <a:r>
              <a:rPr lang="en-US" altLang="ko-KR" dirty="0"/>
              <a:t>(C:\</a:t>
            </a:r>
            <a:r>
              <a:rPr lang="en-US" altLang="ko-KR" dirty="0" smtClean="0"/>
              <a:t>WinAVR-20100110)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DDRC</a:t>
            </a:r>
            <a:r>
              <a:rPr lang="ko-KR" altLang="en-US" dirty="0" smtClean="0"/>
              <a:t>라고 쓰여진 모든 문장을 보여줌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30" y="2132856"/>
            <a:ext cx="6704762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</a:t>
            </a:r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io.h</a:t>
            </a:r>
            <a:r>
              <a:rPr lang="ko-KR" altLang="en-US" dirty="0" smtClean="0"/>
              <a:t>을 찾고 </a:t>
            </a:r>
            <a:r>
              <a:rPr lang="en-US" altLang="ko-KR" dirty="0" smtClean="0"/>
              <a:t>iom128.h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DDRC </a:t>
            </a:r>
            <a:r>
              <a:rPr lang="ko-KR" altLang="en-US" dirty="0" smtClean="0"/>
              <a:t>를 분석해보시오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53" y="1700808"/>
            <a:ext cx="64865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dirty="0" smtClean="0"/>
              <a:t>Health</a:t>
            </a:r>
            <a:r>
              <a:rPr lang="ko-KR" altLang="en-US" dirty="0" smtClean="0"/>
              <a:t>프로젝트를 분석해보자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KEY_START </a:t>
            </a:r>
            <a:r>
              <a:rPr lang="ko-KR" altLang="en-US" dirty="0" smtClean="0"/>
              <a:t>값은 얼마인가</a:t>
            </a:r>
            <a:r>
              <a:rPr lang="en-US" altLang="ko-KR" dirty="0" smtClean="0"/>
              <a:t>?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NO_MODE </a:t>
            </a:r>
            <a:r>
              <a:rPr lang="ko-KR" altLang="en-US" dirty="0" smtClean="0"/>
              <a:t>값은 얼마인가</a:t>
            </a:r>
            <a:r>
              <a:rPr lang="en-US" altLang="ko-KR" dirty="0" smtClean="0"/>
              <a:t>?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timer0_init()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TCCR0</a:t>
            </a:r>
            <a:r>
              <a:rPr lang="ko-KR" altLang="en-US" dirty="0" smtClean="0"/>
              <a:t>의 매크로를 정리하시오</a:t>
            </a:r>
            <a:r>
              <a:rPr lang="en-US" altLang="ko-KR" dirty="0" smtClean="0"/>
              <a:t>.</a:t>
            </a:r>
          </a:p>
          <a:p>
            <a:pPr marL="609600" lvl="1" indent="-342900">
              <a:buFont typeface="+mj-lt"/>
              <a:buAutoNum type="arabicParenR"/>
            </a:pPr>
            <a:r>
              <a:rPr lang="en-US" altLang="ko-KR" dirty="0" smtClean="0"/>
              <a:t>Main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mcu_init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 호출되는 함수들의 이름만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함수가 없을 때 까지 찾아 </a:t>
            </a:r>
            <a:r>
              <a:rPr lang="en-US" altLang="ko-KR" dirty="0" smtClean="0"/>
              <a:t>source_code_analysis.xlsx</a:t>
            </a:r>
            <a:r>
              <a:rPr lang="ko-KR" altLang="en-US" dirty="0" smtClean="0"/>
              <a:t>에 정리해보자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대표적인 버전관리 프로그램</a:t>
            </a:r>
            <a:endParaRPr lang="en-US" altLang="ko-KR" dirty="0"/>
          </a:p>
          <a:p>
            <a:pPr lvl="1"/>
            <a:r>
              <a:rPr lang="en-US" altLang="ko-KR" dirty="0"/>
              <a:t>CVS </a:t>
            </a:r>
          </a:p>
          <a:p>
            <a:pPr lvl="2"/>
            <a:r>
              <a:rPr lang="en-US" altLang="ko-KR" dirty="0"/>
              <a:t>Concurrent Versions </a:t>
            </a:r>
            <a:r>
              <a:rPr lang="en-US" altLang="ko-KR" dirty="0" smtClean="0"/>
              <a:t>System, GNU</a:t>
            </a:r>
            <a:r>
              <a:rPr lang="ko-KR" altLang="en-US" dirty="0"/>
              <a:t>에서 개발</a:t>
            </a:r>
            <a:r>
              <a:rPr lang="en-US" altLang="ko-KR" dirty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en-US" altLang="ko-KR" dirty="0"/>
              <a:t>Subversion</a:t>
            </a:r>
            <a:r>
              <a:rPr lang="ko-KR" altLang="en-US" dirty="0"/>
              <a:t>으로 대체됨</a:t>
            </a:r>
            <a:endParaRPr lang="en-US" altLang="ko-KR" dirty="0"/>
          </a:p>
          <a:p>
            <a:pPr lvl="1"/>
            <a:r>
              <a:rPr lang="en-US" altLang="ko-KR" dirty="0"/>
              <a:t>Subversion</a:t>
            </a:r>
          </a:p>
          <a:p>
            <a:pPr lvl="2"/>
            <a:r>
              <a:rPr lang="en-US" altLang="ko-KR" dirty="0"/>
              <a:t>SVN</a:t>
            </a:r>
            <a:r>
              <a:rPr lang="ko-KR" altLang="en-US" dirty="0"/>
              <a:t>이라고 줄여서 부르기도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모델</a:t>
            </a:r>
            <a:endParaRPr lang="en-US" altLang="ko-KR" dirty="0"/>
          </a:p>
          <a:p>
            <a:pPr lvl="2"/>
            <a:r>
              <a:rPr lang="en-US" altLang="ko-KR" dirty="0"/>
              <a:t>http, https, </a:t>
            </a:r>
            <a:r>
              <a:rPr lang="en-US" altLang="ko-KR" dirty="0" err="1"/>
              <a:t>svn</a:t>
            </a:r>
            <a:r>
              <a:rPr lang="en-US" altLang="ko-KR" dirty="0"/>
              <a:t>, </a:t>
            </a:r>
            <a:r>
              <a:rPr lang="en-US" altLang="ko-KR" dirty="0" err="1"/>
              <a:t>svn+ssh</a:t>
            </a:r>
            <a:r>
              <a:rPr lang="ko-KR" altLang="en-US" dirty="0"/>
              <a:t>의 규약으로 통신</a:t>
            </a:r>
            <a:endParaRPr lang="en-US" altLang="ko-KR" dirty="0"/>
          </a:p>
          <a:p>
            <a:pPr lvl="2"/>
            <a:r>
              <a:rPr lang="ko-KR" altLang="en-US" dirty="0"/>
              <a:t>대표적인 서버 프로그램</a:t>
            </a:r>
            <a:r>
              <a:rPr lang="en-US" altLang="ko-KR" dirty="0"/>
              <a:t>: visual SVN (</a:t>
            </a:r>
            <a:r>
              <a:rPr lang="en-US" altLang="ko-KR" dirty="0">
                <a:hlinkClick r:id="rId2"/>
              </a:rPr>
              <a:t>https://www.visualsvn.com/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대표적인 클라이언트 프로그램 </a:t>
            </a:r>
            <a:r>
              <a:rPr lang="en-US" altLang="ko-KR" dirty="0"/>
              <a:t>: tortoise SVN (</a:t>
            </a:r>
            <a:r>
              <a:rPr lang="en-US" altLang="ko-KR" dirty="0">
                <a:hlinkClick r:id="rId3"/>
              </a:rPr>
              <a:t>https://tortoisesvn.net/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 err="1"/>
              <a:t>기트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깃</a:t>
            </a:r>
            <a:r>
              <a:rPr lang="en-US" altLang="ko-KR" dirty="0"/>
              <a:t>“</a:t>
            </a:r>
            <a:r>
              <a:rPr lang="ko-KR" altLang="en-US" dirty="0"/>
              <a:t>이라고 읽음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https://git-scm.com/</a:t>
            </a:r>
            <a:endParaRPr lang="en-US" altLang="ko-KR" dirty="0"/>
          </a:p>
          <a:p>
            <a:pPr lvl="2"/>
            <a:r>
              <a:rPr lang="ko-KR" altLang="en-US" dirty="0" err="1"/>
              <a:t>리눅스의</a:t>
            </a:r>
            <a:r>
              <a:rPr lang="ko-KR" altLang="en-US" dirty="0"/>
              <a:t> 창시자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개발함</a:t>
            </a:r>
            <a:endParaRPr lang="en-US" altLang="ko-KR" dirty="0"/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모델을 사용하지 않고 분산관리 시스템개념을 도입</a:t>
            </a:r>
            <a:endParaRPr lang="en-US" altLang="ko-KR" dirty="0"/>
          </a:p>
          <a:p>
            <a:pPr lvl="2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소스코드등을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로 관리 배포함 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http://source.android.com/source/index.html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사용하는 프로젝트를 지원하는 </a:t>
            </a:r>
            <a:r>
              <a:rPr lang="ko-KR" altLang="en-US" dirty="0" err="1" smtClean="0"/>
              <a:t>웹호스팅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://ko.wikipedia.org/wiki/%</a:t>
            </a:r>
            <a:r>
              <a:rPr lang="en-US" altLang="ko-KR" dirty="0" smtClean="0">
                <a:hlinkClick r:id="rId6"/>
              </a:rPr>
              <a:t>EA%B9%83%ED%97%88%EB%B8%8C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최근에 많이 사용되며 수많은 공개 무료 소스를 얻을 수 있는 창구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1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Subversion</a:t>
            </a:r>
          </a:p>
          <a:p>
            <a:pPr lvl="1"/>
            <a:r>
              <a:rPr lang="ko-KR" altLang="en-US" dirty="0" smtClean="0"/>
              <a:t>최근 기업에서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많이 사용하는 추세이나 상대적으로 사용이 너무 어려워 처음 </a:t>
            </a:r>
            <a:r>
              <a:rPr lang="ko-KR" altLang="en-US" dirty="0" err="1" smtClean="0"/>
              <a:t>배울때는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subversion</a:t>
            </a:r>
            <a:r>
              <a:rPr lang="ko-KR" altLang="en-US" dirty="0" smtClean="0"/>
              <a:t>이 유리함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는 직관적으로 소스를 다운로드 받을 수 있어 굳이 사용법을 배울 필요 없음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Subversion</a:t>
            </a:r>
            <a:r>
              <a:rPr lang="ko-KR" altLang="en-US" dirty="0" smtClean="0"/>
              <a:t>은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실습에서 서버는 </a:t>
            </a:r>
            <a:r>
              <a:rPr lang="en-US" altLang="ko-KR" dirty="0" smtClean="0"/>
              <a:t>visual SVN</a:t>
            </a:r>
            <a:r>
              <a:rPr lang="ko-KR" altLang="en-US" dirty="0" smtClean="0"/>
              <a:t>을 클라이언트로는 </a:t>
            </a:r>
            <a:r>
              <a:rPr lang="en-US" altLang="ko-KR" dirty="0" smtClean="0"/>
              <a:t>tortoise SVN</a:t>
            </a:r>
            <a:r>
              <a:rPr lang="ko-KR" altLang="en-US" dirty="0" smtClean="0"/>
              <a:t>을 사용할 예정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실제 구현의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63688" y="4070017"/>
            <a:ext cx="12241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PC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192.168.22.10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36096" y="3645024"/>
            <a:ext cx="144016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클라이언트 </a:t>
            </a:r>
            <a:r>
              <a:rPr lang="en-US" altLang="ko-KR" sz="1100" dirty="0" smtClean="0"/>
              <a:t>PC</a:t>
            </a:r>
          </a:p>
          <a:p>
            <a:pPr algn="ctr"/>
            <a:r>
              <a:rPr lang="ko-KR" altLang="en-US" sz="1100" dirty="0" smtClean="0"/>
              <a:t>설치 </a:t>
            </a:r>
            <a:r>
              <a:rPr lang="en-US" altLang="ko-KR" sz="1100" dirty="0" smtClean="0"/>
              <a:t>OS : </a:t>
            </a:r>
            <a:r>
              <a:rPr lang="ko-KR" altLang="en-US" sz="1100" dirty="0" smtClean="0"/>
              <a:t>윈도우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김대리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192.168.22.101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36096" y="4669519"/>
            <a:ext cx="144016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클라이언트 </a:t>
            </a:r>
            <a:r>
              <a:rPr lang="en-US" altLang="ko-KR" sz="1100" dirty="0" smtClean="0"/>
              <a:t>PC</a:t>
            </a:r>
          </a:p>
          <a:p>
            <a:pPr algn="ctr"/>
            <a:r>
              <a:rPr lang="ko-KR" altLang="en-US" sz="1100" dirty="0"/>
              <a:t>설치 </a:t>
            </a:r>
            <a:r>
              <a:rPr lang="en-US" altLang="ko-KR" sz="1100" dirty="0"/>
              <a:t>OS : </a:t>
            </a:r>
            <a:r>
              <a:rPr lang="ko-KR" altLang="en-US" sz="1100" dirty="0" smtClean="0"/>
              <a:t>윈도우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이과장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192.168.22.102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5694014"/>
            <a:ext cx="144016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클라이언트 </a:t>
            </a:r>
            <a:r>
              <a:rPr lang="en-US" altLang="ko-KR" sz="1100" dirty="0" smtClean="0"/>
              <a:t>PC</a:t>
            </a:r>
          </a:p>
          <a:p>
            <a:pPr algn="ctr"/>
            <a:r>
              <a:rPr lang="ko-KR" altLang="en-US" sz="1100" dirty="0"/>
              <a:t>설치 </a:t>
            </a:r>
            <a:r>
              <a:rPr lang="en-US" altLang="ko-KR" sz="1100" dirty="0"/>
              <a:t>OS : </a:t>
            </a:r>
            <a:r>
              <a:rPr lang="ko-KR" altLang="en-US" sz="1100" dirty="0" smtClean="0"/>
              <a:t>윈도우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박팀장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192.168.22.103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422889"/>
            <a:ext cx="3240360" cy="1141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안정성을 위해서는 </a:t>
            </a:r>
            <a:r>
              <a:rPr lang="ko-KR" altLang="en-US" sz="1200" dirty="0" err="1" smtClean="0">
                <a:latin typeface="+mj-ea"/>
                <a:ea typeface="+mj-ea"/>
              </a:rPr>
              <a:t>리눅스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편의성을 위해서는 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윈도우를 많이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윈도우</a:t>
            </a:r>
            <a:r>
              <a:rPr lang="en-US" altLang="ko-KR" sz="1200" dirty="0" smtClean="0">
                <a:latin typeface="+mj-ea"/>
                <a:ea typeface="+mj-ea"/>
              </a:rPr>
              <a:t>PC</a:t>
            </a:r>
            <a:r>
              <a:rPr lang="ko-KR" altLang="en-US" sz="1200" dirty="0" err="1" smtClean="0">
                <a:latin typeface="+mj-ea"/>
                <a:ea typeface="+mj-ea"/>
              </a:rPr>
              <a:t>일때는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visual SNV</a:t>
            </a:r>
            <a:r>
              <a:rPr lang="ko-KR" altLang="en-US" sz="1200" dirty="0" smtClean="0">
                <a:latin typeface="+mj-ea"/>
                <a:ea typeface="+mj-ea"/>
              </a:rPr>
              <a:t>을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많이 설치함</a:t>
            </a: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 flipV="1">
            <a:off x="2987824" y="4077072"/>
            <a:ext cx="2448272" cy="67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6" idx="1"/>
          </p:cNvCxnSpPr>
          <p:nvPr/>
        </p:nvCxnSpPr>
        <p:spPr>
          <a:xfrm>
            <a:off x="2987824" y="4754093"/>
            <a:ext cx="2448272" cy="347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7" idx="1"/>
          </p:cNvCxnSpPr>
          <p:nvPr/>
        </p:nvCxnSpPr>
        <p:spPr>
          <a:xfrm>
            <a:off x="2987824" y="4754093"/>
            <a:ext cx="2448272" cy="1371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85623" y="4278859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http, https, </a:t>
            </a:r>
            <a:r>
              <a:rPr lang="en-US" altLang="ko-KR" sz="1400" dirty="0" err="1">
                <a:solidFill>
                  <a:srgbClr val="FF0000"/>
                </a:solidFill>
              </a:rPr>
              <a:t>svn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svn+ssh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53897" y="472897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http, https, </a:t>
            </a:r>
            <a:r>
              <a:rPr lang="en-US" altLang="ko-KR" sz="1400" dirty="0" err="1">
                <a:solidFill>
                  <a:srgbClr val="FF0000"/>
                </a:solidFill>
              </a:rPr>
              <a:t>svn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svn+ssh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19690" y="5169761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http, https, </a:t>
            </a:r>
            <a:r>
              <a:rPr lang="en-US" altLang="ko-KR" sz="1400" dirty="0" err="1">
                <a:solidFill>
                  <a:srgbClr val="FF0000"/>
                </a:solidFill>
              </a:rPr>
              <a:t>svn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svn+ssh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9692" y="4790146"/>
            <a:ext cx="11521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Visual SVN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3749302"/>
            <a:ext cx="11521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tortoise SVN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2431" y="4818467"/>
            <a:ext cx="11521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tortoise SVN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8082" y="5850467"/>
            <a:ext cx="115212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tortoise SVN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SVN</a:t>
            </a:r>
          </a:p>
          <a:p>
            <a:pPr lvl="1"/>
            <a:r>
              <a:rPr lang="ko-KR" altLang="en-US" dirty="0"/>
              <a:t>서버 </a:t>
            </a:r>
            <a:r>
              <a:rPr lang="ko-KR" altLang="en-US" dirty="0" smtClean="0"/>
              <a:t>역할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회사에서는 </a:t>
            </a:r>
            <a:r>
              <a:rPr lang="ko-KR" altLang="en-US" dirty="0" err="1" smtClean="0"/>
              <a:t>팀당</a:t>
            </a:r>
            <a:r>
              <a:rPr lang="ko-KR" altLang="en-US" dirty="0" smtClean="0"/>
              <a:t> 하나만 설치하고 모든 팀 구성원이 그 서버에 접속해서 사용하지만 실습을 위해 각자의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하나씩 설치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://www.visualsvn.com/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51211" y="2780928"/>
            <a:ext cx="6768752" cy="3871317"/>
            <a:chOff x="971600" y="2204864"/>
            <a:chExt cx="7587955" cy="45913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2204864"/>
              <a:ext cx="6134814" cy="2745853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4355976" y="4293096"/>
              <a:ext cx="4203579" cy="2503165"/>
              <a:chOff x="4355976" y="4293096"/>
              <a:chExt cx="4203579" cy="2503165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4355976" y="4293096"/>
                <a:ext cx="936104" cy="504056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6016" y="5013176"/>
                <a:ext cx="3843539" cy="1783085"/>
              </a:xfrm>
              <a:prstGeom prst="rect">
                <a:avLst/>
              </a:prstGeom>
            </p:spPr>
          </p:pic>
          <p:sp>
            <p:nvSpPr>
              <p:cNvPr id="7" name="모서리가 둥근 직사각형 6"/>
              <p:cNvSpPr/>
              <p:nvPr/>
            </p:nvSpPr>
            <p:spPr>
              <a:xfrm>
                <a:off x="6156176" y="5805264"/>
                <a:ext cx="936104" cy="504056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80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VisualSVN-Server-x.x.x-x64.msi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모두 </a:t>
            </a:r>
            <a:r>
              <a:rPr lang="en-US" altLang="ko-KR" dirty="0"/>
              <a:t>“Next”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Visual Server Manager</a:t>
            </a:r>
            <a:r>
              <a:rPr lang="ko-KR" altLang="en-US" dirty="0"/>
              <a:t>실행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2257425" cy="92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913362" cy="37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Subversion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추가</a:t>
            </a:r>
            <a:endParaRPr lang="en-US" altLang="ko-KR" dirty="0"/>
          </a:p>
          <a:p>
            <a:pPr lvl="1"/>
            <a:r>
              <a:rPr lang="ko-KR" altLang="en-US" dirty="0" smtClean="0"/>
              <a:t>서버에 </a:t>
            </a:r>
            <a:r>
              <a:rPr lang="ko-KR" altLang="en-US" dirty="0"/>
              <a:t>접속해 코드를 사용할 사용자들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Visual Server Manager</a:t>
            </a:r>
            <a:r>
              <a:rPr lang="ko-KR" altLang="en-US" dirty="0"/>
              <a:t>의</a:t>
            </a:r>
            <a:r>
              <a:rPr lang="en-US" altLang="ko-KR" dirty="0"/>
              <a:t> Create new user…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 smtClean="0"/>
              <a:t>일단 </a:t>
            </a:r>
            <a:r>
              <a:rPr lang="ko-KR" altLang="en-US" dirty="0"/>
              <a:t>자신의 </a:t>
            </a:r>
            <a:r>
              <a:rPr lang="en-US" altLang="ko-KR" dirty="0" smtClean="0"/>
              <a:t>NAS ID</a:t>
            </a:r>
            <a:r>
              <a:rPr lang="ko-KR" altLang="en-US" dirty="0" smtClean="0"/>
              <a:t>를 </a:t>
            </a:r>
            <a:r>
              <a:rPr lang="ko-KR" altLang="en-US" dirty="0"/>
              <a:t>추가해보자</a:t>
            </a:r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04305" y="2780928"/>
            <a:ext cx="3388618" cy="3662561"/>
            <a:chOff x="1187624" y="2276872"/>
            <a:chExt cx="3676650" cy="42386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2276872"/>
              <a:ext cx="3676650" cy="4238625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907704" y="5301208"/>
              <a:ext cx="1080120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60848"/>
            <a:ext cx="3495675" cy="204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509120"/>
            <a:ext cx="2933700" cy="15811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516216" y="2420888"/>
            <a:ext cx="50405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08304" y="3645024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40352" y="5589240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7758</TotalTime>
  <Words>1773</Words>
  <Application>Microsoft Office PowerPoint</Application>
  <PresentationFormat>화면 슬라이드 쇼(4:3)</PresentationFormat>
  <Paragraphs>375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회사에서 많이 사용하는 소스코드 관리툴들</vt:lpstr>
      <vt:lpstr>하이테크 과정에 대한 당부 말씀</vt:lpstr>
      <vt:lpstr>소스 코드 관리툴들</vt:lpstr>
      <vt:lpstr>소스 코드 관리툴들</vt:lpstr>
      <vt:lpstr>버전 관리 프로그램</vt:lpstr>
      <vt:lpstr>버전 관리 프로그램</vt:lpstr>
      <vt:lpstr>Visual Subversion</vt:lpstr>
      <vt:lpstr>Visual Subversion</vt:lpstr>
      <vt:lpstr>Visual Subversion</vt:lpstr>
      <vt:lpstr>Visual Subversion</vt:lpstr>
      <vt:lpstr>Visual Subversion</vt:lpstr>
      <vt:lpstr>Visual Subversion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Activity 1.</vt:lpstr>
      <vt:lpstr>Activity 1.</vt:lpstr>
      <vt:lpstr>Activity 1.</vt:lpstr>
      <vt:lpstr>Source Insight </vt:lpstr>
      <vt:lpstr>Source Insight 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Source Insight</vt:lpstr>
      <vt:lpstr>Activity 2.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김 남호</cp:lastModifiedBy>
  <cp:revision>935</cp:revision>
  <dcterms:created xsi:type="dcterms:W3CDTF">2012-07-11T10:23:22Z</dcterms:created>
  <dcterms:modified xsi:type="dcterms:W3CDTF">2019-07-25T23:35:42Z</dcterms:modified>
</cp:coreProperties>
</file>