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9"/>
  </p:notesMasterIdLst>
  <p:sldIdLst>
    <p:sldId id="517" r:id="rId2"/>
    <p:sldId id="525" r:id="rId3"/>
    <p:sldId id="526" r:id="rId4"/>
    <p:sldId id="527" r:id="rId5"/>
    <p:sldId id="528" r:id="rId6"/>
    <p:sldId id="529" r:id="rId7"/>
    <p:sldId id="533" r:id="rId8"/>
    <p:sldId id="531" r:id="rId9"/>
    <p:sldId id="532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5850" autoAdjust="0"/>
  </p:normalViewPr>
  <p:slideViewPr>
    <p:cSldViewPr>
      <p:cViewPr varScale="1">
        <p:scale>
          <a:sx n="107" d="100"/>
          <a:sy n="107" d="100"/>
        </p:scale>
        <p:origin x="588" y="11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09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344" y="5719802"/>
            <a:ext cx="934425" cy="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9945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57683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0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8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2021-03-27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727" r:id="rId3"/>
    <p:sldLayoutId id="2147483728" r:id="rId4"/>
    <p:sldLayoutId id="2147483732" r:id="rId5"/>
    <p:sldLayoutId id="2147483729" r:id="rId6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mu.wiki/w/%EA%B8%B0%EC%88%A0%EC%9E%90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jang.io/mod/page/view.php?id=22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5%A0%EC%9E%90%EC%9D%BC_%EC%86%8C%ED%94%84%ED%8A%B8%EC%9B%A8%EC%96%B4_%EA%B0%9C%EB%B0%9C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하이테크 과정에 대한 당부 말씀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여러분은 이제 엔지니어입니다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엔지니어 </a:t>
            </a:r>
            <a:r>
              <a:rPr lang="en-US" altLang="ko-KR" dirty="0"/>
              <a:t>: </a:t>
            </a:r>
            <a:r>
              <a:rPr lang="ko-KR" altLang="en-US" dirty="0"/>
              <a:t>우리말로는 </a:t>
            </a:r>
            <a:r>
              <a:rPr lang="en-US" altLang="ko-KR" dirty="0"/>
              <a:t>(</a:t>
            </a:r>
            <a:r>
              <a:rPr lang="ko-KR" altLang="en-US" dirty="0"/>
              <a:t>          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기술자의 분류 </a:t>
            </a:r>
            <a:r>
              <a:rPr lang="en-US" altLang="ko-KR" dirty="0"/>
              <a:t>: </a:t>
            </a:r>
            <a:r>
              <a:rPr lang="ko-KR" altLang="en-US" dirty="0"/>
              <a:t>작업자</a:t>
            </a:r>
            <a:r>
              <a:rPr lang="en-US" altLang="ko-KR" dirty="0"/>
              <a:t>, </a:t>
            </a:r>
            <a:r>
              <a:rPr lang="ko-KR" altLang="en-US" dirty="0"/>
              <a:t>기능인</a:t>
            </a:r>
            <a:r>
              <a:rPr lang="en-US" altLang="ko-KR" dirty="0"/>
              <a:t>/</a:t>
            </a:r>
            <a:r>
              <a:rPr lang="ko-KR" altLang="en-US" dirty="0"/>
              <a:t>숙련공</a:t>
            </a:r>
            <a:r>
              <a:rPr lang="en-US" altLang="ko-KR" dirty="0"/>
              <a:t>, </a:t>
            </a:r>
            <a:r>
              <a:rPr lang="ko-KR" altLang="en-US" dirty="0"/>
              <a:t>기사</a:t>
            </a:r>
            <a:r>
              <a:rPr lang="en-US" altLang="ko-KR" dirty="0"/>
              <a:t>, </a:t>
            </a:r>
            <a:r>
              <a:rPr lang="ko-KR" altLang="en-US" dirty="0"/>
              <a:t>기술인</a:t>
            </a:r>
            <a:r>
              <a:rPr lang="en-US" altLang="ko-KR" dirty="0"/>
              <a:t>, </a:t>
            </a:r>
            <a:r>
              <a:rPr lang="ko-KR" altLang="en-US" dirty="0"/>
              <a:t>공학자</a:t>
            </a:r>
            <a:r>
              <a:rPr lang="en-US" altLang="ko-KR" dirty="0"/>
              <a:t>, </a:t>
            </a:r>
            <a:r>
              <a:rPr lang="ko-KR" altLang="en-US" dirty="0" err="1"/>
              <a:t>리서쳐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어디에 속하고 </a:t>
            </a:r>
            <a:r>
              <a:rPr lang="ko-KR" altLang="en-US" dirty="0" err="1">
                <a:sym typeface="Wingdings" panose="05000000000000000000" pitchFamily="2" charset="2"/>
              </a:rPr>
              <a:t>싶으세요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hlinkClick r:id="rId2"/>
              </a:rPr>
              <a:t>https://namu.wiki/w/%EA%B8%B0%EC%88%A0%EC%9E%90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엔지니어의 자세</a:t>
            </a:r>
            <a:endParaRPr lang="en-US" altLang="ko-KR" dirty="0"/>
          </a:p>
          <a:p>
            <a:pPr lvl="1"/>
            <a:r>
              <a:rPr lang="ko-KR" altLang="en-US" dirty="0"/>
              <a:t>책만 보면서 공부하는 습관을 탈피하자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대학때까지의</a:t>
            </a:r>
            <a:r>
              <a:rPr lang="ko-KR" altLang="en-US" dirty="0"/>
              <a:t> 습관으로 책을 정독하면서 지식을 얻고자 하는 경우가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지식은 실습을 통해 체득하면서 얻도록 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항상 궁금해 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의문이 없으면 고민이 없고 고민이 없으면 발전이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모르는 것을 물어보는 습관</a:t>
            </a:r>
            <a:r>
              <a:rPr lang="en-US" altLang="ko-KR" dirty="0"/>
              <a:t>, </a:t>
            </a:r>
            <a:r>
              <a:rPr lang="ko-KR" altLang="en-US" dirty="0"/>
              <a:t>아는 것을 가르쳐주는 습관을 가지자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시간 투자와 반복을 통해 기술을 </a:t>
            </a:r>
            <a:r>
              <a:rPr lang="ko-KR" altLang="en-US" dirty="0" err="1"/>
              <a:t>體化</a:t>
            </a:r>
            <a:r>
              <a:rPr lang="ko-KR" altLang="en-US" dirty="0"/>
              <a:t> 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문서작업을 습관화하자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조각지식들을 모아 체계적인 파일 형태로 가지고 있자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발표를 잘하는 엔지니어가 인정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버전관리툴</a:t>
            </a:r>
            <a:r>
              <a:rPr lang="en-US" altLang="ko-KR" dirty="0"/>
              <a:t>, </a:t>
            </a:r>
            <a:r>
              <a:rPr lang="ko-KR" altLang="en-US" dirty="0"/>
              <a:t>소스 코드 </a:t>
            </a:r>
            <a:r>
              <a:rPr lang="ko-KR" altLang="en-US" dirty="0" err="1"/>
              <a:t>분석툴과</a:t>
            </a:r>
            <a:r>
              <a:rPr lang="ko-KR" altLang="en-US" dirty="0"/>
              <a:t> 같은 </a:t>
            </a:r>
            <a:r>
              <a:rPr lang="ko-KR" altLang="en-US" dirty="0" err="1"/>
              <a:t>보조툴을</a:t>
            </a:r>
            <a:r>
              <a:rPr lang="ko-KR" altLang="en-US" dirty="0"/>
              <a:t> 잘 사용하자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기억력의 한계 극복과 협업을 위해서는 버전 </a:t>
            </a:r>
            <a:r>
              <a:rPr lang="ko-KR" altLang="en-US" dirty="0" err="1"/>
              <a:t>관리툴</a:t>
            </a:r>
            <a:r>
              <a:rPr lang="ko-KR" altLang="en-US" dirty="0"/>
              <a:t> 사용이 필수</a:t>
            </a:r>
            <a:endParaRPr lang="en-US" altLang="ko-KR" dirty="0"/>
          </a:p>
          <a:p>
            <a:pPr lvl="1"/>
            <a:r>
              <a:rPr lang="ko-KR" altLang="en-US" dirty="0"/>
              <a:t>인터넷에서 자료를 잘 찾는 엔지니어가 인정 받는다</a:t>
            </a:r>
            <a:r>
              <a:rPr lang="en-US" altLang="ko-KR" dirty="0"/>
              <a:t>.(know where)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797152"/>
            <a:ext cx="2942853" cy="8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82870-339E-4C47-A887-D1CFE138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 </a:t>
            </a:r>
            <a:r>
              <a:rPr lang="ko-KR" altLang="en-US" dirty="0"/>
              <a:t>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0E031-36A4-410E-8289-CA28A57E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2047875"/>
            <a:ext cx="7134225" cy="4810125"/>
          </a:xfrm>
          <a:prstGeom prst="rect">
            <a:avLst/>
          </a:prstGeom>
        </p:spPr>
      </p:pic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30383256-761A-49F6-8629-A9F78107CFA2}"/>
              </a:ext>
            </a:extLst>
          </p:cNvPr>
          <p:cNvSpPr/>
          <p:nvPr/>
        </p:nvSpPr>
        <p:spPr>
          <a:xfrm>
            <a:off x="1328323" y="2695947"/>
            <a:ext cx="1440160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ED66DE94-2510-4087-AF72-94FB9E082F80}"/>
              </a:ext>
            </a:extLst>
          </p:cNvPr>
          <p:cNvSpPr/>
          <p:nvPr/>
        </p:nvSpPr>
        <p:spPr>
          <a:xfrm>
            <a:off x="966167" y="4508420"/>
            <a:ext cx="1440160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96032AC1-A621-4D36-A5AE-513E1BD12A35}"/>
              </a:ext>
            </a:extLst>
          </p:cNvPr>
          <p:cNvSpPr/>
          <p:nvPr/>
        </p:nvSpPr>
        <p:spPr>
          <a:xfrm>
            <a:off x="7014839" y="2679166"/>
            <a:ext cx="1224136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D8285ED-6665-48CC-A53A-942ECAB7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/>
          <a:p>
            <a:r>
              <a:rPr lang="en-US" altLang="ko-KR" dirty="0"/>
              <a:t>Editor</a:t>
            </a:r>
          </a:p>
          <a:p>
            <a:pPr lvl="1"/>
            <a:r>
              <a:rPr lang="ko-KR" altLang="en-US" dirty="0"/>
              <a:t>플러그인 기능을 사용하여 </a:t>
            </a:r>
            <a:r>
              <a:rPr lang="en-US" altLang="ko-KR" dirty="0"/>
              <a:t>HEX-Editor</a:t>
            </a:r>
            <a:r>
              <a:rPr lang="ko-KR" altLang="en-US" dirty="0"/>
              <a:t>를 설치하면 </a:t>
            </a:r>
            <a:r>
              <a:rPr lang="en-US" altLang="ko-KR" dirty="0"/>
              <a:t>Binary </a:t>
            </a:r>
            <a:r>
              <a:rPr lang="ko-KR" altLang="en-US" dirty="0"/>
              <a:t>파일을 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68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82E4-F1F8-4BE4-B168-42AF14A7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4FB7F-41B4-4480-AC68-885CEB32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바이너리 파일</a:t>
            </a:r>
            <a:endParaRPr lang="en-US" altLang="ko-KR" dirty="0"/>
          </a:p>
          <a:p>
            <a:pPr lvl="1"/>
            <a:r>
              <a:rPr lang="ko-KR" altLang="en-US" dirty="0"/>
              <a:t>텍스트파일의 반대 개념으로 </a:t>
            </a:r>
            <a:r>
              <a:rPr lang="en-US" altLang="ko-KR" dirty="0"/>
              <a:t>.jpg, .</a:t>
            </a:r>
            <a:r>
              <a:rPr lang="en-US" altLang="ko-KR" dirty="0" err="1"/>
              <a:t>png</a:t>
            </a:r>
            <a:r>
              <a:rPr lang="ko-KR" altLang="en-US" dirty="0"/>
              <a:t>와 같은 그림 파일</a:t>
            </a:r>
            <a:r>
              <a:rPr lang="en-US" altLang="ko-KR" dirty="0"/>
              <a:t>, .mp3</a:t>
            </a:r>
            <a:r>
              <a:rPr lang="ko-KR" altLang="en-US" dirty="0"/>
              <a:t>와 같은 음악파일</a:t>
            </a:r>
            <a:r>
              <a:rPr lang="en-US" altLang="ko-KR" dirty="0"/>
              <a:t>, visual studio</a:t>
            </a:r>
            <a:r>
              <a:rPr lang="ko-KR" altLang="en-US" dirty="0"/>
              <a:t>로 컴파일 하여 만든 </a:t>
            </a:r>
            <a:r>
              <a:rPr lang="en-US" altLang="ko-KR" dirty="0"/>
              <a:t>.exe</a:t>
            </a:r>
            <a:r>
              <a:rPr lang="ko-KR" altLang="en-US" dirty="0"/>
              <a:t>와 같은 실행파일이 모두 바이너리 파일</a:t>
            </a:r>
            <a:endParaRPr lang="en-US" altLang="ko-KR" dirty="0"/>
          </a:p>
          <a:p>
            <a:pPr lvl="1"/>
            <a:r>
              <a:rPr lang="ko-KR" altLang="en-US" dirty="0"/>
              <a:t>자신이 작성하여 만든 실행파일을 메모장에서 열어보자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실행파일을 이제 </a:t>
            </a:r>
            <a:r>
              <a:rPr lang="en-US" altLang="ko-KR" dirty="0"/>
              <a:t>Notepad++</a:t>
            </a:r>
            <a:r>
              <a:rPr lang="ko-KR" altLang="en-US" dirty="0"/>
              <a:t>로 열어보자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Notepad++ </a:t>
            </a:r>
            <a:r>
              <a:rPr lang="ko-KR" altLang="en-US" dirty="0"/>
              <a:t>의 </a:t>
            </a:r>
            <a:r>
              <a:rPr lang="en-US" altLang="ko-KR" dirty="0"/>
              <a:t>Hex-Editor</a:t>
            </a:r>
            <a:r>
              <a:rPr lang="ko-KR" altLang="en-US" dirty="0"/>
              <a:t>로 보는 바이너리 파일의 내용이 실제 하드디스크나 메모리에 저장되어 있는 모습임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515CA-3A36-4B36-9681-89B3BC7E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3319611"/>
            <a:ext cx="4524375" cy="3238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2EE7B-8463-47F9-AB64-F93D525B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37" y="4077072"/>
            <a:ext cx="4193463" cy="1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764A-A38D-4241-85AB-DB9239B2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공부할 때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5E34-C4EB-4CD5-A0D9-1212624D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/>
              <a:t>대개 회사마다 갖고 </a:t>
            </a:r>
            <a:r>
              <a:rPr lang="en-US" altLang="ko-KR" dirty="0"/>
              <a:t>coding rule</a:t>
            </a:r>
            <a:r>
              <a:rPr lang="ko-KR" altLang="en-US" dirty="0"/>
              <a:t>이 있으며 이를 지키는 것은 습관의 영역임</a:t>
            </a:r>
            <a:r>
              <a:rPr lang="en-US" altLang="ko-KR" dirty="0"/>
              <a:t>.</a:t>
            </a:r>
          </a:p>
          <a:p>
            <a:pPr>
              <a:buFont typeface="+mj-ea"/>
              <a:buAutoNum type="circleNumDbPlain"/>
            </a:pPr>
            <a:r>
              <a:rPr lang="en-US" altLang="ko-KR" dirty="0"/>
              <a:t>Indent</a:t>
            </a:r>
            <a:r>
              <a:rPr lang="ko-KR" altLang="en-US" dirty="0"/>
              <a:t>룰을 지켜라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프로젝트 생성시 경로상에 한글을 포함시키지 말고 최대한 간단한 경로명으로 만들어라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소스 코드 이름을 절대 한글로 사용하지 </a:t>
            </a:r>
            <a:r>
              <a:rPr lang="ko-KR" altLang="en-US" dirty="0" err="1"/>
              <a:t>마시오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코드를 작성할 때 간결하거나 최적화 하지 말고 최대한 보고 이해하기 좋게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r>
              <a:rPr lang="ko-KR" altLang="en-US" dirty="0"/>
              <a:t>자신이 작성한 코드도 </a:t>
            </a:r>
            <a:r>
              <a:rPr lang="en-US" altLang="ko-KR" dirty="0"/>
              <a:t>1</a:t>
            </a:r>
            <a:r>
              <a:rPr lang="ko-KR" altLang="en-US" dirty="0"/>
              <a:t>주일정도 지나면 이해하지 못하는 경우가 많음</a:t>
            </a:r>
            <a:r>
              <a:rPr lang="en-US" altLang="ko-KR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dirty="0"/>
              <a:t>중요한 코드에는 주석으로 그 내용을 설명하는 습관을 </a:t>
            </a:r>
            <a:r>
              <a:rPr lang="ko-KR" altLang="en-US" dirty="0" err="1"/>
              <a:t>가지시오</a:t>
            </a:r>
            <a:r>
              <a:rPr lang="en-US" altLang="ko-KR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dirty="0"/>
              <a:t>디버그 모드를 잘 활용하라</a:t>
            </a: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10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DD32-B044-4715-A36D-D9FFB7AE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공부할 때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71D9D-7A52-418A-9A71-BD0CA6E6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Indent</a:t>
            </a:r>
            <a:r>
              <a:rPr lang="ko-KR" altLang="en-US" dirty="0"/>
              <a:t>룰</a:t>
            </a:r>
            <a:endParaRPr lang="en-US" altLang="ko-KR" dirty="0"/>
          </a:p>
          <a:p>
            <a:pPr lvl="1"/>
            <a:r>
              <a:rPr lang="en-US" altLang="ko-KR" dirty="0"/>
              <a:t>Indent</a:t>
            </a:r>
            <a:r>
              <a:rPr lang="ko-KR" altLang="en-US" dirty="0"/>
              <a:t>를 우리말로 들여쓰기를 말하며 코드를 이해하는데 중요한 역할을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회사에서 소스 코드 관리를 위해 </a:t>
            </a:r>
            <a:r>
              <a:rPr lang="en-US" altLang="ko-KR" dirty="0"/>
              <a:t>indent</a:t>
            </a:r>
            <a:r>
              <a:rPr lang="ko-KR" altLang="en-US" dirty="0"/>
              <a:t>를 강조하는 경우가 많으며 팀장에 따라 </a:t>
            </a:r>
            <a:r>
              <a:rPr lang="en-US" altLang="ko-KR" dirty="0"/>
              <a:t>indent</a:t>
            </a:r>
            <a:r>
              <a:rPr lang="ko-KR" altLang="en-US" dirty="0"/>
              <a:t>가 잘 안되어 있으면 아무리 좋은 코드도 프로젝트에 참여시키지 않는 경우도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코드의 수준 단계별로 공백</a:t>
            </a:r>
            <a:r>
              <a:rPr lang="en-US" altLang="ko-KR" dirty="0"/>
              <a:t>(space)2</a:t>
            </a:r>
            <a:r>
              <a:rPr lang="ko-KR" altLang="en-US" dirty="0"/>
              <a:t>칸이 가장 많이 쓰이는 방법</a:t>
            </a:r>
            <a:endParaRPr lang="en-US" altLang="ko-KR" dirty="0"/>
          </a:p>
          <a:p>
            <a:pPr lvl="1"/>
            <a:r>
              <a:rPr lang="en-US" altLang="ko-KR" dirty="0"/>
              <a:t>Tab</a:t>
            </a:r>
            <a:r>
              <a:rPr lang="ko-KR" altLang="en-US" dirty="0"/>
              <a:t>은 편리하나 에디터의 종류에 따라 폭의 차이가 있어 보기 안 좋은 경우가 발생할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https://dojang.io/mod/page/view.php?id=22</a:t>
            </a:r>
            <a:endParaRPr lang="en-US" altLang="ko-KR" dirty="0"/>
          </a:p>
          <a:p>
            <a:pPr lvl="1"/>
            <a:r>
              <a:rPr lang="en-US" altLang="ko-KR" dirty="0" err="1"/>
              <a:t>sample.c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indent</a:t>
            </a:r>
            <a:r>
              <a:rPr lang="ko-KR" altLang="en-US" dirty="0"/>
              <a:t>룰에 맞게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68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ABB55-FBB3-4C08-8B87-A517DFB3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공부할 때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0BEE7-9B21-4545-8C27-822EE171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경로명 및 소스파일의 이름</a:t>
            </a:r>
            <a:endParaRPr lang="en-US" altLang="ko-KR" dirty="0"/>
          </a:p>
          <a:p>
            <a:pPr lvl="1"/>
            <a:r>
              <a:rPr lang="ko-KR" altLang="en-US" dirty="0"/>
              <a:t>경로명에 한글을 포함시키지 </a:t>
            </a:r>
            <a:r>
              <a:rPr lang="ko-KR" altLang="en-US" dirty="0" err="1"/>
              <a:t>마시오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외국 회사 제품인 </a:t>
            </a:r>
            <a:r>
              <a:rPr lang="en-US" altLang="ko-KR" dirty="0"/>
              <a:t>visual studio</a:t>
            </a:r>
            <a:r>
              <a:rPr lang="ko-KR" altLang="en-US" dirty="0"/>
              <a:t>와 같은 개발 환경은 한글과 같은 외국어에 대한 처리에 버그가 있는 경우가 많음</a:t>
            </a:r>
            <a:r>
              <a:rPr lang="en-US" altLang="ko-KR" dirty="0"/>
              <a:t>. </a:t>
            </a:r>
            <a:r>
              <a:rPr lang="ko-KR" altLang="en-US" dirty="0"/>
              <a:t>그래서 습관적으로 한글을 사용하지 않는 경로를 가져야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Visual Studio</a:t>
            </a:r>
            <a:r>
              <a:rPr lang="ko-KR" altLang="en-US" dirty="0"/>
              <a:t>와 같은 개발 프로그램은 프로젝트를 생성할 때 여러 프로젝트를 </a:t>
            </a:r>
            <a:r>
              <a:rPr lang="ko-KR" altLang="en-US" dirty="0" err="1"/>
              <a:t>모아놓는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또는 </a:t>
            </a:r>
            <a:r>
              <a:rPr lang="en-US" altLang="ko-KR" dirty="0"/>
              <a:t>workspace</a:t>
            </a:r>
            <a:r>
              <a:rPr lang="ko-KR" altLang="en-US" dirty="0"/>
              <a:t>를 지정하게 되어있음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또는 </a:t>
            </a:r>
            <a:r>
              <a:rPr lang="en-US" altLang="ko-KR" dirty="0"/>
              <a:t>workspace </a:t>
            </a:r>
            <a:r>
              <a:rPr lang="ko-KR" altLang="en-US" dirty="0"/>
              <a:t>를 </a:t>
            </a:r>
            <a:r>
              <a:rPr lang="ko-KR" altLang="en-US" dirty="0" err="1"/>
              <a:t>기반값으로</a:t>
            </a:r>
            <a:r>
              <a:rPr lang="ko-KR" altLang="en-US" dirty="0"/>
              <a:t> </a:t>
            </a:r>
            <a:r>
              <a:rPr lang="en-US" altLang="ko-KR" dirty="0"/>
              <a:t>C:\</a:t>
            </a:r>
            <a:r>
              <a:rPr lang="ko-KR" altLang="en-US" dirty="0"/>
              <a:t>사용자</a:t>
            </a:r>
            <a:r>
              <a:rPr lang="en-US" altLang="ko-KR" dirty="0"/>
              <a:t>\</a:t>
            </a:r>
            <a:r>
              <a:rPr lang="ko-KR" altLang="en-US" dirty="0"/>
              <a:t>홍길동</a:t>
            </a:r>
            <a:r>
              <a:rPr lang="en-US" altLang="ko-KR" dirty="0"/>
              <a:t>\workspace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위치를 지정하게 되어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습관적으로 바탕화면에 폴더를 만들고 이곳으로 </a:t>
            </a:r>
            <a:r>
              <a:rPr lang="en-US" altLang="ko-KR" dirty="0"/>
              <a:t>workspace</a:t>
            </a:r>
            <a:r>
              <a:rPr lang="ko-KR" altLang="en-US" dirty="0"/>
              <a:t>를 사용하는 경우도 있음</a:t>
            </a:r>
            <a:r>
              <a:rPr lang="en-US" altLang="ko-KR" dirty="0"/>
              <a:t>. </a:t>
            </a:r>
            <a:r>
              <a:rPr lang="ko-KR" altLang="en-US" dirty="0"/>
              <a:t>이 경우도 한글이 포함됨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절대 </a:t>
            </a:r>
            <a:r>
              <a:rPr lang="en-US" altLang="ko-KR" dirty="0"/>
              <a:t>workspace</a:t>
            </a:r>
            <a:r>
              <a:rPr lang="ko-KR" altLang="en-US" dirty="0"/>
              <a:t>에 한글을 사용하지 않는 습관을 위해 </a:t>
            </a:r>
            <a:r>
              <a:rPr lang="en-US" altLang="ko-KR" dirty="0"/>
              <a:t>C:\workspace_vs2019</a:t>
            </a:r>
            <a:r>
              <a:rPr lang="ko-KR" altLang="en-US" dirty="0"/>
              <a:t>와 같은 자신만의 폴더를 만들어 지정하는 습관을 가져야함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소스파일의 이름도 </a:t>
            </a:r>
            <a:r>
              <a:rPr lang="en-US" altLang="ko-KR" dirty="0"/>
              <a:t>“</a:t>
            </a:r>
            <a:r>
              <a:rPr lang="ko-KR" altLang="en-US" dirty="0"/>
              <a:t>나의 첫번째 프로젝트</a:t>
            </a:r>
            <a:r>
              <a:rPr lang="en-US" altLang="ko-KR" dirty="0"/>
              <a:t>.c”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한글 이름을 사용하면 회사에서는 코드 내용 보지도 않고 초보 취급 당함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53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63C17-53A8-4762-B44E-DA658FB3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공부할 때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8483-C6B5-42B6-85B0-97AE3939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</a:t>
            </a:r>
            <a:r>
              <a:rPr lang="en-US" altLang="ko-KR" dirty="0"/>
              <a:t>, </a:t>
            </a:r>
            <a:r>
              <a:rPr lang="ko-KR" altLang="en-US" dirty="0" err="1"/>
              <a:t>디버거</a:t>
            </a:r>
            <a:endParaRPr lang="en-US" altLang="ko-KR" dirty="0"/>
          </a:p>
          <a:p>
            <a:pPr lvl="1"/>
            <a:r>
              <a:rPr lang="ko-KR" altLang="en-US" dirty="0"/>
              <a:t>엔지니어의 주요 업무는 코드를 작성하고 이 때 발생한 버그를 찾고 최소화하는 것</a:t>
            </a:r>
            <a:endParaRPr lang="en-US" altLang="ko-KR" dirty="0"/>
          </a:p>
          <a:p>
            <a:pPr lvl="1"/>
            <a:r>
              <a:rPr lang="ko-KR" altLang="en-US" dirty="0"/>
              <a:t>소프트웨어 개발 단계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요구사항 분석 </a:t>
            </a:r>
            <a:r>
              <a:rPr lang="en-US" altLang="ko-KR" dirty="0"/>
              <a:t>: </a:t>
            </a:r>
            <a:r>
              <a:rPr lang="ko-KR" altLang="en-US" dirty="0"/>
              <a:t>프로그램에 필요한 기능</a:t>
            </a:r>
            <a:r>
              <a:rPr lang="en-US" altLang="ko-KR" dirty="0"/>
              <a:t>/ </a:t>
            </a:r>
            <a:r>
              <a:rPr lang="ko-KR" altLang="en-US" dirty="0"/>
              <a:t>성능 요구사항 분석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설계 </a:t>
            </a:r>
            <a:r>
              <a:rPr lang="en-US" altLang="ko-KR" dirty="0"/>
              <a:t>: flowchart</a:t>
            </a:r>
            <a:r>
              <a:rPr lang="ko-KR" altLang="en-US" dirty="0"/>
              <a:t>등을 활용하여 구현할 기능을 단계적으로 나누고 분업할 내용 선정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프로그래밍 </a:t>
            </a:r>
            <a:r>
              <a:rPr lang="en-US" altLang="ko-KR" dirty="0"/>
              <a:t>: </a:t>
            </a:r>
            <a:r>
              <a:rPr lang="ko-KR" altLang="en-US" dirty="0"/>
              <a:t>설계된 내용을 실제 코드로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ko-KR" altLang="en-US" dirty="0"/>
              <a:t>작성한 코드에 문제가 없는지 실행하고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en-US" altLang="ko-KR" dirty="0"/>
              <a:t>5</a:t>
            </a:r>
            <a:r>
              <a:rPr lang="ko-KR" altLang="en-US" dirty="0" err="1"/>
              <a:t>단계중</a:t>
            </a:r>
            <a:r>
              <a:rPr lang="ko-KR" altLang="en-US" dirty="0"/>
              <a:t> 어느 단계에서 가장 많은 시간을 소비하게 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대부분의 경우 프로그래밍시간보다 디버깅 시간을 훨씬 많이 소비하게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기업에서는 이와 같은 개발 시간을 최소화하기위한 수많은 방법들을 개발하고 고민함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폭포수 모델</a:t>
            </a:r>
            <a:r>
              <a:rPr lang="en-US" altLang="ko-KR" dirty="0"/>
              <a:t>, </a:t>
            </a:r>
            <a:r>
              <a:rPr lang="ko-KR" altLang="en-US" dirty="0"/>
              <a:t>계획기반 개발</a:t>
            </a:r>
            <a:r>
              <a:rPr lang="en-US" altLang="ko-KR" dirty="0"/>
              <a:t>, </a:t>
            </a:r>
            <a:r>
              <a:rPr lang="ko-KR" altLang="en-US" dirty="0"/>
              <a:t>애자일 개발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https://ko.wikipedia.org/wiki/%EC%95%A0%EC%9E%90%EC%9D%BC_%EC%86%8C%ED%94%84%ED%8A%B8%EC%9B%A8%EC%96%B4_%EA%B0%9C%EB%B0%9C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디버깅을 잘하는 엔지니어가 결국 개발을 잘하는 엔지니어이며 이는 수많은 경험에 의해 축적되는 경우가 대부분</a:t>
            </a:r>
            <a:endParaRPr lang="en-US" altLang="ko-KR" dirty="0"/>
          </a:p>
          <a:p>
            <a:pPr lvl="1"/>
            <a:r>
              <a:rPr lang="ko-KR" altLang="en-US" dirty="0"/>
              <a:t>디버깅을 잘 하기 위해 개발 툴의 디버그 방법을 숙지하고 있어야 함</a:t>
            </a:r>
          </a:p>
        </p:txBody>
      </p:sp>
    </p:spTree>
    <p:extLst>
      <p:ext uri="{BB962C8B-B14F-4D97-AF65-F5344CB8AC3E}">
        <p14:creationId xmlns:p14="http://schemas.microsoft.com/office/powerpoint/2010/main" val="63153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FB80-65A3-455B-932D-E1A7DC89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공부할 때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271B3-DE24-45B1-B046-58462CFD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</a:t>
            </a:r>
            <a:r>
              <a:rPr lang="ko-KR" altLang="en-US" dirty="0"/>
              <a:t>의 디버그 모드</a:t>
            </a:r>
            <a:endParaRPr lang="en-US" altLang="ko-KR" dirty="0"/>
          </a:p>
          <a:p>
            <a:pPr lvl="1"/>
            <a:r>
              <a:rPr lang="ko-KR" altLang="en-US" dirty="0"/>
              <a:t>디버깅한다는 것은 문제를 발생시키는 코드의 위치를 찾아 그 원인을 제거하는 것</a:t>
            </a:r>
            <a:endParaRPr lang="en-US" altLang="ko-KR" dirty="0"/>
          </a:p>
          <a:p>
            <a:pPr lvl="1"/>
            <a:r>
              <a:rPr lang="ko-KR" altLang="en-US" dirty="0"/>
              <a:t>문제를 발생시키는 코드의 위치를 찾기 위해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한줄</a:t>
            </a:r>
            <a:r>
              <a:rPr lang="ko-KR" altLang="en-US" dirty="0"/>
              <a:t> 실행하거나 원하는 </a:t>
            </a:r>
            <a:r>
              <a:rPr lang="ko-KR" altLang="en-US" dirty="0" err="1"/>
              <a:t>위치까지만</a:t>
            </a:r>
            <a:r>
              <a:rPr lang="ko-KR" altLang="en-US" dirty="0"/>
              <a:t> 실행하거나 변수의 값을 확인하는 기능이 필요함</a:t>
            </a:r>
            <a:endParaRPr lang="en-US" altLang="ko-KR" dirty="0"/>
          </a:p>
          <a:p>
            <a:pPr lvl="1"/>
            <a:r>
              <a:rPr lang="en-US" altLang="ko-KR" dirty="0"/>
              <a:t>https://docs.microsoft.com/ko-kr/visualstudio/debugger/debugger-feature-tour?view=vs-2019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69E99-E666-4A69-8CF8-B37A64E7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76" y="3068960"/>
            <a:ext cx="6804248" cy="29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6340-A394-4117-B2DB-A29720A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공부할 때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3E7AB-2141-403F-9E57-5452E30D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</a:t>
            </a:r>
            <a:r>
              <a:rPr lang="ko-KR" altLang="en-US" dirty="0"/>
              <a:t>의 디버그 모드</a:t>
            </a:r>
            <a:endParaRPr lang="en-US" altLang="ko-KR" dirty="0"/>
          </a:p>
          <a:p>
            <a:pPr lvl="1"/>
            <a:r>
              <a:rPr lang="ko-KR" altLang="en-US" dirty="0"/>
              <a:t>앞의 내용은 실행을 순차적으로 </a:t>
            </a:r>
            <a:r>
              <a:rPr lang="ko-KR" altLang="en-US" dirty="0" err="1"/>
              <a:t>하는것이고</a:t>
            </a:r>
            <a:r>
              <a:rPr lang="ko-KR" altLang="en-US" dirty="0"/>
              <a:t> 이외에 </a:t>
            </a:r>
            <a:r>
              <a:rPr lang="ko-KR" altLang="en-US" dirty="0" err="1"/>
              <a:t>변수값을</a:t>
            </a:r>
            <a:r>
              <a:rPr lang="ko-KR" altLang="en-US" dirty="0"/>
              <a:t> 확인하거나 메모리의 내용을 확인</a:t>
            </a:r>
            <a:r>
              <a:rPr lang="en-US" altLang="ko-KR" dirty="0"/>
              <a:t>(dump)</a:t>
            </a:r>
            <a:r>
              <a:rPr lang="ko-KR" altLang="en-US" dirty="0"/>
              <a:t>하는 </a:t>
            </a:r>
            <a:r>
              <a:rPr lang="ko-KR" altLang="en-US" dirty="0" err="1"/>
              <a:t>기능등이</a:t>
            </a:r>
            <a:r>
              <a:rPr lang="ko-KR" altLang="en-US" dirty="0"/>
              <a:t> 있음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 err="1"/>
              <a:t>셋팅하기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프로그램 설치하기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5528" y="1047637"/>
            <a:ext cx="4248472" cy="5472608"/>
          </a:xfrm>
        </p:spPr>
        <p:txBody>
          <a:bodyPr/>
          <a:lstStyle/>
          <a:p>
            <a:r>
              <a:rPr lang="ko-KR" altLang="en-US" dirty="0"/>
              <a:t>설치할 프로그램</a:t>
            </a:r>
            <a:endParaRPr lang="en-US" altLang="ko-KR" dirty="0"/>
          </a:p>
          <a:p>
            <a:pPr lvl="1"/>
            <a:r>
              <a:rPr lang="ko-KR" altLang="en-US" dirty="0"/>
              <a:t>오피스</a:t>
            </a:r>
            <a:endParaRPr lang="en-US" altLang="ko-KR" dirty="0"/>
          </a:p>
          <a:p>
            <a:pPr lvl="1"/>
            <a:r>
              <a:rPr lang="ko-KR" altLang="en-US" dirty="0"/>
              <a:t>한글</a:t>
            </a:r>
            <a:endParaRPr lang="en-US" altLang="ko-KR" dirty="0"/>
          </a:p>
          <a:p>
            <a:pPr lvl="1"/>
            <a:r>
              <a:rPr lang="en-US" altLang="ko-KR" dirty="0"/>
              <a:t>Beyond Compare</a:t>
            </a:r>
          </a:p>
          <a:p>
            <a:pPr lvl="1"/>
            <a:r>
              <a:rPr lang="en-US" altLang="ko-KR" dirty="0"/>
              <a:t>Everything</a:t>
            </a:r>
          </a:p>
          <a:p>
            <a:pPr lvl="1"/>
            <a:r>
              <a:rPr lang="en-US" altLang="ko-KR" dirty="0" err="1"/>
              <a:t>NotePad</a:t>
            </a:r>
            <a:r>
              <a:rPr lang="en-US" altLang="ko-KR" dirty="0"/>
              <a:t>++</a:t>
            </a:r>
          </a:p>
          <a:p>
            <a:pPr lvl="1"/>
            <a:r>
              <a:rPr lang="en-US" altLang="ko-KR" dirty="0" err="1"/>
              <a:t>SourceInsight</a:t>
            </a:r>
            <a:endParaRPr lang="en-US" altLang="ko-KR" dirty="0"/>
          </a:p>
          <a:p>
            <a:pPr lvl="1"/>
            <a:r>
              <a:rPr lang="en-US" altLang="ko-KR" dirty="0" err="1"/>
              <a:t>Teraterm</a:t>
            </a:r>
            <a:endParaRPr lang="en-US" altLang="ko-KR" dirty="0"/>
          </a:p>
          <a:p>
            <a:pPr lvl="1"/>
            <a:r>
              <a:rPr lang="en-US" altLang="ko-KR" dirty="0" err="1"/>
              <a:t>TortoiseSVN</a:t>
            </a:r>
            <a:endParaRPr lang="en-US" altLang="ko-KR" dirty="0"/>
          </a:p>
          <a:p>
            <a:pPr lvl="1"/>
            <a:r>
              <a:rPr lang="en-US" altLang="ko-KR" dirty="0" err="1"/>
              <a:t>VisualSVN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Python 2.7, 3.6, Canopy</a:t>
            </a:r>
          </a:p>
          <a:p>
            <a:pPr lvl="1"/>
            <a:r>
              <a:rPr lang="en-US" altLang="ko-KR" dirty="0"/>
              <a:t>Canopy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 관련</a:t>
            </a:r>
            <a:endParaRPr lang="en-US" altLang="ko-KR" dirty="0"/>
          </a:p>
          <a:p>
            <a:pPr lvl="1"/>
            <a:r>
              <a:rPr lang="en-US" altLang="ko-KR" dirty="0"/>
              <a:t>VisualStudio2017</a:t>
            </a:r>
          </a:p>
          <a:p>
            <a:pPr lvl="1"/>
            <a:r>
              <a:rPr lang="en-US" altLang="ko-KR" dirty="0"/>
              <a:t>Dev-C++</a:t>
            </a:r>
          </a:p>
          <a:p>
            <a:pPr lvl="1"/>
            <a:r>
              <a:rPr lang="en-US" altLang="ko-KR" dirty="0" err="1"/>
              <a:t>Eclipse_CDT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36812-3ECF-4588-B4DB-7F05042B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4536504" cy="57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장치관리자 확인하기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PC</a:t>
            </a:r>
            <a:r>
              <a:rPr lang="ko-KR" altLang="en-US" dirty="0"/>
              <a:t>의 장치관리자 확인하기</a:t>
            </a:r>
            <a:endParaRPr lang="en-US" altLang="ko-KR" dirty="0"/>
          </a:p>
          <a:p>
            <a:pPr lvl="1"/>
            <a:r>
              <a:rPr lang="ko-KR" altLang="en-US" dirty="0" err="1"/>
              <a:t>임베디드</a:t>
            </a:r>
            <a:r>
              <a:rPr lang="ko-KR" altLang="en-US" dirty="0"/>
              <a:t> 시스템 </a:t>
            </a:r>
            <a:r>
              <a:rPr lang="ko-KR" altLang="en-US" dirty="0" err="1"/>
              <a:t>개발시</a:t>
            </a:r>
            <a:r>
              <a:rPr lang="ko-KR" altLang="en-US" dirty="0"/>
              <a:t> 윈도우 </a:t>
            </a:r>
            <a:r>
              <a:rPr lang="en-US" altLang="ko-KR" dirty="0"/>
              <a:t>PC</a:t>
            </a:r>
            <a:r>
              <a:rPr lang="ko-KR" altLang="en-US" dirty="0"/>
              <a:t>의 장치관리자를 확인할 일이 많음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단축키 </a:t>
            </a:r>
            <a:r>
              <a:rPr lang="en-US" altLang="ko-KR" dirty="0"/>
              <a:t>: </a:t>
            </a:r>
            <a:r>
              <a:rPr lang="ko-KR" altLang="en-US" dirty="0"/>
              <a:t>윈도우 키 </a:t>
            </a:r>
            <a:r>
              <a:rPr lang="en-US" altLang="ko-KR" dirty="0"/>
              <a:t>+ pause/break key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6012160" cy="2237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DD0E83-8A92-4F77-A014-1B350123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40" y="4637449"/>
            <a:ext cx="5332063" cy="222055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52120" y="5405983"/>
            <a:ext cx="864096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8279B2E-5AD8-4310-A545-453709B2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6" y="3496022"/>
            <a:ext cx="8963025" cy="2276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PC</a:t>
            </a:r>
            <a:r>
              <a:rPr lang="ko-KR" altLang="en-US" dirty="0"/>
              <a:t>에서 파일 </a:t>
            </a:r>
            <a:r>
              <a:rPr lang="ko-KR" altLang="en-US" dirty="0" err="1"/>
              <a:t>확장자</a:t>
            </a:r>
            <a:r>
              <a:rPr lang="ko-KR" altLang="en-US" dirty="0"/>
              <a:t>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</a:t>
            </a:r>
            <a:endParaRPr lang="en-US" altLang="ko-KR" dirty="0"/>
          </a:p>
          <a:p>
            <a:pPr lvl="1"/>
            <a:r>
              <a:rPr lang="ko-KR" altLang="en-US" dirty="0"/>
              <a:t>개발 </a:t>
            </a:r>
            <a:r>
              <a:rPr lang="ko-KR" altLang="en-US" dirty="0" err="1"/>
              <a:t>업무중</a:t>
            </a:r>
            <a:r>
              <a:rPr lang="ko-KR" altLang="en-US" dirty="0"/>
              <a:t> 파일의 </a:t>
            </a:r>
            <a:r>
              <a:rPr lang="ko-KR" altLang="en-US" dirty="0" err="1"/>
              <a:t>이름외에</a:t>
            </a:r>
            <a:r>
              <a:rPr lang="ko-KR" altLang="en-US" dirty="0"/>
              <a:t> </a:t>
            </a:r>
            <a:r>
              <a:rPr lang="ko-KR" altLang="en-US" dirty="0" err="1"/>
              <a:t>확장자를</a:t>
            </a:r>
            <a:r>
              <a:rPr lang="ko-KR" altLang="en-US" dirty="0"/>
              <a:t> </a:t>
            </a:r>
            <a:r>
              <a:rPr lang="ko-KR" altLang="en-US" dirty="0" err="1"/>
              <a:t>확인해야하는</a:t>
            </a:r>
            <a:r>
              <a:rPr lang="ko-KR" altLang="en-US" dirty="0"/>
              <a:t> 경우가 많음</a:t>
            </a:r>
            <a:endParaRPr lang="en-US" altLang="ko-KR" dirty="0"/>
          </a:p>
          <a:p>
            <a:pPr lvl="2"/>
            <a:r>
              <a:rPr lang="en-US" altLang="ko-KR" dirty="0"/>
              <a:t>Hwp.</a:t>
            </a:r>
            <a:r>
              <a:rPr lang="en-US" altLang="ko-KR" dirty="0">
                <a:solidFill>
                  <a:srgbClr val="FF0000"/>
                </a:solidFill>
              </a:rPr>
              <a:t>exe</a:t>
            </a:r>
            <a:r>
              <a:rPr lang="en-US" altLang="ko-KR" dirty="0"/>
              <a:t>, test.</a:t>
            </a:r>
            <a:r>
              <a:rPr lang="en-US" altLang="ko-KR" dirty="0">
                <a:solidFill>
                  <a:srgbClr val="FF0000"/>
                </a:solidFill>
              </a:rPr>
              <a:t>pdf</a:t>
            </a:r>
            <a:r>
              <a:rPr lang="en-US" altLang="ko-KR" dirty="0"/>
              <a:t>, test.</a:t>
            </a:r>
            <a:r>
              <a:rPr lang="en-US" altLang="ko-KR" dirty="0">
                <a:solidFill>
                  <a:srgbClr val="FF0000"/>
                </a:solidFill>
              </a:rPr>
              <a:t>pptx</a:t>
            </a:r>
          </a:p>
          <a:p>
            <a:pPr lvl="1"/>
            <a:r>
              <a:rPr lang="ko-KR" altLang="en-US" dirty="0"/>
              <a:t>항상 파일 </a:t>
            </a:r>
            <a:r>
              <a:rPr lang="ko-KR" altLang="en-US" dirty="0" err="1"/>
              <a:t>확장자를</a:t>
            </a:r>
            <a:r>
              <a:rPr lang="ko-KR" altLang="en-US" dirty="0"/>
              <a:t> 확인하는 습관이 필요하며 이를 위해 윈도우 탐색기 설정을 </a:t>
            </a:r>
            <a:r>
              <a:rPr lang="ko-KR" altLang="en-US" dirty="0" err="1"/>
              <a:t>셋팅해</a:t>
            </a:r>
            <a:r>
              <a:rPr lang="ko-KR" altLang="en-US" dirty="0"/>
              <a:t> 두는 것이 좋음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44208" y="4293096"/>
            <a:ext cx="108012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1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C2E21D6-7C14-41E2-8F1E-DE9B3D19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2" y="3114394"/>
            <a:ext cx="5332063" cy="22205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PC</a:t>
            </a:r>
            <a:r>
              <a:rPr lang="ko-KR" altLang="en-US" dirty="0"/>
              <a:t>의 환경변수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환경변수란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OS</a:t>
            </a:r>
            <a:r>
              <a:rPr lang="ko-KR" altLang="en-US" dirty="0"/>
              <a:t>가 기본적으로 가지고 있는 설정 변수</a:t>
            </a:r>
            <a:endParaRPr lang="en-US" altLang="ko-KR" dirty="0"/>
          </a:p>
          <a:p>
            <a:pPr lvl="1"/>
            <a:r>
              <a:rPr lang="en-US" altLang="ko-KR" dirty="0"/>
              <a:t>Path</a:t>
            </a:r>
            <a:r>
              <a:rPr lang="ko-KR" altLang="en-US" dirty="0"/>
              <a:t>와 같은 변수가 대표적인 환경변수</a:t>
            </a:r>
            <a:endParaRPr lang="en-US" altLang="ko-KR" dirty="0"/>
          </a:p>
          <a:p>
            <a:pPr lvl="1"/>
            <a:r>
              <a:rPr lang="ko-KR" altLang="en-US" dirty="0" err="1"/>
              <a:t>아래아</a:t>
            </a:r>
            <a:r>
              <a:rPr lang="ko-KR" altLang="en-US" dirty="0"/>
              <a:t> 한글은 </a:t>
            </a:r>
            <a:r>
              <a:rPr lang="en-US" altLang="ko-KR" dirty="0"/>
              <a:t>hwp.exe</a:t>
            </a:r>
            <a:r>
              <a:rPr lang="ko-KR" altLang="en-US" dirty="0"/>
              <a:t>파일이 실행하며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33" y="1772816"/>
            <a:ext cx="2990445" cy="268108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303318" y="4323466"/>
            <a:ext cx="1008112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782" y="4579331"/>
            <a:ext cx="2500676" cy="2221607"/>
          </a:xfrm>
          <a:prstGeom prst="rect">
            <a:avLst/>
          </a:prstGeom>
        </p:spPr>
      </p:pic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279A39FE-033B-479E-AC9D-6CD015ABEF61}"/>
              </a:ext>
            </a:extLst>
          </p:cNvPr>
          <p:cNvSpPr/>
          <p:nvPr/>
        </p:nvSpPr>
        <p:spPr>
          <a:xfrm>
            <a:off x="7308304" y="3953272"/>
            <a:ext cx="1008112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0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PC</a:t>
            </a:r>
            <a:r>
              <a:rPr lang="ko-KR" altLang="en-US" dirty="0"/>
              <a:t>에서 명령어 창 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마크를 </a:t>
            </a:r>
            <a:r>
              <a:rPr lang="ko-KR" altLang="en-US" dirty="0" err="1"/>
              <a:t>선택후</a:t>
            </a:r>
            <a:r>
              <a:rPr lang="ko-KR" altLang="en-US" dirty="0"/>
              <a:t> 창에 </a:t>
            </a:r>
            <a:r>
              <a:rPr lang="en-US" altLang="ko-KR" dirty="0" err="1"/>
              <a:t>cmd</a:t>
            </a:r>
            <a:r>
              <a:rPr lang="ko-KR" altLang="en-US" dirty="0"/>
              <a:t>를 입력</a:t>
            </a:r>
            <a:endParaRPr lang="en-US" altLang="ko-KR" dirty="0"/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임베디드 시스템 개발자들은 도스창에서 명령어를 통해 작업하는 경우가 많이 발생함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013A3-06E0-4C6D-82AE-AFF55F2C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1" y="2574027"/>
            <a:ext cx="2449919" cy="4153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61D451-762D-40E1-B13C-D21A82E8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02" y="3068960"/>
            <a:ext cx="4791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4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11073-D1E4-40D5-8A7B-E12D933F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작업표시줄에 자주 쓰는 프로그램 고정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18554-C729-47D9-91E9-8CBC49C6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작업표시줄</a:t>
            </a:r>
            <a:endParaRPr lang="en-US" altLang="ko-KR" dirty="0"/>
          </a:p>
          <a:p>
            <a:pPr lvl="1"/>
            <a:r>
              <a:rPr lang="ko-KR" altLang="en-US" dirty="0"/>
              <a:t>윈도우 컴퓨터 화면의 제일 아래 위치한 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개발자는 자주 쓰는 프로그램을 바로 열수 있게 해 두어야 </a:t>
            </a:r>
            <a:r>
              <a:rPr lang="ko-KR" altLang="en-US" dirty="0" err="1"/>
              <a:t>개발시</a:t>
            </a:r>
            <a:r>
              <a:rPr lang="ko-KR" altLang="en-US" dirty="0"/>
              <a:t> 빠른 작업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6A907E-0BA2-4C55-B645-95C4E329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7147"/>
            <a:ext cx="9144000" cy="2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9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8C87-353E-454A-926F-630A895A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Everything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DD18F-84CE-4550-BAA2-DD0AEF4D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Everything</a:t>
            </a:r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전체에서 찾고자 하는 파일이나 폴더를 한번에 찾는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개발을 하다 보면 자신이 작업하고 있는 소스 파일이 어디에 위치하는지</a:t>
            </a:r>
            <a:r>
              <a:rPr lang="en-US" altLang="ko-KR" dirty="0"/>
              <a:t>, </a:t>
            </a:r>
            <a:r>
              <a:rPr lang="ko-KR" altLang="en-US" dirty="0"/>
              <a:t>어디에 </a:t>
            </a:r>
            <a:r>
              <a:rPr lang="ko-KR" altLang="en-US" dirty="0" err="1"/>
              <a:t>관리해야하는지</a:t>
            </a:r>
            <a:r>
              <a:rPr lang="ko-KR" altLang="en-US" dirty="0"/>
              <a:t> 모를 때가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개발자는 소스 파일의 위치를 잘 파악하고 잘 관리하는 능력이 필요함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6947D-1F07-4346-98D5-247B2821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4" y="3605361"/>
            <a:ext cx="3571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FDDD2-9106-4ACB-A00C-A8568554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Notepad++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95C3A-49ED-4D9B-8F4F-5A30A596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Editor</a:t>
            </a:r>
          </a:p>
          <a:p>
            <a:pPr lvl="1"/>
            <a:r>
              <a:rPr lang="en-US" altLang="ko-KR" dirty="0"/>
              <a:t>MS office,</a:t>
            </a:r>
            <a:r>
              <a:rPr lang="ko-KR" altLang="en-US" dirty="0"/>
              <a:t> </a:t>
            </a:r>
            <a:r>
              <a:rPr lang="ko-KR" altLang="en-US" dirty="0" err="1"/>
              <a:t>아래아</a:t>
            </a:r>
            <a:r>
              <a:rPr lang="ko-KR" altLang="en-US" dirty="0"/>
              <a:t> 한글 외에 사용해본 에디터는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텍스트 파일을 작성할 때 메모장외에 </a:t>
            </a:r>
            <a:r>
              <a:rPr lang="en-US" altLang="ko-KR" dirty="0"/>
              <a:t>Notepad++</a:t>
            </a:r>
            <a:r>
              <a:rPr lang="ko-KR" altLang="en-US" dirty="0"/>
              <a:t>과 같은 툴을 사용하면 막강한 기능때문에 편리할 때가 많음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Binary </a:t>
            </a:r>
            <a:r>
              <a:rPr lang="ko-KR" altLang="en-US" dirty="0"/>
              <a:t>파일의 내용을 확인할 수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EF0B6-E52B-44CC-8BF4-AFC707AC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4" y="2780928"/>
            <a:ext cx="3531622" cy="3390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74320A-772C-4602-A109-58FCEE9E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429000"/>
            <a:ext cx="3762375" cy="1905000"/>
          </a:xfrm>
          <a:prstGeom prst="rect">
            <a:avLst/>
          </a:prstGeom>
        </p:spPr>
      </p:pic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2B2C2781-081F-443D-A70F-5D7ADCD4BFA6}"/>
              </a:ext>
            </a:extLst>
          </p:cNvPr>
          <p:cNvSpPr/>
          <p:nvPr/>
        </p:nvSpPr>
        <p:spPr>
          <a:xfrm>
            <a:off x="5814446" y="3594629"/>
            <a:ext cx="1008112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C1C9EC5-3DF5-4273-A690-1BEA7AC44879}"/>
              </a:ext>
            </a:extLst>
          </p:cNvPr>
          <p:cNvSpPr/>
          <p:nvPr/>
        </p:nvSpPr>
        <p:spPr>
          <a:xfrm>
            <a:off x="5940152" y="4725144"/>
            <a:ext cx="1440160" cy="260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28747"/>
      </p:ext>
    </p:extLst>
  </p:cSld>
  <p:clrMapOvr>
    <a:masterClrMapping/>
  </p:clrMapOvr>
</p:sld>
</file>

<file path=ppt/theme/theme1.xml><?xml version="1.0" encoding="utf-8"?>
<a:theme xmlns:a="http://schemas.openxmlformats.org/drawingml/2006/main" name="ch02-일단 짜보는 그럴듯한 C프로그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ch02-일단 짜보는 그럴듯한 C프로그램</Template>
  <TotalTime>9374</TotalTime>
  <Words>1113</Words>
  <Application>Microsoft Office PowerPoint</Application>
  <PresentationFormat>화면 슬라이드 쇼(4:3)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맑은 고딕</vt:lpstr>
      <vt:lpstr>Arial</vt:lpstr>
      <vt:lpstr>Garamond</vt:lpstr>
      <vt:lpstr>Wingdings</vt:lpstr>
      <vt:lpstr>ch02-일단 짜보는 그럴듯한 C프로그램</vt:lpstr>
      <vt:lpstr>하이테크 과정에 대한 당부 말씀</vt:lpstr>
      <vt:lpstr>PC 셋팅하기 (프로그램 설치하기)</vt:lpstr>
      <vt:lpstr>컴퓨터 장치관리자 확인하기</vt:lpstr>
      <vt:lpstr>윈도우 PC에서 파일 확장자 확인하기</vt:lpstr>
      <vt:lpstr>윈도우 PC의 환경변수 확인하기</vt:lpstr>
      <vt:lpstr>윈도우 PC에서 명령어 창 띄우기</vt:lpstr>
      <vt:lpstr>작업표시줄에 자주 쓰는 프로그램 고정 </vt:lpstr>
      <vt:lpstr>Everything 사용하기</vt:lpstr>
      <vt:lpstr>Notepad++ 사용하기</vt:lpstr>
      <vt:lpstr>Notepad++ 사용하기</vt:lpstr>
      <vt:lpstr>Notepad++ 사용하기</vt:lpstr>
      <vt:lpstr>C언어 공부할 때 주의 사항</vt:lpstr>
      <vt:lpstr>C언어 공부할 때 주의 사항</vt:lpstr>
      <vt:lpstr>C언어 공부할 때 주의 사항</vt:lpstr>
      <vt:lpstr>C언어 공부할 때 주의 사항</vt:lpstr>
      <vt:lpstr>C언어 공부할 때 주의 사항</vt:lpstr>
      <vt:lpstr>C언어 공부할 때 주의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namo</cp:lastModifiedBy>
  <cp:revision>826</cp:revision>
  <dcterms:created xsi:type="dcterms:W3CDTF">2012-07-11T10:23:22Z</dcterms:created>
  <dcterms:modified xsi:type="dcterms:W3CDTF">2021-03-27T09:30:24Z</dcterms:modified>
</cp:coreProperties>
</file>