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5.xml" ContentType="application/vnd.openxmlformats-officedocument.them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6.xml" ContentType="application/vnd.openxmlformats-officedocument.them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7.xml" ContentType="application/vnd.openxmlformats-officedocument.them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8.xml" ContentType="application/vnd.openxmlformats-officedocument.them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9.xml" ContentType="application/vnd.openxmlformats-officedocument.them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0.xml" ContentType="application/vnd.openxmlformats-officedocument.them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1.xml" ContentType="application/vnd.openxmlformats-officedocument.them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2.xml" ContentType="application/vnd.openxmlformats-officedocument.them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3.xml" ContentType="application/vnd.openxmlformats-officedocument.theme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theme/theme14.xml" ContentType="application/vnd.openxmlformats-officedocument.theme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theme/theme15.xml" ContentType="application/vnd.openxmlformats-officedocument.theme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theme/theme16.xml" ContentType="application/vnd.openxmlformats-officedocument.them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17.xml" ContentType="application/vnd.openxmlformats-officedocument.them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theme/theme18.xml" ContentType="application/vnd.openxmlformats-officedocument.theme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19.xml" ContentType="application/vnd.openxmlformats-officedocument.theme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theme/theme20.xml" ContentType="application/vnd.openxmlformats-officedocument.theme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theme/theme21.xml" ContentType="application/vnd.openxmlformats-officedocument.theme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theme/theme22.xml" ContentType="application/vnd.openxmlformats-officedocument.theme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theme/theme23.xml" ContentType="application/vnd.openxmlformats-officedocument.theme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theme/theme24.xml" ContentType="application/vnd.openxmlformats-officedocument.theme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theme/theme25.xml" ContentType="application/vnd.openxmlformats-officedocument.theme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theme/theme26.xml" ContentType="application/vnd.openxmlformats-officedocument.theme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theme/theme27.xml" ContentType="application/vnd.openxmlformats-officedocument.theme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theme/theme28.xml" ContentType="application/vnd.openxmlformats-officedocument.theme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theme/theme29.xml" ContentType="application/vnd.openxmlformats-officedocument.theme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theme/theme30.xml" ContentType="application/vnd.openxmlformats-officedocument.theme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theme/theme31.xml" ContentType="application/vnd.openxmlformats-officedocument.theme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theme/theme32.xml" ContentType="application/vnd.openxmlformats-officedocument.theme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theme/theme33.xml" ContentType="application/vnd.openxmlformats-officedocument.theme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theme/theme34.xml" ContentType="application/vnd.openxmlformats-officedocument.theme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theme/theme35.xml" ContentType="application/vnd.openxmlformats-officedocument.theme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theme/theme36.xml" ContentType="application/vnd.openxmlformats-officedocument.theme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theme/theme37.xml" ContentType="application/vnd.openxmlformats-officedocument.theme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theme/theme38.xml" ContentType="application/vnd.openxmlformats-officedocument.theme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heme/theme39.xml" ContentType="application/vnd.openxmlformats-officedocument.theme+xml"/>
  <Override PartName="/ppt/theme/theme40.xml" ContentType="application/vnd.openxmlformats-officedocument.theme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  <p:sldMasterId id="2147483762" r:id="rId2"/>
    <p:sldMasterId id="2147483780" r:id="rId3"/>
    <p:sldMasterId id="2147483796" r:id="rId4"/>
    <p:sldMasterId id="2147483878" r:id="rId5"/>
    <p:sldMasterId id="2147483894" r:id="rId6"/>
    <p:sldMasterId id="2147483924" r:id="rId7"/>
    <p:sldMasterId id="2147483940" r:id="rId8"/>
    <p:sldMasterId id="2147483956" r:id="rId9"/>
    <p:sldMasterId id="2147483972" r:id="rId10"/>
    <p:sldMasterId id="2147483988" r:id="rId11"/>
    <p:sldMasterId id="2147484004" r:id="rId12"/>
    <p:sldMasterId id="2147484020" r:id="rId13"/>
    <p:sldMasterId id="2147484036" r:id="rId14"/>
    <p:sldMasterId id="2147484052" r:id="rId15"/>
    <p:sldMasterId id="2147484068" r:id="rId16"/>
    <p:sldMasterId id="2147484084" r:id="rId17"/>
    <p:sldMasterId id="2147484100" r:id="rId18"/>
    <p:sldMasterId id="2147484117" r:id="rId19"/>
    <p:sldMasterId id="2147484133" r:id="rId20"/>
    <p:sldMasterId id="2147484161" r:id="rId21"/>
    <p:sldMasterId id="2147484177" r:id="rId22"/>
    <p:sldMasterId id="2147484193" r:id="rId23"/>
    <p:sldMasterId id="2147484209" r:id="rId24"/>
    <p:sldMasterId id="2147484225" r:id="rId25"/>
    <p:sldMasterId id="2147484241" r:id="rId26"/>
    <p:sldMasterId id="2147484258" r:id="rId27"/>
    <p:sldMasterId id="2147484274" r:id="rId28"/>
    <p:sldMasterId id="2147484290" r:id="rId29"/>
    <p:sldMasterId id="2147484306" r:id="rId30"/>
    <p:sldMasterId id="2147484322" r:id="rId31"/>
    <p:sldMasterId id="2147484338" r:id="rId32"/>
    <p:sldMasterId id="2147484357" r:id="rId33"/>
    <p:sldMasterId id="2147484372" r:id="rId34"/>
    <p:sldMasterId id="2147484388" r:id="rId35"/>
    <p:sldMasterId id="2147484405" r:id="rId36"/>
    <p:sldMasterId id="2147484422" r:id="rId37"/>
    <p:sldMasterId id="2147484438" r:id="rId38"/>
  </p:sldMasterIdLst>
  <p:notesMasterIdLst>
    <p:notesMasterId r:id="rId45"/>
  </p:notesMasterIdLst>
  <p:handoutMasterIdLst>
    <p:handoutMasterId r:id="rId46"/>
  </p:handoutMasterIdLst>
  <p:sldIdLst>
    <p:sldId id="1393" r:id="rId39"/>
    <p:sldId id="2163" r:id="rId40"/>
    <p:sldId id="2170" r:id="rId41"/>
    <p:sldId id="2172" r:id="rId42"/>
    <p:sldId id="2171" r:id="rId43"/>
    <p:sldId id="2177" r:id="rId44"/>
  </p:sldIdLst>
  <p:sldSz cx="10160000" cy="5715000"/>
  <p:notesSz cx="7315200" cy="9601200"/>
  <p:custDataLst>
    <p:tags r:id="rId47"/>
  </p:custDataLst>
  <p:defaultTextStyle>
    <a:defPPr>
      <a:defRPr lang="es-ES_tradnl"/>
    </a:defPPr>
    <a:lvl1pPr algn="l" defTabSz="356616" rtl="0" fontAlgn="base">
      <a:spcBef>
        <a:spcPct val="0"/>
      </a:spcBef>
      <a:spcAft>
        <a:spcPct val="0"/>
      </a:spcAft>
      <a:defRPr sz="1900" u="sng" kern="1200">
        <a:solidFill>
          <a:schemeClr val="tx1"/>
        </a:solidFill>
        <a:latin typeface="BBVA Office Book" pitchFamily="34" charset="0"/>
        <a:ea typeface="ＭＳ Ｐゴシック" pitchFamily="34" charset="-128"/>
        <a:cs typeface="+mn-cs"/>
      </a:defRPr>
    </a:lvl1pPr>
    <a:lvl2pPr marL="356616" algn="l" defTabSz="356616" rtl="0" fontAlgn="base">
      <a:spcBef>
        <a:spcPct val="0"/>
      </a:spcBef>
      <a:spcAft>
        <a:spcPct val="0"/>
      </a:spcAft>
      <a:defRPr sz="1900" u="sng" kern="1200">
        <a:solidFill>
          <a:schemeClr val="tx1"/>
        </a:solidFill>
        <a:latin typeface="BBVA Office Book" pitchFamily="34" charset="0"/>
        <a:ea typeface="ＭＳ Ｐゴシック" pitchFamily="34" charset="-128"/>
        <a:cs typeface="+mn-cs"/>
      </a:defRPr>
    </a:lvl2pPr>
    <a:lvl3pPr marL="713232" algn="l" defTabSz="356616" rtl="0" fontAlgn="base">
      <a:spcBef>
        <a:spcPct val="0"/>
      </a:spcBef>
      <a:spcAft>
        <a:spcPct val="0"/>
      </a:spcAft>
      <a:defRPr sz="1900" u="sng" kern="1200">
        <a:solidFill>
          <a:schemeClr val="tx1"/>
        </a:solidFill>
        <a:latin typeface="BBVA Office Book" pitchFamily="34" charset="0"/>
        <a:ea typeface="ＭＳ Ｐゴシック" pitchFamily="34" charset="-128"/>
        <a:cs typeface="+mn-cs"/>
      </a:defRPr>
    </a:lvl3pPr>
    <a:lvl4pPr marL="1069848" algn="l" defTabSz="356616" rtl="0" fontAlgn="base">
      <a:spcBef>
        <a:spcPct val="0"/>
      </a:spcBef>
      <a:spcAft>
        <a:spcPct val="0"/>
      </a:spcAft>
      <a:defRPr sz="1900" u="sng" kern="1200">
        <a:solidFill>
          <a:schemeClr val="tx1"/>
        </a:solidFill>
        <a:latin typeface="BBVA Office Book" pitchFamily="34" charset="0"/>
        <a:ea typeface="ＭＳ Ｐゴシック" pitchFamily="34" charset="-128"/>
        <a:cs typeface="+mn-cs"/>
      </a:defRPr>
    </a:lvl4pPr>
    <a:lvl5pPr marL="1426464" algn="l" defTabSz="356616" rtl="0" fontAlgn="base">
      <a:spcBef>
        <a:spcPct val="0"/>
      </a:spcBef>
      <a:spcAft>
        <a:spcPct val="0"/>
      </a:spcAft>
      <a:defRPr sz="1900" u="sng" kern="1200">
        <a:solidFill>
          <a:schemeClr val="tx1"/>
        </a:solidFill>
        <a:latin typeface="BBVA Office Book" pitchFamily="34" charset="0"/>
        <a:ea typeface="ＭＳ Ｐゴシック" pitchFamily="34" charset="-128"/>
        <a:cs typeface="+mn-cs"/>
      </a:defRPr>
    </a:lvl5pPr>
    <a:lvl6pPr marL="1783080" algn="l" defTabSz="713232" rtl="0" eaLnBrk="1" latinLnBrk="0" hangingPunct="1">
      <a:defRPr sz="1900" u="sng" kern="1200">
        <a:solidFill>
          <a:schemeClr val="tx1"/>
        </a:solidFill>
        <a:latin typeface="BBVA Office Book" pitchFamily="34" charset="0"/>
        <a:ea typeface="ＭＳ Ｐゴシック" pitchFamily="34" charset="-128"/>
        <a:cs typeface="+mn-cs"/>
      </a:defRPr>
    </a:lvl6pPr>
    <a:lvl7pPr marL="2139696" algn="l" defTabSz="713232" rtl="0" eaLnBrk="1" latinLnBrk="0" hangingPunct="1">
      <a:defRPr sz="1900" u="sng" kern="1200">
        <a:solidFill>
          <a:schemeClr val="tx1"/>
        </a:solidFill>
        <a:latin typeface="BBVA Office Book" pitchFamily="34" charset="0"/>
        <a:ea typeface="ＭＳ Ｐゴシック" pitchFamily="34" charset="-128"/>
        <a:cs typeface="+mn-cs"/>
      </a:defRPr>
    </a:lvl7pPr>
    <a:lvl8pPr marL="2496312" algn="l" defTabSz="713232" rtl="0" eaLnBrk="1" latinLnBrk="0" hangingPunct="1">
      <a:defRPr sz="1900" u="sng" kern="1200">
        <a:solidFill>
          <a:schemeClr val="tx1"/>
        </a:solidFill>
        <a:latin typeface="BBVA Office Book" pitchFamily="34" charset="0"/>
        <a:ea typeface="ＭＳ Ｐゴシック" pitchFamily="34" charset="-128"/>
        <a:cs typeface="+mn-cs"/>
      </a:defRPr>
    </a:lvl8pPr>
    <a:lvl9pPr marL="2852928" algn="l" defTabSz="713232" rtl="0" eaLnBrk="1" latinLnBrk="0" hangingPunct="1">
      <a:defRPr sz="1900" u="sng" kern="1200">
        <a:solidFill>
          <a:schemeClr val="tx1"/>
        </a:solidFill>
        <a:latin typeface="BBVA Office Book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S" id="{A2A8542B-7380-44D3-B39A-50DDE8549ACD}">
          <p14:sldIdLst>
            <p14:sldId id="1393"/>
          </p14:sldIdLst>
        </p14:section>
        <p14:section name="INDICE" id="{0B64B8D8-3990-4AEC-A652-C681A9EE8282}">
          <p14:sldIdLst>
            <p14:sldId id="2163"/>
            <p14:sldId id="2170"/>
            <p14:sldId id="2172"/>
            <p14:sldId id="2171"/>
            <p14:sldId id="2177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7688" userDrawn="1">
          <p15:clr>
            <a:srgbClr val="A4A3A4"/>
          </p15:clr>
        </p15:guide>
        <p15:guide id="9" pos="456" userDrawn="1">
          <p15:clr>
            <a:srgbClr val="A4A3A4"/>
          </p15:clr>
        </p15:guide>
        <p15:guide id="25" pos="16572" userDrawn="1">
          <p15:clr>
            <a:srgbClr val="A4A3A4"/>
          </p15:clr>
        </p15:guide>
        <p15:guide id="33" orient="horz" pos="1757" userDrawn="1">
          <p15:clr>
            <a:srgbClr val="A4A3A4"/>
          </p15:clr>
        </p15:guide>
        <p15:guide id="34" orient="horz" pos="7359" userDrawn="1">
          <p15:clr>
            <a:srgbClr val="A4A3A4"/>
          </p15:clr>
        </p15:guide>
        <p15:guide id="35" orient="horz" pos="344" userDrawn="1">
          <p15:clr>
            <a:srgbClr val="A4A3A4"/>
          </p15:clr>
        </p15:guide>
        <p15:guide id="36" orient="horz" pos="3342" userDrawn="1">
          <p15:clr>
            <a:srgbClr val="A4A3A4"/>
          </p15:clr>
        </p15:guide>
        <p15:guide id="37" orient="horz" pos="653" userDrawn="1">
          <p15:clr>
            <a:srgbClr val="A4A3A4"/>
          </p15:clr>
        </p15:guide>
        <p15:guide id="38" orient="horz" userDrawn="1">
          <p15:clr>
            <a:srgbClr val="A4A3A4"/>
          </p15:clr>
        </p15:guide>
        <p15:guide id="39" orient="horz" pos="2400" userDrawn="1">
          <p15:clr>
            <a:srgbClr val="A4A3A4"/>
          </p15:clr>
        </p15:guide>
        <p15:guide id="40" pos="239" userDrawn="1">
          <p15:clr>
            <a:srgbClr val="A4A3A4"/>
          </p15:clr>
        </p15:guide>
        <p15:guide id="41" pos="6223" userDrawn="1">
          <p15:clr>
            <a:srgbClr val="A4A3A4"/>
          </p15:clr>
        </p15:guide>
        <p15:guide id="42" pos="3993" userDrawn="1">
          <p15:clr>
            <a:srgbClr val="A4A3A4"/>
          </p15:clr>
        </p15:guide>
        <p15:guide id="43" orient="horz" pos="348" userDrawn="1">
          <p15:clr>
            <a:srgbClr val="A4A3A4"/>
          </p15:clr>
        </p15:guide>
        <p15:guide id="44" orient="horz" pos="3410" userDrawn="1">
          <p15:clr>
            <a:srgbClr val="A4A3A4"/>
          </p15:clr>
        </p15:guide>
        <p15:guide id="45" orient="horz" pos="1482" userDrawn="1">
          <p15:clr>
            <a:srgbClr val="A4A3A4"/>
          </p15:clr>
        </p15:guide>
        <p15:guide id="46" orient="horz" pos="2936" userDrawn="1">
          <p15:clr>
            <a:srgbClr val="A4A3A4"/>
          </p15:clr>
        </p15:guide>
        <p15:guide id="47" orient="horz" pos="2504" userDrawn="1">
          <p15:clr>
            <a:srgbClr val="A4A3A4"/>
          </p15:clr>
        </p15:guide>
        <p15:guide id="48" orient="horz" pos="3414" userDrawn="1">
          <p15:clr>
            <a:srgbClr val="A4A3A4"/>
          </p15:clr>
        </p15:guide>
        <p15:guide id="49" orient="horz" pos="1400" userDrawn="1">
          <p15:clr>
            <a:srgbClr val="A4A3A4"/>
          </p15:clr>
        </p15:guide>
        <p15:guide id="50" pos="407" userDrawn="1">
          <p15:clr>
            <a:srgbClr val="A4A3A4"/>
          </p15:clr>
        </p15:guide>
        <p15:guide id="51" pos="257" userDrawn="1">
          <p15:clr>
            <a:srgbClr val="A4A3A4"/>
          </p15:clr>
        </p15:guide>
        <p15:guide id="52" orient="horz" pos="3253" userDrawn="1">
          <p15:clr>
            <a:srgbClr val="A4A3A4"/>
          </p15:clr>
        </p15:guide>
        <p15:guide id="53" orient="horz" pos="3479" userDrawn="1">
          <p15:clr>
            <a:srgbClr val="A4A3A4"/>
          </p15:clr>
        </p15:guide>
        <p15:guide id="54" orient="horz" pos="841" userDrawn="1">
          <p15:clr>
            <a:srgbClr val="A4A3A4"/>
          </p15:clr>
        </p15:guide>
        <p15:guide id="55" pos="3892" userDrawn="1">
          <p15:clr>
            <a:srgbClr val="A4A3A4"/>
          </p15:clr>
        </p15:guide>
        <p15:guide id="56" orient="horz" pos="816" userDrawn="1">
          <p15:clr>
            <a:srgbClr val="A4A3A4"/>
          </p15:clr>
        </p15:guide>
        <p15:guide id="57" orient="horz" pos="113" userDrawn="1">
          <p15:clr>
            <a:srgbClr val="A4A3A4"/>
          </p15:clr>
        </p15:guide>
        <p15:guide id="58" orient="horz" pos="230" userDrawn="1">
          <p15:clr>
            <a:srgbClr val="A4A3A4"/>
          </p15:clr>
        </p15:guide>
        <p15:guide id="59" orient="horz" pos="637" userDrawn="1">
          <p15:clr>
            <a:srgbClr val="A4A3A4"/>
          </p15:clr>
        </p15:guide>
        <p15:guide id="60" orient="horz" pos="3484" userDrawn="1">
          <p15:clr>
            <a:srgbClr val="A4A3A4"/>
          </p15:clr>
        </p15:guide>
        <p15:guide id="61" orient="horz" pos="599" userDrawn="1">
          <p15:clr>
            <a:srgbClr val="A4A3A4"/>
          </p15:clr>
        </p15:guide>
        <p15:guide id="62" orient="horz" pos="1165" userDrawn="1">
          <p15:clr>
            <a:srgbClr val="A4A3A4"/>
          </p15:clr>
        </p15:guide>
        <p15:guide id="63" orient="horz" pos="339" userDrawn="1">
          <p15:clr>
            <a:srgbClr val="A4A3A4"/>
          </p15:clr>
        </p15:guide>
        <p15:guide id="64" pos="6274" userDrawn="1">
          <p15:clr>
            <a:srgbClr val="A4A3A4"/>
          </p15:clr>
        </p15:guide>
        <p15:guide id="65" pos="126" userDrawn="1">
          <p15:clr>
            <a:srgbClr val="A4A3A4"/>
          </p15:clr>
        </p15:guide>
        <p15:guide id="66" pos="253" userDrawn="1">
          <p15:clr>
            <a:srgbClr val="A4A3A4"/>
          </p15:clr>
        </p15:guide>
        <p15:guide id="67" pos="823" userDrawn="1">
          <p15:clr>
            <a:srgbClr val="A4A3A4"/>
          </p15:clr>
        </p15:guide>
        <p15:guide id="68" pos="2890" userDrawn="1">
          <p15:clr>
            <a:srgbClr val="A4A3A4"/>
          </p15:clr>
        </p15:guide>
        <p15:guide id="69" pos="36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77D8E"/>
    <a:srgbClr val="2CCCCD"/>
    <a:srgbClr val="FFF2CC"/>
    <a:srgbClr val="DDEBF7"/>
    <a:srgbClr val="02A5A5"/>
    <a:srgbClr val="DA3851"/>
    <a:srgbClr val="49A5E6"/>
    <a:srgbClr val="E9E9E9"/>
    <a:srgbClr val="004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7" autoAdjust="0"/>
    <p:restoredTop sz="94343" autoAdjust="0"/>
  </p:normalViewPr>
  <p:slideViewPr>
    <p:cSldViewPr snapToGrid="0">
      <p:cViewPr varScale="1">
        <p:scale>
          <a:sx n="78" d="100"/>
          <a:sy n="78" d="100"/>
        </p:scale>
        <p:origin x="844" y="60"/>
      </p:cViewPr>
      <p:guideLst>
        <p:guide orient="horz" pos="7688"/>
        <p:guide pos="456"/>
        <p:guide pos="16572"/>
        <p:guide orient="horz" pos="1757"/>
        <p:guide orient="horz" pos="7359"/>
        <p:guide orient="horz" pos="344"/>
        <p:guide orient="horz" pos="3342"/>
        <p:guide orient="horz" pos="653"/>
        <p:guide orient="horz"/>
        <p:guide orient="horz" pos="2400"/>
        <p:guide pos="239"/>
        <p:guide pos="6223"/>
        <p:guide pos="3993"/>
        <p:guide orient="horz" pos="348"/>
        <p:guide orient="horz" pos="3410"/>
        <p:guide orient="horz" pos="1482"/>
        <p:guide orient="horz" pos="2936"/>
        <p:guide orient="horz" pos="2504"/>
        <p:guide orient="horz" pos="3414"/>
        <p:guide orient="horz" pos="1400"/>
        <p:guide pos="407"/>
        <p:guide pos="257"/>
        <p:guide orient="horz" pos="3253"/>
        <p:guide orient="horz" pos="3479"/>
        <p:guide orient="horz" pos="841"/>
        <p:guide pos="3892"/>
        <p:guide orient="horz" pos="816"/>
        <p:guide orient="horz" pos="113"/>
        <p:guide orient="horz" pos="230"/>
        <p:guide orient="horz" pos="637"/>
        <p:guide orient="horz" pos="3484"/>
        <p:guide orient="horz" pos="599"/>
        <p:guide orient="horz" pos="1165"/>
        <p:guide orient="horz" pos="339"/>
        <p:guide pos="6274"/>
        <p:guide pos="126"/>
        <p:guide pos="253"/>
        <p:guide pos="823"/>
        <p:guide pos="2890"/>
        <p:guide pos="36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40"/>
    </p:cViewPr>
  </p:sorterViewPr>
  <p:notesViewPr>
    <p:cSldViewPr snapToGrid="0" showGuides="1">
      <p:cViewPr varScale="1">
        <p:scale>
          <a:sx n="46" d="100"/>
          <a:sy n="46" d="100"/>
        </p:scale>
        <p:origin x="1924" y="4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4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" Target="slides/slide2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5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handoutMaster" Target="handoutMasters/handoutMaster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37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461963">
              <a:defRPr sz="1200" u="none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 bwMode="auto">
          <a:xfrm>
            <a:off x="4143108" y="0"/>
            <a:ext cx="317037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461963">
              <a:defRPr sz="1200" u="none">
                <a:latin typeface="Calibri" pitchFamily="34" charset="0"/>
              </a:defRPr>
            </a:lvl1pPr>
          </a:lstStyle>
          <a:p>
            <a:pPr>
              <a:defRPr/>
            </a:pPr>
            <a:fld id="{60191E79-7B09-474D-9A72-E79D52E7DE4A}" type="datetime1">
              <a:rPr lang="es-ES_tradnl"/>
              <a:pPr>
                <a:defRPr/>
              </a:pPr>
              <a:t>26/06/2018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 bwMode="auto">
          <a:xfrm>
            <a:off x="0" y="9119602"/>
            <a:ext cx="317037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defTabSz="461963">
              <a:defRPr sz="1200" u="none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 bwMode="auto">
          <a:xfrm>
            <a:off x="4143108" y="9119602"/>
            <a:ext cx="317037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461963">
              <a:defRPr sz="1200" u="none">
                <a:latin typeface="Calibri" pitchFamily="34" charset="0"/>
              </a:defRPr>
            </a:lvl1pPr>
          </a:lstStyle>
          <a:p>
            <a:pPr>
              <a:defRPr/>
            </a:pPr>
            <a:fld id="{07A64459-8FF2-4BDD-99B5-298EC3ACDDF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5879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377" cy="323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461963">
              <a:defRPr sz="1200" u="none">
                <a:solidFill>
                  <a:schemeClr val="accent1"/>
                </a:solidFill>
                <a:latin typeface="+mj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BDBDBD"/>
            </a:solidFill>
            <a:miter lim="800000"/>
            <a:headEnd/>
            <a:tailEnd/>
          </a:ln>
        </p:spPr>
        <p:txBody>
          <a:bodyPr vert="horz" wrap="square" lIns="92382" tIns="46191" rIns="92382" bIns="4619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_tradnl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 bwMode="auto">
          <a:xfrm>
            <a:off x="302998" y="4560570"/>
            <a:ext cx="670920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dirty="0"/>
              <a:t>Haga clic para modificar el estilo de texto del patrón</a:t>
            </a:r>
          </a:p>
          <a:p>
            <a:pPr lvl="1"/>
            <a:r>
              <a:rPr lang="es-ES_tradnl" noProof="0" dirty="0"/>
              <a:t>Segundo nivel</a:t>
            </a:r>
          </a:p>
          <a:p>
            <a:pPr lvl="2"/>
            <a:r>
              <a:rPr lang="es-ES_tradnl" noProof="0" dirty="0"/>
              <a:t>Tercer nivel</a:t>
            </a:r>
          </a:p>
          <a:p>
            <a:pPr lvl="3"/>
            <a:r>
              <a:rPr lang="es-ES_tradnl" noProof="0" dirty="0"/>
              <a:t>Cuarto nivel</a:t>
            </a:r>
          </a:p>
          <a:p>
            <a:pPr lvl="4"/>
            <a:r>
              <a:rPr lang="es-ES_tradnl" noProof="0" dirty="0"/>
              <a:t>Quinto nivel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6100047" y="9271692"/>
            <a:ext cx="1213437" cy="32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461963">
              <a:defRPr sz="1200" u="none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77CD4BA7-F3D0-4AAC-A479-56A95F9ABC33}" type="slidenum">
              <a:rPr lang="es-ES_tradnl" smtClean="0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49056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56616" rtl="0" eaLnBrk="0" fontAlgn="base" hangingPunct="0">
      <a:spcBef>
        <a:spcPct val="30000"/>
      </a:spcBef>
      <a:spcAft>
        <a:spcPct val="0"/>
      </a:spcAft>
      <a:defRPr sz="1200" kern="1200">
        <a:solidFill>
          <a:schemeClr val="bg2"/>
        </a:solidFill>
        <a:latin typeface="+mn-lt"/>
        <a:ea typeface="ＭＳ Ｐゴシック" charset="-128"/>
        <a:cs typeface="ＭＳ Ｐゴシック" charset="-128"/>
      </a:defRPr>
    </a:lvl1pPr>
    <a:lvl2pPr marL="268288" indent="-171450" algn="l" defTabSz="356616" rtl="0" eaLnBrk="0" fontAlgn="base" hangingPunct="0">
      <a:spcBef>
        <a:spcPts val="6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bg2"/>
        </a:solidFill>
        <a:latin typeface="+mn-lt"/>
        <a:ea typeface="ＭＳ Ｐゴシック" charset="-128"/>
        <a:cs typeface="+mn-cs"/>
      </a:defRPr>
    </a:lvl2pPr>
    <a:lvl3pPr marL="441325" indent="-171450" algn="l" defTabSz="356616" rtl="0" eaLnBrk="0" fontAlgn="base" hangingPunct="0">
      <a:spcBef>
        <a:spcPts val="300"/>
      </a:spcBef>
      <a:spcAft>
        <a:spcPct val="0"/>
      </a:spcAft>
      <a:buFont typeface="BentonSansBBVA Book" pitchFamily="50" charset="0"/>
      <a:buChar char="-"/>
      <a:defRPr sz="1200" kern="1200">
        <a:solidFill>
          <a:schemeClr val="bg2"/>
        </a:solidFill>
        <a:latin typeface="+mn-lt"/>
        <a:ea typeface="ＭＳ Ｐゴシック" charset="-128"/>
        <a:cs typeface="+mn-cs"/>
      </a:defRPr>
    </a:lvl3pPr>
    <a:lvl4pPr marL="630238" indent="-171450" algn="l" defTabSz="356616" rtl="0" eaLnBrk="0" fontAlgn="base" hangingPunct="0">
      <a:spcBef>
        <a:spcPts val="200"/>
      </a:spcBef>
      <a:spcAft>
        <a:spcPct val="0"/>
      </a:spcAft>
      <a:buClr>
        <a:schemeClr val="accent1"/>
      </a:buClr>
      <a:buFont typeface="BentonSansBBVA Book" pitchFamily="50" charset="0"/>
      <a:buChar char="»"/>
      <a:defRPr sz="1200" kern="1200">
        <a:solidFill>
          <a:schemeClr val="bg2"/>
        </a:solidFill>
        <a:latin typeface="+mn-lt"/>
        <a:ea typeface="ＭＳ Ｐゴシック" charset="-128"/>
        <a:cs typeface="+mn-cs"/>
      </a:defRPr>
    </a:lvl4pPr>
    <a:lvl5pPr marL="804863" indent="-171450" algn="l" defTabSz="356616" rtl="0" eaLnBrk="0" fontAlgn="base" hangingPunct="0">
      <a:spcBef>
        <a:spcPts val="150"/>
      </a:spcBef>
      <a:spcAft>
        <a:spcPct val="0"/>
      </a:spcAft>
      <a:buSzPct val="80000"/>
      <a:buFont typeface="BentonSansBBVA Book" pitchFamily="50" charset="0"/>
      <a:buChar char="›"/>
      <a:defRPr sz="1200" kern="1200">
        <a:solidFill>
          <a:schemeClr val="bg2"/>
        </a:solidFill>
        <a:latin typeface="+mn-lt"/>
        <a:ea typeface="ＭＳ Ｐゴシック" charset="-128"/>
        <a:cs typeface="+mn-cs"/>
      </a:defRPr>
    </a:lvl5pPr>
    <a:lvl6pPr marL="1783080" algn="l" defTabSz="35661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61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CD4BA7-F3D0-4AAC-A479-56A95F9ABC33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srgbClr val="5BBEFE"/>
                </a:solidFill>
                <a:effectLst/>
                <a:uLnTx/>
                <a:uFillTx/>
                <a:latin typeface="BentonSansBBVA Book"/>
                <a:ea typeface="ＭＳ Ｐゴシック" pitchFamily="34" charset="-128"/>
                <a:cs typeface="+mn-cs"/>
              </a:rPr>
              <a:pPr marL="0" marR="0" lvl="0" indent="0" algn="r" defTabSz="461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srgbClr val="5BBEFE"/>
              </a:solidFill>
              <a:effectLst/>
              <a:uLnTx/>
              <a:uFillTx/>
              <a:latin typeface="BentonSansBBVA Book"/>
              <a:ea typeface="ＭＳ Ｐゴシック" pitchFamily="34" charset="-128"/>
              <a:cs typeface="+mn-cs"/>
            </a:endParaRPr>
          </a:p>
        </p:txBody>
      </p:sp>
      <p:sp>
        <p:nvSpPr>
          <p:cNvPr id="10" name="9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2" name="1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696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4.jpe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tags" Target="../tags/tag7.xml"/><Relationship Id="rId11" Type="http://schemas.openxmlformats.org/officeDocument/2006/relationships/image" Target="../media/image2.emf"/><Relationship Id="rId5" Type="http://schemas.openxmlformats.org/officeDocument/2006/relationships/tags" Target="../tags/tag6.xml"/><Relationship Id="rId10" Type="http://schemas.openxmlformats.org/officeDocument/2006/relationships/oleObject" Target="../embeddings/oleObject2.bin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66.xml"/><Relationship Id="rId7" Type="http://schemas.openxmlformats.org/officeDocument/2006/relationships/oleObject" Target="../embeddings/oleObject21.bin"/><Relationship Id="rId2" Type="http://schemas.openxmlformats.org/officeDocument/2006/relationships/tags" Target="../tags/tag165.xml"/><Relationship Id="rId1" Type="http://schemas.openxmlformats.org/officeDocument/2006/relationships/vmlDrawing" Target="../drawings/vmlDrawing21.vml"/><Relationship Id="rId6" Type="http://schemas.openxmlformats.org/officeDocument/2006/relationships/slideMaster" Target="../slideMasters/slideMaster7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9" Type="http://schemas.openxmlformats.org/officeDocument/2006/relationships/image" Target="../media/image4.jpe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image" Target="../media/image4.jpeg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12" Type="http://schemas.openxmlformats.org/officeDocument/2006/relationships/image" Target="../media/image3.jpeg"/><Relationship Id="rId2" Type="http://schemas.openxmlformats.org/officeDocument/2006/relationships/tags" Target="../tags/tag170.xml"/><Relationship Id="rId1" Type="http://schemas.openxmlformats.org/officeDocument/2006/relationships/vmlDrawing" Target="../drawings/vmlDrawing22.vml"/><Relationship Id="rId6" Type="http://schemas.openxmlformats.org/officeDocument/2006/relationships/tags" Target="../tags/tag174.xml"/><Relationship Id="rId11" Type="http://schemas.openxmlformats.org/officeDocument/2006/relationships/image" Target="../media/image2.emf"/><Relationship Id="rId5" Type="http://schemas.openxmlformats.org/officeDocument/2006/relationships/tags" Target="../tags/tag173.xml"/><Relationship Id="rId10" Type="http://schemas.openxmlformats.org/officeDocument/2006/relationships/oleObject" Target="../embeddings/oleObject22.bin"/><Relationship Id="rId4" Type="http://schemas.openxmlformats.org/officeDocument/2006/relationships/tags" Target="../tags/tag172.xml"/><Relationship Id="rId9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image" Target="../media/image6.png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image" Target="../media/image5.jpeg"/><Relationship Id="rId2" Type="http://schemas.openxmlformats.org/officeDocument/2006/relationships/tags" Target="../tags/tag177.xml"/><Relationship Id="rId1" Type="http://schemas.openxmlformats.org/officeDocument/2006/relationships/vmlDrawing" Target="../drawings/vmlDrawing23.vml"/><Relationship Id="rId6" Type="http://schemas.openxmlformats.org/officeDocument/2006/relationships/tags" Target="../tags/tag181.xml"/><Relationship Id="rId11" Type="http://schemas.openxmlformats.org/officeDocument/2006/relationships/image" Target="../media/image2.emf"/><Relationship Id="rId5" Type="http://schemas.openxmlformats.org/officeDocument/2006/relationships/tags" Target="../tags/tag180.xml"/><Relationship Id="rId10" Type="http://schemas.openxmlformats.org/officeDocument/2006/relationships/oleObject" Target="../embeddings/oleObject23.bin"/><Relationship Id="rId4" Type="http://schemas.openxmlformats.org/officeDocument/2006/relationships/tags" Target="../tags/tag179.xml"/><Relationship Id="rId9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18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185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186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187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18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90.xml"/><Relationship Id="rId7" Type="http://schemas.openxmlformats.org/officeDocument/2006/relationships/oleObject" Target="../embeddings/oleObject24.bin"/><Relationship Id="rId2" Type="http://schemas.openxmlformats.org/officeDocument/2006/relationships/tags" Target="../tags/tag189.xml"/><Relationship Id="rId1" Type="http://schemas.openxmlformats.org/officeDocument/2006/relationships/vmlDrawing" Target="../drawings/vmlDrawing24.vml"/><Relationship Id="rId6" Type="http://schemas.openxmlformats.org/officeDocument/2006/relationships/slideMaster" Target="../slideMasters/slideMaster8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9" Type="http://schemas.openxmlformats.org/officeDocument/2006/relationships/image" Target="../media/image4.jpeg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13" Type="http://schemas.openxmlformats.org/officeDocument/2006/relationships/image" Target="../media/image4.jpeg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image" Target="../media/image3.jpeg"/><Relationship Id="rId2" Type="http://schemas.openxmlformats.org/officeDocument/2006/relationships/tags" Target="../tags/tag194.xml"/><Relationship Id="rId1" Type="http://schemas.openxmlformats.org/officeDocument/2006/relationships/vmlDrawing" Target="../drawings/vmlDrawing25.vml"/><Relationship Id="rId6" Type="http://schemas.openxmlformats.org/officeDocument/2006/relationships/tags" Target="../tags/tag198.xml"/><Relationship Id="rId11" Type="http://schemas.openxmlformats.org/officeDocument/2006/relationships/image" Target="../media/image2.emf"/><Relationship Id="rId5" Type="http://schemas.openxmlformats.org/officeDocument/2006/relationships/tags" Target="../tags/tag197.xml"/><Relationship Id="rId10" Type="http://schemas.openxmlformats.org/officeDocument/2006/relationships/oleObject" Target="../embeddings/oleObject25.bin"/><Relationship Id="rId4" Type="http://schemas.openxmlformats.org/officeDocument/2006/relationships/tags" Target="../tags/tag196.xml"/><Relationship Id="rId9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image" Target="../media/image6.png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image" Target="../media/image5.jpeg"/><Relationship Id="rId2" Type="http://schemas.openxmlformats.org/officeDocument/2006/relationships/tags" Target="../tags/tag201.xml"/><Relationship Id="rId1" Type="http://schemas.openxmlformats.org/officeDocument/2006/relationships/vmlDrawing" Target="../drawings/vmlDrawing26.vml"/><Relationship Id="rId6" Type="http://schemas.openxmlformats.org/officeDocument/2006/relationships/tags" Target="../tags/tag205.xml"/><Relationship Id="rId11" Type="http://schemas.openxmlformats.org/officeDocument/2006/relationships/image" Target="../media/image2.emf"/><Relationship Id="rId5" Type="http://schemas.openxmlformats.org/officeDocument/2006/relationships/tags" Target="../tags/tag204.xml"/><Relationship Id="rId10" Type="http://schemas.openxmlformats.org/officeDocument/2006/relationships/oleObject" Target="../embeddings/oleObject26.bin"/><Relationship Id="rId4" Type="http://schemas.openxmlformats.org/officeDocument/2006/relationships/tags" Target="../tags/tag203.xml"/><Relationship Id="rId9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9.xml"/><Relationship Id="rId1" Type="http://schemas.openxmlformats.org/officeDocument/2006/relationships/tags" Target="../tags/tag208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9.xml"/><Relationship Id="rId1" Type="http://schemas.openxmlformats.org/officeDocument/2006/relationships/tags" Target="../tags/tag209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9.xml"/><Relationship Id="rId1" Type="http://schemas.openxmlformats.org/officeDocument/2006/relationships/tags" Target="../tags/tag210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9.xml"/><Relationship Id="rId1" Type="http://schemas.openxmlformats.org/officeDocument/2006/relationships/tags" Target="../tags/tag211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9.xml"/><Relationship Id="rId1" Type="http://schemas.openxmlformats.org/officeDocument/2006/relationships/tags" Target="../tags/tag2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14.xml"/><Relationship Id="rId7" Type="http://schemas.openxmlformats.org/officeDocument/2006/relationships/oleObject" Target="../embeddings/oleObject27.bin"/><Relationship Id="rId2" Type="http://schemas.openxmlformats.org/officeDocument/2006/relationships/tags" Target="../tags/tag213.xml"/><Relationship Id="rId1" Type="http://schemas.openxmlformats.org/officeDocument/2006/relationships/vmlDrawing" Target="../drawings/vmlDrawing27.v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9" Type="http://schemas.openxmlformats.org/officeDocument/2006/relationships/image" Target="../media/image4.jpeg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13" Type="http://schemas.openxmlformats.org/officeDocument/2006/relationships/image" Target="../media/image4.jpeg"/><Relationship Id="rId3" Type="http://schemas.openxmlformats.org/officeDocument/2006/relationships/tags" Target="../tags/tag218.xml"/><Relationship Id="rId7" Type="http://schemas.openxmlformats.org/officeDocument/2006/relationships/tags" Target="../tags/tag222.xml"/><Relationship Id="rId12" Type="http://schemas.openxmlformats.org/officeDocument/2006/relationships/image" Target="../media/image3.jpeg"/><Relationship Id="rId2" Type="http://schemas.openxmlformats.org/officeDocument/2006/relationships/tags" Target="../tags/tag217.xml"/><Relationship Id="rId1" Type="http://schemas.openxmlformats.org/officeDocument/2006/relationships/vmlDrawing" Target="../drawings/vmlDrawing28.vml"/><Relationship Id="rId6" Type="http://schemas.openxmlformats.org/officeDocument/2006/relationships/tags" Target="../tags/tag221.xml"/><Relationship Id="rId11" Type="http://schemas.openxmlformats.org/officeDocument/2006/relationships/image" Target="../media/image2.emf"/><Relationship Id="rId5" Type="http://schemas.openxmlformats.org/officeDocument/2006/relationships/tags" Target="../tags/tag220.xml"/><Relationship Id="rId10" Type="http://schemas.openxmlformats.org/officeDocument/2006/relationships/oleObject" Target="../embeddings/oleObject28.bin"/><Relationship Id="rId4" Type="http://schemas.openxmlformats.org/officeDocument/2006/relationships/tags" Target="../tags/tag219.xml"/><Relationship Id="rId9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13" Type="http://schemas.openxmlformats.org/officeDocument/2006/relationships/image" Target="../media/image6.png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12" Type="http://schemas.openxmlformats.org/officeDocument/2006/relationships/image" Target="../media/image5.jpeg"/><Relationship Id="rId2" Type="http://schemas.openxmlformats.org/officeDocument/2006/relationships/tags" Target="../tags/tag224.xml"/><Relationship Id="rId1" Type="http://schemas.openxmlformats.org/officeDocument/2006/relationships/vmlDrawing" Target="../drawings/vmlDrawing29.vml"/><Relationship Id="rId6" Type="http://schemas.openxmlformats.org/officeDocument/2006/relationships/tags" Target="../tags/tag228.xml"/><Relationship Id="rId11" Type="http://schemas.openxmlformats.org/officeDocument/2006/relationships/image" Target="../media/image2.emf"/><Relationship Id="rId5" Type="http://schemas.openxmlformats.org/officeDocument/2006/relationships/tags" Target="../tags/tag227.xml"/><Relationship Id="rId10" Type="http://schemas.openxmlformats.org/officeDocument/2006/relationships/oleObject" Target="../embeddings/oleObject29.bin"/><Relationship Id="rId4" Type="http://schemas.openxmlformats.org/officeDocument/2006/relationships/tags" Target="../tags/tag226.xml"/><Relationship Id="rId9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0.xml"/><Relationship Id="rId1" Type="http://schemas.openxmlformats.org/officeDocument/2006/relationships/tags" Target="../tags/tag23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0.xml"/><Relationship Id="rId1" Type="http://schemas.openxmlformats.org/officeDocument/2006/relationships/tags" Target="../tags/tag232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0.xml"/><Relationship Id="rId1" Type="http://schemas.openxmlformats.org/officeDocument/2006/relationships/tags" Target="../tags/tag233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0.xml"/><Relationship Id="rId1" Type="http://schemas.openxmlformats.org/officeDocument/2006/relationships/tags" Target="../tags/tag234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0.xml"/><Relationship Id="rId1" Type="http://schemas.openxmlformats.org/officeDocument/2006/relationships/tags" Target="../tags/tag235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0.xml"/><Relationship Id="rId1" Type="http://schemas.openxmlformats.org/officeDocument/2006/relationships/tags" Target="../tags/tag236.xml"/></Relationships>
</file>

<file path=ppt/slideLayouts/_rels/slideLayout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38.xml"/><Relationship Id="rId7" Type="http://schemas.openxmlformats.org/officeDocument/2006/relationships/oleObject" Target="../embeddings/oleObject30.bin"/><Relationship Id="rId2" Type="http://schemas.openxmlformats.org/officeDocument/2006/relationships/tags" Target="../tags/tag237.xml"/><Relationship Id="rId1" Type="http://schemas.openxmlformats.org/officeDocument/2006/relationships/vmlDrawing" Target="../drawings/vmlDrawing30.vml"/><Relationship Id="rId6" Type="http://schemas.openxmlformats.org/officeDocument/2006/relationships/slideMaster" Target="../slideMasters/slideMaster10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9" Type="http://schemas.openxmlformats.org/officeDocument/2006/relationships/image" Target="../media/image4.jpeg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152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image" Target="../media/image12.jpeg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openxmlformats.org/officeDocument/2006/relationships/image" Target="../media/image3.jpeg"/><Relationship Id="rId2" Type="http://schemas.openxmlformats.org/officeDocument/2006/relationships/tags" Target="../tags/tag241.xml"/><Relationship Id="rId1" Type="http://schemas.openxmlformats.org/officeDocument/2006/relationships/vmlDrawing" Target="../drawings/vmlDrawing31.vml"/><Relationship Id="rId6" Type="http://schemas.openxmlformats.org/officeDocument/2006/relationships/tags" Target="../tags/tag245.xml"/><Relationship Id="rId11" Type="http://schemas.openxmlformats.org/officeDocument/2006/relationships/image" Target="../media/image2.emf"/><Relationship Id="rId5" Type="http://schemas.openxmlformats.org/officeDocument/2006/relationships/tags" Target="../tags/tag244.xml"/><Relationship Id="rId10" Type="http://schemas.openxmlformats.org/officeDocument/2006/relationships/oleObject" Target="../embeddings/oleObject31.bin"/><Relationship Id="rId4" Type="http://schemas.openxmlformats.org/officeDocument/2006/relationships/tags" Target="../tags/tag243.xml"/><Relationship Id="rId9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8" Type="http://schemas.openxmlformats.org/officeDocument/2006/relationships/tags" Target="../tags/tag254.xml"/><Relationship Id="rId13" Type="http://schemas.openxmlformats.org/officeDocument/2006/relationships/image" Target="../media/image6.png"/><Relationship Id="rId3" Type="http://schemas.openxmlformats.org/officeDocument/2006/relationships/tags" Target="../tags/tag249.xml"/><Relationship Id="rId7" Type="http://schemas.openxmlformats.org/officeDocument/2006/relationships/tags" Target="../tags/tag253.xml"/><Relationship Id="rId12" Type="http://schemas.openxmlformats.org/officeDocument/2006/relationships/image" Target="../media/image5.jpeg"/><Relationship Id="rId2" Type="http://schemas.openxmlformats.org/officeDocument/2006/relationships/tags" Target="../tags/tag248.xml"/><Relationship Id="rId1" Type="http://schemas.openxmlformats.org/officeDocument/2006/relationships/vmlDrawing" Target="../drawings/vmlDrawing32.vml"/><Relationship Id="rId6" Type="http://schemas.openxmlformats.org/officeDocument/2006/relationships/tags" Target="../tags/tag252.xml"/><Relationship Id="rId11" Type="http://schemas.openxmlformats.org/officeDocument/2006/relationships/image" Target="../media/image2.emf"/><Relationship Id="rId5" Type="http://schemas.openxmlformats.org/officeDocument/2006/relationships/tags" Target="../tags/tag251.xml"/><Relationship Id="rId10" Type="http://schemas.openxmlformats.org/officeDocument/2006/relationships/oleObject" Target="../embeddings/oleObject32.bin"/><Relationship Id="rId4" Type="http://schemas.openxmlformats.org/officeDocument/2006/relationships/tags" Target="../tags/tag250.xml"/><Relationship Id="rId9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1.xml"/><Relationship Id="rId1" Type="http://schemas.openxmlformats.org/officeDocument/2006/relationships/tags" Target="../tags/tag255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1.xml"/><Relationship Id="rId1" Type="http://schemas.openxmlformats.org/officeDocument/2006/relationships/tags" Target="../tags/tag256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1.xml"/><Relationship Id="rId1" Type="http://schemas.openxmlformats.org/officeDocument/2006/relationships/tags" Target="../tags/tag257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1.xml"/><Relationship Id="rId1" Type="http://schemas.openxmlformats.org/officeDocument/2006/relationships/tags" Target="../tags/tag258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1.xml"/><Relationship Id="rId1" Type="http://schemas.openxmlformats.org/officeDocument/2006/relationships/tags" Target="../tags/tag259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1.xml"/><Relationship Id="rId1" Type="http://schemas.openxmlformats.org/officeDocument/2006/relationships/tags" Target="../tags/tag26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31.xml"/><Relationship Id="rId7" Type="http://schemas.openxmlformats.org/officeDocument/2006/relationships/image" Target="../media/image3.jpe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1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62.xml"/><Relationship Id="rId7" Type="http://schemas.openxmlformats.org/officeDocument/2006/relationships/oleObject" Target="../embeddings/oleObject33.bin"/><Relationship Id="rId2" Type="http://schemas.openxmlformats.org/officeDocument/2006/relationships/tags" Target="../tags/tag261.xml"/><Relationship Id="rId1" Type="http://schemas.openxmlformats.org/officeDocument/2006/relationships/vmlDrawing" Target="../drawings/vmlDrawing33.vml"/><Relationship Id="rId6" Type="http://schemas.openxmlformats.org/officeDocument/2006/relationships/slideMaster" Target="../slideMasters/slideMaster11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9" Type="http://schemas.openxmlformats.org/officeDocument/2006/relationships/image" Target="../media/image13.jpeg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167.xml.rels><?xml version="1.0" encoding="UTF-8" standalone="yes"?>
<Relationships xmlns="http://schemas.openxmlformats.org/package/2006/relationships"><Relationship Id="rId8" Type="http://schemas.openxmlformats.org/officeDocument/2006/relationships/tags" Target="../tags/tag271.xml"/><Relationship Id="rId13" Type="http://schemas.openxmlformats.org/officeDocument/2006/relationships/image" Target="../media/image12.jpeg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12" Type="http://schemas.openxmlformats.org/officeDocument/2006/relationships/image" Target="../media/image3.jpeg"/><Relationship Id="rId2" Type="http://schemas.openxmlformats.org/officeDocument/2006/relationships/tags" Target="../tags/tag265.xml"/><Relationship Id="rId1" Type="http://schemas.openxmlformats.org/officeDocument/2006/relationships/vmlDrawing" Target="../drawings/vmlDrawing34.vml"/><Relationship Id="rId6" Type="http://schemas.openxmlformats.org/officeDocument/2006/relationships/tags" Target="../tags/tag269.xml"/><Relationship Id="rId11" Type="http://schemas.openxmlformats.org/officeDocument/2006/relationships/image" Target="../media/image2.emf"/><Relationship Id="rId5" Type="http://schemas.openxmlformats.org/officeDocument/2006/relationships/tags" Target="../tags/tag268.xml"/><Relationship Id="rId10" Type="http://schemas.openxmlformats.org/officeDocument/2006/relationships/oleObject" Target="../embeddings/oleObject34.bin"/><Relationship Id="rId4" Type="http://schemas.openxmlformats.org/officeDocument/2006/relationships/tags" Target="../tags/tag267.xml"/><Relationship Id="rId9" Type="http://schemas.openxmlformats.org/officeDocument/2006/relationships/slideMaster" Target="../slideMasters/slideMaster12.xml"/></Relationships>
</file>

<file path=ppt/slideLayouts/_rels/slideLayout168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13" Type="http://schemas.openxmlformats.org/officeDocument/2006/relationships/image" Target="../media/image6.png"/><Relationship Id="rId3" Type="http://schemas.openxmlformats.org/officeDocument/2006/relationships/tags" Target="../tags/tag273.xml"/><Relationship Id="rId7" Type="http://schemas.openxmlformats.org/officeDocument/2006/relationships/tags" Target="../tags/tag277.xml"/><Relationship Id="rId12" Type="http://schemas.openxmlformats.org/officeDocument/2006/relationships/image" Target="../media/image5.jpeg"/><Relationship Id="rId2" Type="http://schemas.openxmlformats.org/officeDocument/2006/relationships/tags" Target="../tags/tag272.xml"/><Relationship Id="rId1" Type="http://schemas.openxmlformats.org/officeDocument/2006/relationships/vmlDrawing" Target="../drawings/vmlDrawing35.vml"/><Relationship Id="rId6" Type="http://schemas.openxmlformats.org/officeDocument/2006/relationships/tags" Target="../tags/tag276.xml"/><Relationship Id="rId11" Type="http://schemas.openxmlformats.org/officeDocument/2006/relationships/image" Target="../media/image2.emf"/><Relationship Id="rId5" Type="http://schemas.openxmlformats.org/officeDocument/2006/relationships/tags" Target="../tags/tag275.xml"/><Relationship Id="rId10" Type="http://schemas.openxmlformats.org/officeDocument/2006/relationships/oleObject" Target="../embeddings/oleObject35.bin"/><Relationship Id="rId4" Type="http://schemas.openxmlformats.org/officeDocument/2006/relationships/tags" Target="../tags/tag274.xml"/><Relationship Id="rId9" Type="http://schemas.openxmlformats.org/officeDocument/2006/relationships/slideMaster" Target="../slideMasters/slideMaster12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2.xml"/><Relationship Id="rId1" Type="http://schemas.openxmlformats.org/officeDocument/2006/relationships/tags" Target="../tags/tag279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6.xml"/><Relationship Id="rId7" Type="http://schemas.openxmlformats.org/officeDocument/2006/relationships/image" Target="../media/image5.jpe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2.xml"/><Relationship Id="rId1" Type="http://schemas.openxmlformats.org/officeDocument/2006/relationships/tags" Target="../tags/tag280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2.xml"/><Relationship Id="rId1" Type="http://schemas.openxmlformats.org/officeDocument/2006/relationships/tags" Target="../tags/tag281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2.xml"/><Relationship Id="rId1" Type="http://schemas.openxmlformats.org/officeDocument/2006/relationships/tags" Target="../tags/tag282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2.xml"/><Relationship Id="rId1" Type="http://schemas.openxmlformats.org/officeDocument/2006/relationships/tags" Target="../tags/tag283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2.xml"/><Relationship Id="rId1" Type="http://schemas.openxmlformats.org/officeDocument/2006/relationships/tags" Target="../tags/tag284.xml"/></Relationships>
</file>

<file path=ppt/slideLayouts/_rels/slideLayout1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86.xml"/><Relationship Id="rId7" Type="http://schemas.openxmlformats.org/officeDocument/2006/relationships/oleObject" Target="../embeddings/oleObject36.bin"/><Relationship Id="rId2" Type="http://schemas.openxmlformats.org/officeDocument/2006/relationships/tags" Target="../tags/tag285.xml"/><Relationship Id="rId1" Type="http://schemas.openxmlformats.org/officeDocument/2006/relationships/vmlDrawing" Target="../drawings/vmlDrawing36.vml"/><Relationship Id="rId6" Type="http://schemas.openxmlformats.org/officeDocument/2006/relationships/slideMaster" Target="../slideMasters/slideMaster12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9" Type="http://schemas.openxmlformats.org/officeDocument/2006/relationships/image" Target="../media/image13.jpeg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182.xml.rels><?xml version="1.0" encoding="UTF-8" standalone="yes"?>
<Relationships xmlns="http://schemas.openxmlformats.org/package/2006/relationships"><Relationship Id="rId8" Type="http://schemas.openxmlformats.org/officeDocument/2006/relationships/tags" Target="../tags/tag296.xml"/><Relationship Id="rId13" Type="http://schemas.openxmlformats.org/officeDocument/2006/relationships/image" Target="../media/image4.jpeg"/><Relationship Id="rId3" Type="http://schemas.openxmlformats.org/officeDocument/2006/relationships/tags" Target="../tags/tag291.xml"/><Relationship Id="rId7" Type="http://schemas.openxmlformats.org/officeDocument/2006/relationships/tags" Target="../tags/tag295.xml"/><Relationship Id="rId12" Type="http://schemas.openxmlformats.org/officeDocument/2006/relationships/image" Target="../media/image3.jpeg"/><Relationship Id="rId2" Type="http://schemas.openxmlformats.org/officeDocument/2006/relationships/tags" Target="../tags/tag290.xml"/><Relationship Id="rId1" Type="http://schemas.openxmlformats.org/officeDocument/2006/relationships/vmlDrawing" Target="../drawings/vmlDrawing37.vml"/><Relationship Id="rId6" Type="http://schemas.openxmlformats.org/officeDocument/2006/relationships/tags" Target="../tags/tag294.xml"/><Relationship Id="rId11" Type="http://schemas.openxmlformats.org/officeDocument/2006/relationships/image" Target="../media/image2.emf"/><Relationship Id="rId5" Type="http://schemas.openxmlformats.org/officeDocument/2006/relationships/tags" Target="../tags/tag293.xml"/><Relationship Id="rId10" Type="http://schemas.openxmlformats.org/officeDocument/2006/relationships/oleObject" Target="../embeddings/oleObject37.bin"/><Relationship Id="rId4" Type="http://schemas.openxmlformats.org/officeDocument/2006/relationships/tags" Target="../tags/tag292.xml"/><Relationship Id="rId9" Type="http://schemas.openxmlformats.org/officeDocument/2006/relationships/slideMaster" Target="../slideMasters/slideMaster13.xml"/></Relationships>
</file>

<file path=ppt/slideLayouts/_rels/slideLayout183.xml.rels><?xml version="1.0" encoding="UTF-8" standalone="yes"?>
<Relationships xmlns="http://schemas.openxmlformats.org/package/2006/relationships"><Relationship Id="rId8" Type="http://schemas.openxmlformats.org/officeDocument/2006/relationships/tags" Target="../tags/tag303.xml"/><Relationship Id="rId13" Type="http://schemas.openxmlformats.org/officeDocument/2006/relationships/image" Target="../media/image6.png"/><Relationship Id="rId3" Type="http://schemas.openxmlformats.org/officeDocument/2006/relationships/tags" Target="../tags/tag298.xml"/><Relationship Id="rId7" Type="http://schemas.openxmlformats.org/officeDocument/2006/relationships/tags" Target="../tags/tag302.xml"/><Relationship Id="rId12" Type="http://schemas.openxmlformats.org/officeDocument/2006/relationships/image" Target="../media/image5.jpeg"/><Relationship Id="rId2" Type="http://schemas.openxmlformats.org/officeDocument/2006/relationships/tags" Target="../tags/tag297.xml"/><Relationship Id="rId1" Type="http://schemas.openxmlformats.org/officeDocument/2006/relationships/vmlDrawing" Target="../drawings/vmlDrawing38.vml"/><Relationship Id="rId6" Type="http://schemas.openxmlformats.org/officeDocument/2006/relationships/tags" Target="../tags/tag301.xml"/><Relationship Id="rId11" Type="http://schemas.openxmlformats.org/officeDocument/2006/relationships/image" Target="../media/image2.emf"/><Relationship Id="rId5" Type="http://schemas.openxmlformats.org/officeDocument/2006/relationships/tags" Target="../tags/tag300.xml"/><Relationship Id="rId10" Type="http://schemas.openxmlformats.org/officeDocument/2006/relationships/oleObject" Target="../embeddings/oleObject38.bin"/><Relationship Id="rId4" Type="http://schemas.openxmlformats.org/officeDocument/2006/relationships/tags" Target="../tags/tag299.xml"/><Relationship Id="rId9" Type="http://schemas.openxmlformats.org/officeDocument/2006/relationships/slideMaster" Target="../slideMasters/slideMaster13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304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305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306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307.xml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30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1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10.xml"/><Relationship Id="rId7" Type="http://schemas.openxmlformats.org/officeDocument/2006/relationships/oleObject" Target="../embeddings/oleObject39.bin"/><Relationship Id="rId2" Type="http://schemas.openxmlformats.org/officeDocument/2006/relationships/tags" Target="../tags/tag309.xml"/><Relationship Id="rId1" Type="http://schemas.openxmlformats.org/officeDocument/2006/relationships/vmlDrawing" Target="../drawings/vmlDrawing39.vml"/><Relationship Id="rId6" Type="http://schemas.openxmlformats.org/officeDocument/2006/relationships/slideMaster" Target="../slideMasters/slideMaster13.xml"/><Relationship Id="rId5" Type="http://schemas.openxmlformats.org/officeDocument/2006/relationships/tags" Target="../tags/tag312.xml"/><Relationship Id="rId4" Type="http://schemas.openxmlformats.org/officeDocument/2006/relationships/tags" Target="../tags/tag311.xml"/><Relationship Id="rId9" Type="http://schemas.openxmlformats.org/officeDocument/2006/relationships/image" Target="../media/image4.jpeg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3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3.xml"/></Relationships>
</file>

<file path=ppt/slideLayouts/_rels/slideLayout197.xml.rels><?xml version="1.0" encoding="UTF-8" standalone="yes"?>
<Relationships xmlns="http://schemas.openxmlformats.org/package/2006/relationships"><Relationship Id="rId8" Type="http://schemas.openxmlformats.org/officeDocument/2006/relationships/tags" Target="../tags/tag319.xml"/><Relationship Id="rId13" Type="http://schemas.openxmlformats.org/officeDocument/2006/relationships/image" Target="../media/image12.jpeg"/><Relationship Id="rId3" Type="http://schemas.openxmlformats.org/officeDocument/2006/relationships/tags" Target="../tags/tag314.xml"/><Relationship Id="rId7" Type="http://schemas.openxmlformats.org/officeDocument/2006/relationships/tags" Target="../tags/tag318.xml"/><Relationship Id="rId12" Type="http://schemas.openxmlformats.org/officeDocument/2006/relationships/image" Target="../media/image3.jpeg"/><Relationship Id="rId2" Type="http://schemas.openxmlformats.org/officeDocument/2006/relationships/tags" Target="../tags/tag313.xml"/><Relationship Id="rId1" Type="http://schemas.openxmlformats.org/officeDocument/2006/relationships/vmlDrawing" Target="../drawings/vmlDrawing40.vml"/><Relationship Id="rId6" Type="http://schemas.openxmlformats.org/officeDocument/2006/relationships/tags" Target="../tags/tag317.xml"/><Relationship Id="rId11" Type="http://schemas.openxmlformats.org/officeDocument/2006/relationships/image" Target="../media/image2.emf"/><Relationship Id="rId5" Type="http://schemas.openxmlformats.org/officeDocument/2006/relationships/tags" Target="../tags/tag316.xml"/><Relationship Id="rId10" Type="http://schemas.openxmlformats.org/officeDocument/2006/relationships/oleObject" Target="../embeddings/oleObject40.bin"/><Relationship Id="rId4" Type="http://schemas.openxmlformats.org/officeDocument/2006/relationships/tags" Target="../tags/tag315.xml"/><Relationship Id="rId9" Type="http://schemas.openxmlformats.org/officeDocument/2006/relationships/slideMaster" Target="../slideMasters/slideMaster14.xml"/></Relationships>
</file>

<file path=ppt/slideLayouts/_rels/slideLayout198.xml.rels><?xml version="1.0" encoding="UTF-8" standalone="yes"?>
<Relationships xmlns="http://schemas.openxmlformats.org/package/2006/relationships"><Relationship Id="rId8" Type="http://schemas.openxmlformats.org/officeDocument/2006/relationships/tags" Target="../tags/tag326.xml"/><Relationship Id="rId13" Type="http://schemas.openxmlformats.org/officeDocument/2006/relationships/image" Target="../media/image6.png"/><Relationship Id="rId3" Type="http://schemas.openxmlformats.org/officeDocument/2006/relationships/tags" Target="../tags/tag321.xml"/><Relationship Id="rId7" Type="http://schemas.openxmlformats.org/officeDocument/2006/relationships/tags" Target="../tags/tag325.xml"/><Relationship Id="rId12" Type="http://schemas.openxmlformats.org/officeDocument/2006/relationships/image" Target="../media/image5.jpeg"/><Relationship Id="rId2" Type="http://schemas.openxmlformats.org/officeDocument/2006/relationships/tags" Target="../tags/tag320.xml"/><Relationship Id="rId1" Type="http://schemas.openxmlformats.org/officeDocument/2006/relationships/vmlDrawing" Target="../drawings/vmlDrawing41.vml"/><Relationship Id="rId6" Type="http://schemas.openxmlformats.org/officeDocument/2006/relationships/tags" Target="../tags/tag324.xml"/><Relationship Id="rId11" Type="http://schemas.openxmlformats.org/officeDocument/2006/relationships/image" Target="../media/image2.emf"/><Relationship Id="rId5" Type="http://schemas.openxmlformats.org/officeDocument/2006/relationships/tags" Target="../tags/tag323.xml"/><Relationship Id="rId10" Type="http://schemas.openxmlformats.org/officeDocument/2006/relationships/oleObject" Target="../embeddings/oleObject41.bin"/><Relationship Id="rId4" Type="http://schemas.openxmlformats.org/officeDocument/2006/relationships/tags" Target="../tags/tag322.xml"/><Relationship Id="rId9" Type="http://schemas.openxmlformats.org/officeDocument/2006/relationships/slideMaster" Target="../slideMasters/slideMaster14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4.xml"/><Relationship Id="rId1" Type="http://schemas.openxmlformats.org/officeDocument/2006/relationships/tags" Target="../tags/tag32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6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5.jpeg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tags" Target="../tags/tag14.xml"/><Relationship Id="rId11" Type="http://schemas.openxmlformats.org/officeDocument/2006/relationships/image" Target="../media/image2.emf"/><Relationship Id="rId5" Type="http://schemas.openxmlformats.org/officeDocument/2006/relationships/tags" Target="../tags/tag13.xml"/><Relationship Id="rId10" Type="http://schemas.openxmlformats.org/officeDocument/2006/relationships/oleObject" Target="../embeddings/oleObject3.bin"/><Relationship Id="rId4" Type="http://schemas.openxmlformats.org/officeDocument/2006/relationships/tags" Target="../tags/tag12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4.xml"/><Relationship Id="rId1" Type="http://schemas.openxmlformats.org/officeDocument/2006/relationships/tags" Target="../tags/tag328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4.xml"/><Relationship Id="rId1" Type="http://schemas.openxmlformats.org/officeDocument/2006/relationships/tags" Target="../tags/tag329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4.xml"/><Relationship Id="rId1" Type="http://schemas.openxmlformats.org/officeDocument/2006/relationships/tags" Target="../tags/tag330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4.xml"/><Relationship Id="rId1" Type="http://schemas.openxmlformats.org/officeDocument/2006/relationships/tags" Target="../tags/tag331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4.xml"/><Relationship Id="rId1" Type="http://schemas.openxmlformats.org/officeDocument/2006/relationships/tags" Target="../tags/tag332.xml"/></Relationships>
</file>

<file path=ppt/slideLayouts/_rels/slideLayout2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34.xml"/><Relationship Id="rId7" Type="http://schemas.openxmlformats.org/officeDocument/2006/relationships/oleObject" Target="../embeddings/oleObject42.bin"/><Relationship Id="rId2" Type="http://schemas.openxmlformats.org/officeDocument/2006/relationships/tags" Target="../tags/tag333.xml"/><Relationship Id="rId1" Type="http://schemas.openxmlformats.org/officeDocument/2006/relationships/vmlDrawing" Target="../drawings/vmlDrawing42.vml"/><Relationship Id="rId6" Type="http://schemas.openxmlformats.org/officeDocument/2006/relationships/slideMaster" Target="../slideMasters/slideMaster14.xml"/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9" Type="http://schemas.openxmlformats.org/officeDocument/2006/relationships/image" Target="../media/image13.jpeg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4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212.xml.rels><?xml version="1.0" encoding="UTF-8" standalone="yes"?>
<Relationships xmlns="http://schemas.openxmlformats.org/package/2006/relationships"><Relationship Id="rId8" Type="http://schemas.openxmlformats.org/officeDocument/2006/relationships/tags" Target="../tags/tag343.xml"/><Relationship Id="rId13" Type="http://schemas.openxmlformats.org/officeDocument/2006/relationships/image" Target="../media/image4.jpeg"/><Relationship Id="rId3" Type="http://schemas.openxmlformats.org/officeDocument/2006/relationships/tags" Target="../tags/tag338.xml"/><Relationship Id="rId7" Type="http://schemas.openxmlformats.org/officeDocument/2006/relationships/tags" Target="../tags/tag342.xml"/><Relationship Id="rId12" Type="http://schemas.openxmlformats.org/officeDocument/2006/relationships/image" Target="../media/image3.jpeg"/><Relationship Id="rId2" Type="http://schemas.openxmlformats.org/officeDocument/2006/relationships/tags" Target="../tags/tag337.xml"/><Relationship Id="rId1" Type="http://schemas.openxmlformats.org/officeDocument/2006/relationships/vmlDrawing" Target="../drawings/vmlDrawing43.vml"/><Relationship Id="rId6" Type="http://schemas.openxmlformats.org/officeDocument/2006/relationships/tags" Target="../tags/tag341.xml"/><Relationship Id="rId11" Type="http://schemas.openxmlformats.org/officeDocument/2006/relationships/image" Target="../media/image2.emf"/><Relationship Id="rId5" Type="http://schemas.openxmlformats.org/officeDocument/2006/relationships/tags" Target="../tags/tag340.xml"/><Relationship Id="rId10" Type="http://schemas.openxmlformats.org/officeDocument/2006/relationships/oleObject" Target="../embeddings/oleObject43.bin"/><Relationship Id="rId4" Type="http://schemas.openxmlformats.org/officeDocument/2006/relationships/tags" Target="../tags/tag339.xml"/><Relationship Id="rId9" Type="http://schemas.openxmlformats.org/officeDocument/2006/relationships/slideMaster" Target="../slideMasters/slideMaster15.xml"/></Relationships>
</file>

<file path=ppt/slideLayouts/_rels/slideLayout213.xml.rels><?xml version="1.0" encoding="UTF-8" standalone="yes"?>
<Relationships xmlns="http://schemas.openxmlformats.org/package/2006/relationships"><Relationship Id="rId8" Type="http://schemas.openxmlformats.org/officeDocument/2006/relationships/tags" Target="../tags/tag350.xml"/><Relationship Id="rId13" Type="http://schemas.openxmlformats.org/officeDocument/2006/relationships/image" Target="../media/image6.png"/><Relationship Id="rId3" Type="http://schemas.openxmlformats.org/officeDocument/2006/relationships/tags" Target="../tags/tag345.xml"/><Relationship Id="rId7" Type="http://schemas.openxmlformats.org/officeDocument/2006/relationships/tags" Target="../tags/tag349.xml"/><Relationship Id="rId12" Type="http://schemas.openxmlformats.org/officeDocument/2006/relationships/image" Target="../media/image5.jpeg"/><Relationship Id="rId2" Type="http://schemas.openxmlformats.org/officeDocument/2006/relationships/tags" Target="../tags/tag344.xml"/><Relationship Id="rId1" Type="http://schemas.openxmlformats.org/officeDocument/2006/relationships/vmlDrawing" Target="../drawings/vmlDrawing44.vml"/><Relationship Id="rId6" Type="http://schemas.openxmlformats.org/officeDocument/2006/relationships/tags" Target="../tags/tag348.xml"/><Relationship Id="rId11" Type="http://schemas.openxmlformats.org/officeDocument/2006/relationships/image" Target="../media/image2.emf"/><Relationship Id="rId5" Type="http://schemas.openxmlformats.org/officeDocument/2006/relationships/tags" Target="../tags/tag347.xml"/><Relationship Id="rId10" Type="http://schemas.openxmlformats.org/officeDocument/2006/relationships/oleObject" Target="../embeddings/oleObject44.bin"/><Relationship Id="rId4" Type="http://schemas.openxmlformats.org/officeDocument/2006/relationships/tags" Target="../tags/tag346.xml"/><Relationship Id="rId9" Type="http://schemas.openxmlformats.org/officeDocument/2006/relationships/slideMaster" Target="../slideMasters/slideMaster15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5.xml"/><Relationship Id="rId1" Type="http://schemas.openxmlformats.org/officeDocument/2006/relationships/tags" Target="../tags/tag351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5.xml"/><Relationship Id="rId1" Type="http://schemas.openxmlformats.org/officeDocument/2006/relationships/tags" Target="../tags/tag35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5.xml"/><Relationship Id="rId1" Type="http://schemas.openxmlformats.org/officeDocument/2006/relationships/tags" Target="../tags/tag353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5.xml"/><Relationship Id="rId1" Type="http://schemas.openxmlformats.org/officeDocument/2006/relationships/tags" Target="../tags/tag354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5.xml"/><Relationship Id="rId1" Type="http://schemas.openxmlformats.org/officeDocument/2006/relationships/tags" Target="../tags/tag355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5.xml"/><Relationship Id="rId1" Type="http://schemas.openxmlformats.org/officeDocument/2006/relationships/tags" Target="../tags/tag35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2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58.xml"/><Relationship Id="rId7" Type="http://schemas.openxmlformats.org/officeDocument/2006/relationships/oleObject" Target="../embeddings/oleObject45.bin"/><Relationship Id="rId2" Type="http://schemas.openxmlformats.org/officeDocument/2006/relationships/tags" Target="../tags/tag357.xml"/><Relationship Id="rId1" Type="http://schemas.openxmlformats.org/officeDocument/2006/relationships/vmlDrawing" Target="../drawings/vmlDrawing45.vml"/><Relationship Id="rId6" Type="http://schemas.openxmlformats.org/officeDocument/2006/relationships/slideMaster" Target="../slideMasters/slideMaster15.xml"/><Relationship Id="rId5" Type="http://schemas.openxmlformats.org/officeDocument/2006/relationships/tags" Target="../tags/tag360.xml"/><Relationship Id="rId4" Type="http://schemas.openxmlformats.org/officeDocument/2006/relationships/tags" Target="../tags/tag359.xml"/><Relationship Id="rId9" Type="http://schemas.openxmlformats.org/officeDocument/2006/relationships/image" Target="../media/image4.jpeg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5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5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5.xml"/></Relationships>
</file>

<file path=ppt/slideLayouts/_rels/slideLayout227.xml.rels><?xml version="1.0" encoding="UTF-8" standalone="yes"?>
<Relationships xmlns="http://schemas.openxmlformats.org/package/2006/relationships"><Relationship Id="rId8" Type="http://schemas.openxmlformats.org/officeDocument/2006/relationships/tags" Target="../tags/tag367.xml"/><Relationship Id="rId13" Type="http://schemas.openxmlformats.org/officeDocument/2006/relationships/image" Target="../media/image4.jpeg"/><Relationship Id="rId3" Type="http://schemas.openxmlformats.org/officeDocument/2006/relationships/tags" Target="../tags/tag362.xml"/><Relationship Id="rId7" Type="http://schemas.openxmlformats.org/officeDocument/2006/relationships/tags" Target="../tags/tag366.xml"/><Relationship Id="rId12" Type="http://schemas.openxmlformats.org/officeDocument/2006/relationships/image" Target="../media/image3.jpeg"/><Relationship Id="rId2" Type="http://schemas.openxmlformats.org/officeDocument/2006/relationships/tags" Target="../tags/tag361.xml"/><Relationship Id="rId1" Type="http://schemas.openxmlformats.org/officeDocument/2006/relationships/vmlDrawing" Target="../drawings/vmlDrawing46.vml"/><Relationship Id="rId6" Type="http://schemas.openxmlformats.org/officeDocument/2006/relationships/tags" Target="../tags/tag365.xml"/><Relationship Id="rId11" Type="http://schemas.openxmlformats.org/officeDocument/2006/relationships/image" Target="../media/image2.emf"/><Relationship Id="rId5" Type="http://schemas.openxmlformats.org/officeDocument/2006/relationships/tags" Target="../tags/tag364.xml"/><Relationship Id="rId10" Type="http://schemas.openxmlformats.org/officeDocument/2006/relationships/oleObject" Target="../embeddings/oleObject46.bin"/><Relationship Id="rId4" Type="http://schemas.openxmlformats.org/officeDocument/2006/relationships/tags" Target="../tags/tag363.xml"/><Relationship Id="rId9" Type="http://schemas.openxmlformats.org/officeDocument/2006/relationships/slideMaster" Target="../slideMasters/slideMaster16.xml"/></Relationships>
</file>

<file path=ppt/slideLayouts/_rels/slideLayout228.xml.rels><?xml version="1.0" encoding="UTF-8" standalone="yes"?>
<Relationships xmlns="http://schemas.openxmlformats.org/package/2006/relationships"><Relationship Id="rId8" Type="http://schemas.openxmlformats.org/officeDocument/2006/relationships/tags" Target="../tags/tag374.xml"/><Relationship Id="rId13" Type="http://schemas.openxmlformats.org/officeDocument/2006/relationships/image" Target="../media/image6.png"/><Relationship Id="rId3" Type="http://schemas.openxmlformats.org/officeDocument/2006/relationships/tags" Target="../tags/tag369.xml"/><Relationship Id="rId7" Type="http://schemas.openxmlformats.org/officeDocument/2006/relationships/tags" Target="../tags/tag373.xml"/><Relationship Id="rId12" Type="http://schemas.openxmlformats.org/officeDocument/2006/relationships/image" Target="../media/image5.jpeg"/><Relationship Id="rId2" Type="http://schemas.openxmlformats.org/officeDocument/2006/relationships/tags" Target="../tags/tag368.xml"/><Relationship Id="rId1" Type="http://schemas.openxmlformats.org/officeDocument/2006/relationships/vmlDrawing" Target="../drawings/vmlDrawing47.vml"/><Relationship Id="rId6" Type="http://schemas.openxmlformats.org/officeDocument/2006/relationships/tags" Target="../tags/tag372.xml"/><Relationship Id="rId11" Type="http://schemas.openxmlformats.org/officeDocument/2006/relationships/image" Target="../media/image2.emf"/><Relationship Id="rId5" Type="http://schemas.openxmlformats.org/officeDocument/2006/relationships/tags" Target="../tags/tag371.xml"/><Relationship Id="rId10" Type="http://schemas.openxmlformats.org/officeDocument/2006/relationships/oleObject" Target="../embeddings/oleObject47.bin"/><Relationship Id="rId4" Type="http://schemas.openxmlformats.org/officeDocument/2006/relationships/tags" Target="../tags/tag370.xml"/><Relationship Id="rId9" Type="http://schemas.openxmlformats.org/officeDocument/2006/relationships/slideMaster" Target="../slideMasters/slideMaster16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6.xml"/><Relationship Id="rId1" Type="http://schemas.openxmlformats.org/officeDocument/2006/relationships/tags" Target="../tags/tag37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6.xml"/><Relationship Id="rId1" Type="http://schemas.openxmlformats.org/officeDocument/2006/relationships/tags" Target="../tags/tag376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6.xml"/><Relationship Id="rId1" Type="http://schemas.openxmlformats.org/officeDocument/2006/relationships/tags" Target="../tags/tag377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6.xml"/><Relationship Id="rId1" Type="http://schemas.openxmlformats.org/officeDocument/2006/relationships/tags" Target="../tags/tag378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6.xml"/><Relationship Id="rId1" Type="http://schemas.openxmlformats.org/officeDocument/2006/relationships/tags" Target="../tags/tag379.xml"/></Relationships>
</file>

<file path=ppt/slideLayouts/_rels/slideLayout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6.xml"/><Relationship Id="rId1" Type="http://schemas.openxmlformats.org/officeDocument/2006/relationships/tags" Target="../tags/tag380.xml"/></Relationships>
</file>

<file path=ppt/slideLayouts/_rels/slideLayout2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82.xml"/><Relationship Id="rId7" Type="http://schemas.openxmlformats.org/officeDocument/2006/relationships/oleObject" Target="../embeddings/oleObject48.bin"/><Relationship Id="rId2" Type="http://schemas.openxmlformats.org/officeDocument/2006/relationships/tags" Target="../tags/tag381.xml"/><Relationship Id="rId1" Type="http://schemas.openxmlformats.org/officeDocument/2006/relationships/vmlDrawing" Target="../drawings/vmlDrawing48.vml"/><Relationship Id="rId6" Type="http://schemas.openxmlformats.org/officeDocument/2006/relationships/slideMaster" Target="../slideMasters/slideMaster16.xml"/><Relationship Id="rId5" Type="http://schemas.openxmlformats.org/officeDocument/2006/relationships/tags" Target="../tags/tag384.xml"/><Relationship Id="rId4" Type="http://schemas.openxmlformats.org/officeDocument/2006/relationships/tags" Target="../tags/tag383.xml"/><Relationship Id="rId9" Type="http://schemas.openxmlformats.org/officeDocument/2006/relationships/image" Target="../media/image4.jpeg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6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image" Target="../media/image9.jpeg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6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6.xml"/></Relationships>
</file>

<file path=ppt/slideLayouts/_rels/slideLayout242.xml.rels><?xml version="1.0" encoding="UTF-8" standalone="yes"?>
<Relationships xmlns="http://schemas.openxmlformats.org/package/2006/relationships"><Relationship Id="rId8" Type="http://schemas.openxmlformats.org/officeDocument/2006/relationships/tags" Target="../tags/tag392.xml"/><Relationship Id="rId13" Type="http://schemas.openxmlformats.org/officeDocument/2006/relationships/image" Target="../media/image4.jpeg"/><Relationship Id="rId3" Type="http://schemas.openxmlformats.org/officeDocument/2006/relationships/tags" Target="../tags/tag387.xml"/><Relationship Id="rId7" Type="http://schemas.openxmlformats.org/officeDocument/2006/relationships/tags" Target="../tags/tag391.xml"/><Relationship Id="rId12" Type="http://schemas.openxmlformats.org/officeDocument/2006/relationships/image" Target="../media/image3.jpeg"/><Relationship Id="rId2" Type="http://schemas.openxmlformats.org/officeDocument/2006/relationships/tags" Target="../tags/tag386.xml"/><Relationship Id="rId1" Type="http://schemas.openxmlformats.org/officeDocument/2006/relationships/vmlDrawing" Target="../drawings/vmlDrawing49.vml"/><Relationship Id="rId6" Type="http://schemas.openxmlformats.org/officeDocument/2006/relationships/tags" Target="../tags/tag390.xml"/><Relationship Id="rId11" Type="http://schemas.openxmlformats.org/officeDocument/2006/relationships/image" Target="../media/image2.emf"/><Relationship Id="rId5" Type="http://schemas.openxmlformats.org/officeDocument/2006/relationships/tags" Target="../tags/tag389.xml"/><Relationship Id="rId10" Type="http://schemas.openxmlformats.org/officeDocument/2006/relationships/oleObject" Target="../embeddings/oleObject49.bin"/><Relationship Id="rId4" Type="http://schemas.openxmlformats.org/officeDocument/2006/relationships/tags" Target="../tags/tag388.xml"/><Relationship Id="rId9" Type="http://schemas.openxmlformats.org/officeDocument/2006/relationships/slideMaster" Target="../slideMasters/slideMaster17.xml"/></Relationships>
</file>

<file path=ppt/slideLayouts/_rels/slideLayout243.xml.rels><?xml version="1.0" encoding="UTF-8" standalone="yes"?>
<Relationships xmlns="http://schemas.openxmlformats.org/package/2006/relationships"><Relationship Id="rId8" Type="http://schemas.openxmlformats.org/officeDocument/2006/relationships/tags" Target="../tags/tag399.xml"/><Relationship Id="rId13" Type="http://schemas.openxmlformats.org/officeDocument/2006/relationships/image" Target="../media/image6.png"/><Relationship Id="rId3" Type="http://schemas.openxmlformats.org/officeDocument/2006/relationships/tags" Target="../tags/tag394.xml"/><Relationship Id="rId7" Type="http://schemas.openxmlformats.org/officeDocument/2006/relationships/tags" Target="../tags/tag398.xml"/><Relationship Id="rId12" Type="http://schemas.openxmlformats.org/officeDocument/2006/relationships/image" Target="../media/image5.jpeg"/><Relationship Id="rId2" Type="http://schemas.openxmlformats.org/officeDocument/2006/relationships/tags" Target="../tags/tag393.xml"/><Relationship Id="rId1" Type="http://schemas.openxmlformats.org/officeDocument/2006/relationships/vmlDrawing" Target="../drawings/vmlDrawing50.vml"/><Relationship Id="rId6" Type="http://schemas.openxmlformats.org/officeDocument/2006/relationships/tags" Target="../tags/tag397.xml"/><Relationship Id="rId11" Type="http://schemas.openxmlformats.org/officeDocument/2006/relationships/image" Target="../media/image2.emf"/><Relationship Id="rId5" Type="http://schemas.openxmlformats.org/officeDocument/2006/relationships/tags" Target="../tags/tag396.xml"/><Relationship Id="rId10" Type="http://schemas.openxmlformats.org/officeDocument/2006/relationships/oleObject" Target="../embeddings/oleObject50.bin"/><Relationship Id="rId4" Type="http://schemas.openxmlformats.org/officeDocument/2006/relationships/tags" Target="../tags/tag395.xml"/><Relationship Id="rId9" Type="http://schemas.openxmlformats.org/officeDocument/2006/relationships/slideMaster" Target="../slideMasters/slideMaster17.xml"/></Relationships>
</file>

<file path=ppt/slideLayouts/_rels/slideLayout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7.xml"/><Relationship Id="rId1" Type="http://schemas.openxmlformats.org/officeDocument/2006/relationships/tags" Target="../tags/tag400.xml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7.xml"/><Relationship Id="rId1" Type="http://schemas.openxmlformats.org/officeDocument/2006/relationships/tags" Target="../tags/tag401.x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7.xml"/><Relationship Id="rId1" Type="http://schemas.openxmlformats.org/officeDocument/2006/relationships/tags" Target="../tags/tag402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7.xml"/><Relationship Id="rId1" Type="http://schemas.openxmlformats.org/officeDocument/2006/relationships/tags" Target="../tags/tag403.xml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7.xml"/><Relationship Id="rId1" Type="http://schemas.openxmlformats.org/officeDocument/2006/relationships/tags" Target="../tags/tag404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406.xml"/><Relationship Id="rId7" Type="http://schemas.openxmlformats.org/officeDocument/2006/relationships/oleObject" Target="../embeddings/oleObject51.bin"/><Relationship Id="rId2" Type="http://schemas.openxmlformats.org/officeDocument/2006/relationships/tags" Target="../tags/tag405.xml"/><Relationship Id="rId1" Type="http://schemas.openxmlformats.org/officeDocument/2006/relationships/vmlDrawing" Target="../drawings/vmlDrawing51.vml"/><Relationship Id="rId6" Type="http://schemas.openxmlformats.org/officeDocument/2006/relationships/slideMaster" Target="../slideMasters/slideMaster17.xml"/><Relationship Id="rId5" Type="http://schemas.openxmlformats.org/officeDocument/2006/relationships/tags" Target="../tags/tag408.xml"/><Relationship Id="rId4" Type="http://schemas.openxmlformats.org/officeDocument/2006/relationships/tags" Target="../tags/tag407.xml"/><Relationship Id="rId9" Type="http://schemas.openxmlformats.org/officeDocument/2006/relationships/image" Target="../media/image4.jpeg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7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7.xml"/></Relationships>
</file>

<file path=ppt/slideLayouts/_rels/slideLayout257.xml.rels><?xml version="1.0" encoding="UTF-8" standalone="yes"?>
<Relationships xmlns="http://schemas.openxmlformats.org/package/2006/relationships"><Relationship Id="rId8" Type="http://schemas.openxmlformats.org/officeDocument/2006/relationships/tags" Target="../tags/tag415.xml"/><Relationship Id="rId13" Type="http://schemas.openxmlformats.org/officeDocument/2006/relationships/image" Target="../media/image4.jpeg"/><Relationship Id="rId3" Type="http://schemas.openxmlformats.org/officeDocument/2006/relationships/tags" Target="../tags/tag410.xml"/><Relationship Id="rId7" Type="http://schemas.openxmlformats.org/officeDocument/2006/relationships/tags" Target="../tags/tag414.xml"/><Relationship Id="rId12" Type="http://schemas.openxmlformats.org/officeDocument/2006/relationships/image" Target="../media/image3.jpeg"/><Relationship Id="rId2" Type="http://schemas.openxmlformats.org/officeDocument/2006/relationships/tags" Target="../tags/tag409.xml"/><Relationship Id="rId1" Type="http://schemas.openxmlformats.org/officeDocument/2006/relationships/vmlDrawing" Target="../drawings/vmlDrawing52.vml"/><Relationship Id="rId6" Type="http://schemas.openxmlformats.org/officeDocument/2006/relationships/tags" Target="../tags/tag413.xml"/><Relationship Id="rId11" Type="http://schemas.openxmlformats.org/officeDocument/2006/relationships/image" Target="../media/image2.emf"/><Relationship Id="rId5" Type="http://schemas.openxmlformats.org/officeDocument/2006/relationships/tags" Target="../tags/tag412.xml"/><Relationship Id="rId10" Type="http://schemas.openxmlformats.org/officeDocument/2006/relationships/oleObject" Target="../embeddings/oleObject52.bin"/><Relationship Id="rId4" Type="http://schemas.openxmlformats.org/officeDocument/2006/relationships/tags" Target="../tags/tag411.xml"/><Relationship Id="rId9" Type="http://schemas.openxmlformats.org/officeDocument/2006/relationships/slideMaster" Target="../slideMasters/slideMaster18.xml"/></Relationships>
</file>

<file path=ppt/slideLayouts/_rels/slideLayout258.xml.rels><?xml version="1.0" encoding="UTF-8" standalone="yes"?>
<Relationships xmlns="http://schemas.openxmlformats.org/package/2006/relationships"><Relationship Id="rId8" Type="http://schemas.openxmlformats.org/officeDocument/2006/relationships/tags" Target="../tags/tag422.xml"/><Relationship Id="rId13" Type="http://schemas.openxmlformats.org/officeDocument/2006/relationships/image" Target="../media/image6.png"/><Relationship Id="rId3" Type="http://schemas.openxmlformats.org/officeDocument/2006/relationships/tags" Target="../tags/tag417.xml"/><Relationship Id="rId7" Type="http://schemas.openxmlformats.org/officeDocument/2006/relationships/tags" Target="../tags/tag421.xml"/><Relationship Id="rId12" Type="http://schemas.openxmlformats.org/officeDocument/2006/relationships/image" Target="../media/image5.jpeg"/><Relationship Id="rId2" Type="http://schemas.openxmlformats.org/officeDocument/2006/relationships/tags" Target="../tags/tag416.xml"/><Relationship Id="rId1" Type="http://schemas.openxmlformats.org/officeDocument/2006/relationships/vmlDrawing" Target="../drawings/vmlDrawing53.vml"/><Relationship Id="rId6" Type="http://schemas.openxmlformats.org/officeDocument/2006/relationships/tags" Target="../tags/tag420.xml"/><Relationship Id="rId11" Type="http://schemas.openxmlformats.org/officeDocument/2006/relationships/image" Target="../media/image2.emf"/><Relationship Id="rId5" Type="http://schemas.openxmlformats.org/officeDocument/2006/relationships/tags" Target="../tags/tag419.xml"/><Relationship Id="rId10" Type="http://schemas.openxmlformats.org/officeDocument/2006/relationships/oleObject" Target="../embeddings/oleObject53.bin"/><Relationship Id="rId4" Type="http://schemas.openxmlformats.org/officeDocument/2006/relationships/tags" Target="../tags/tag418.xml"/><Relationship Id="rId9" Type="http://schemas.openxmlformats.org/officeDocument/2006/relationships/slideMaster" Target="../slideMasters/slideMaster18.xml"/></Relationships>
</file>

<file path=ppt/slideLayouts/_rels/slideLayout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8.xml"/><Relationship Id="rId1" Type="http://schemas.openxmlformats.org/officeDocument/2006/relationships/tags" Target="../tags/tag42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8.xml"/><Relationship Id="rId1" Type="http://schemas.openxmlformats.org/officeDocument/2006/relationships/tags" Target="../tags/tag424.xml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8.xml"/><Relationship Id="rId1" Type="http://schemas.openxmlformats.org/officeDocument/2006/relationships/tags" Target="../tags/tag425.xml"/></Relationships>
</file>

<file path=ppt/slideLayouts/_rels/slideLayout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8.xml"/><Relationship Id="rId1" Type="http://schemas.openxmlformats.org/officeDocument/2006/relationships/tags" Target="../tags/tag426.xml"/></Relationships>
</file>

<file path=ppt/slideLayouts/_rels/slideLayout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8.xml"/><Relationship Id="rId1" Type="http://schemas.openxmlformats.org/officeDocument/2006/relationships/tags" Target="../tags/tag427.xml"/></Relationships>
</file>

<file path=ppt/slideLayouts/_rels/slideLayout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8.xml"/><Relationship Id="rId1" Type="http://schemas.openxmlformats.org/officeDocument/2006/relationships/tags" Target="../tags/tag428.xml"/></Relationships>
</file>

<file path=ppt/slideLayouts/_rels/slideLayout2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430.xml"/><Relationship Id="rId7" Type="http://schemas.openxmlformats.org/officeDocument/2006/relationships/oleObject" Target="../embeddings/oleObject54.bin"/><Relationship Id="rId2" Type="http://schemas.openxmlformats.org/officeDocument/2006/relationships/tags" Target="../tags/tag429.xml"/><Relationship Id="rId1" Type="http://schemas.openxmlformats.org/officeDocument/2006/relationships/vmlDrawing" Target="../drawings/vmlDrawing54.vml"/><Relationship Id="rId6" Type="http://schemas.openxmlformats.org/officeDocument/2006/relationships/slideMaster" Target="../slideMasters/slideMaster18.xml"/><Relationship Id="rId5" Type="http://schemas.openxmlformats.org/officeDocument/2006/relationships/tags" Target="../tags/tag432.xml"/><Relationship Id="rId4" Type="http://schemas.openxmlformats.org/officeDocument/2006/relationships/tags" Target="../tags/tag431.xml"/><Relationship Id="rId9" Type="http://schemas.openxmlformats.org/officeDocument/2006/relationships/image" Target="../media/image4.jpeg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8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8.xml"/></Relationships>
</file>

<file path=ppt/slideLayouts/_rels/slideLayout272.xml.rels><?xml version="1.0" encoding="UTF-8" standalone="yes"?>
<Relationships xmlns="http://schemas.openxmlformats.org/package/2006/relationships"><Relationship Id="rId8" Type="http://schemas.openxmlformats.org/officeDocument/2006/relationships/tags" Target="../tags/tag441.xml"/><Relationship Id="rId13" Type="http://schemas.openxmlformats.org/officeDocument/2006/relationships/image" Target="../media/image4.jpeg"/><Relationship Id="rId3" Type="http://schemas.openxmlformats.org/officeDocument/2006/relationships/tags" Target="../tags/tag436.xml"/><Relationship Id="rId7" Type="http://schemas.openxmlformats.org/officeDocument/2006/relationships/tags" Target="../tags/tag440.xml"/><Relationship Id="rId12" Type="http://schemas.openxmlformats.org/officeDocument/2006/relationships/image" Target="../media/image3.jpeg"/><Relationship Id="rId2" Type="http://schemas.openxmlformats.org/officeDocument/2006/relationships/tags" Target="../tags/tag435.xml"/><Relationship Id="rId1" Type="http://schemas.openxmlformats.org/officeDocument/2006/relationships/vmlDrawing" Target="../drawings/vmlDrawing56.vml"/><Relationship Id="rId6" Type="http://schemas.openxmlformats.org/officeDocument/2006/relationships/tags" Target="../tags/tag439.xml"/><Relationship Id="rId11" Type="http://schemas.openxmlformats.org/officeDocument/2006/relationships/image" Target="../media/image2.emf"/><Relationship Id="rId5" Type="http://schemas.openxmlformats.org/officeDocument/2006/relationships/tags" Target="../tags/tag438.xml"/><Relationship Id="rId10" Type="http://schemas.openxmlformats.org/officeDocument/2006/relationships/oleObject" Target="../embeddings/oleObject56.bin"/><Relationship Id="rId4" Type="http://schemas.openxmlformats.org/officeDocument/2006/relationships/tags" Target="../tags/tag437.xml"/><Relationship Id="rId9" Type="http://schemas.openxmlformats.org/officeDocument/2006/relationships/slideMaster" Target="../slideMasters/slideMaster19.xml"/></Relationships>
</file>

<file path=ppt/slideLayouts/_rels/slideLayout273.xml.rels><?xml version="1.0" encoding="UTF-8" standalone="yes"?>
<Relationships xmlns="http://schemas.openxmlformats.org/package/2006/relationships"><Relationship Id="rId8" Type="http://schemas.openxmlformats.org/officeDocument/2006/relationships/tags" Target="../tags/tag448.xml"/><Relationship Id="rId13" Type="http://schemas.openxmlformats.org/officeDocument/2006/relationships/image" Target="../media/image6.png"/><Relationship Id="rId3" Type="http://schemas.openxmlformats.org/officeDocument/2006/relationships/tags" Target="../tags/tag443.xml"/><Relationship Id="rId7" Type="http://schemas.openxmlformats.org/officeDocument/2006/relationships/tags" Target="../tags/tag447.xml"/><Relationship Id="rId12" Type="http://schemas.openxmlformats.org/officeDocument/2006/relationships/image" Target="../media/image5.jpeg"/><Relationship Id="rId2" Type="http://schemas.openxmlformats.org/officeDocument/2006/relationships/tags" Target="../tags/tag442.xml"/><Relationship Id="rId1" Type="http://schemas.openxmlformats.org/officeDocument/2006/relationships/vmlDrawing" Target="../drawings/vmlDrawing57.vml"/><Relationship Id="rId6" Type="http://schemas.openxmlformats.org/officeDocument/2006/relationships/tags" Target="../tags/tag446.xml"/><Relationship Id="rId11" Type="http://schemas.openxmlformats.org/officeDocument/2006/relationships/image" Target="../media/image2.emf"/><Relationship Id="rId5" Type="http://schemas.openxmlformats.org/officeDocument/2006/relationships/tags" Target="../tags/tag445.xml"/><Relationship Id="rId10" Type="http://schemas.openxmlformats.org/officeDocument/2006/relationships/oleObject" Target="../embeddings/oleObject57.bin"/><Relationship Id="rId4" Type="http://schemas.openxmlformats.org/officeDocument/2006/relationships/tags" Target="../tags/tag444.xml"/><Relationship Id="rId9" Type="http://schemas.openxmlformats.org/officeDocument/2006/relationships/slideMaster" Target="../slideMasters/slideMaster19.xml"/></Relationships>
</file>

<file path=ppt/slideLayouts/_rels/slideLayout2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9.xml"/><Relationship Id="rId1" Type="http://schemas.openxmlformats.org/officeDocument/2006/relationships/tags" Target="../tags/tag449.xml"/></Relationships>
</file>

<file path=ppt/slideLayouts/_rels/slideLayout2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9.xml"/><Relationship Id="rId1" Type="http://schemas.openxmlformats.org/officeDocument/2006/relationships/tags" Target="../tags/tag450.xml"/></Relationships>
</file>

<file path=ppt/slideLayouts/_rels/slideLayout2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9.xml"/><Relationship Id="rId1" Type="http://schemas.openxmlformats.org/officeDocument/2006/relationships/tags" Target="../tags/tag451.xml"/></Relationships>
</file>

<file path=ppt/slideLayouts/_rels/slideLayout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9.xml"/><Relationship Id="rId1" Type="http://schemas.openxmlformats.org/officeDocument/2006/relationships/tags" Target="../tags/tag452.xml"/></Relationships>
</file>

<file path=ppt/slideLayouts/_rels/slideLayout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9.xml"/><Relationship Id="rId1" Type="http://schemas.openxmlformats.org/officeDocument/2006/relationships/tags" Target="../tags/tag453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455.xml"/><Relationship Id="rId7" Type="http://schemas.openxmlformats.org/officeDocument/2006/relationships/oleObject" Target="../embeddings/oleObject58.bin"/><Relationship Id="rId2" Type="http://schemas.openxmlformats.org/officeDocument/2006/relationships/tags" Target="../tags/tag454.xml"/><Relationship Id="rId1" Type="http://schemas.openxmlformats.org/officeDocument/2006/relationships/vmlDrawing" Target="../drawings/vmlDrawing58.vml"/><Relationship Id="rId6" Type="http://schemas.openxmlformats.org/officeDocument/2006/relationships/slideMaster" Target="../slideMasters/slideMaster19.xml"/><Relationship Id="rId5" Type="http://schemas.openxmlformats.org/officeDocument/2006/relationships/tags" Target="../tags/tag457.xml"/><Relationship Id="rId4" Type="http://schemas.openxmlformats.org/officeDocument/2006/relationships/tags" Target="../tags/tag456.xml"/><Relationship Id="rId9" Type="http://schemas.openxmlformats.org/officeDocument/2006/relationships/image" Target="../media/image4.jpeg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58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9.bin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9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9.xml"/></Relationships>
</file>

<file path=ppt/slideLayouts/_rels/slideLayout287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13" Type="http://schemas.openxmlformats.org/officeDocument/2006/relationships/image" Target="../media/image12.jpeg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12" Type="http://schemas.openxmlformats.org/officeDocument/2006/relationships/image" Target="../media/image3.jpeg"/><Relationship Id="rId2" Type="http://schemas.openxmlformats.org/officeDocument/2006/relationships/tags" Target="../tags/tag461.xml"/><Relationship Id="rId1" Type="http://schemas.openxmlformats.org/officeDocument/2006/relationships/vmlDrawing" Target="../drawings/vmlDrawing61.vml"/><Relationship Id="rId6" Type="http://schemas.openxmlformats.org/officeDocument/2006/relationships/tags" Target="../tags/tag465.xml"/><Relationship Id="rId11" Type="http://schemas.openxmlformats.org/officeDocument/2006/relationships/image" Target="../media/image2.emf"/><Relationship Id="rId5" Type="http://schemas.openxmlformats.org/officeDocument/2006/relationships/tags" Target="../tags/tag464.xml"/><Relationship Id="rId10" Type="http://schemas.openxmlformats.org/officeDocument/2006/relationships/oleObject" Target="../embeddings/oleObject61.bin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20.xml"/></Relationships>
</file>

<file path=ppt/slideLayouts/_rels/slideLayout288.xml.rels><?xml version="1.0" encoding="UTF-8" standalone="yes"?>
<Relationships xmlns="http://schemas.openxmlformats.org/package/2006/relationships"><Relationship Id="rId8" Type="http://schemas.openxmlformats.org/officeDocument/2006/relationships/tags" Target="../tags/tag474.xml"/><Relationship Id="rId13" Type="http://schemas.openxmlformats.org/officeDocument/2006/relationships/image" Target="../media/image6.png"/><Relationship Id="rId3" Type="http://schemas.openxmlformats.org/officeDocument/2006/relationships/tags" Target="../tags/tag469.xml"/><Relationship Id="rId7" Type="http://schemas.openxmlformats.org/officeDocument/2006/relationships/tags" Target="../tags/tag473.xml"/><Relationship Id="rId12" Type="http://schemas.openxmlformats.org/officeDocument/2006/relationships/image" Target="../media/image5.jpeg"/><Relationship Id="rId2" Type="http://schemas.openxmlformats.org/officeDocument/2006/relationships/tags" Target="../tags/tag468.xml"/><Relationship Id="rId1" Type="http://schemas.openxmlformats.org/officeDocument/2006/relationships/vmlDrawing" Target="../drawings/vmlDrawing62.vml"/><Relationship Id="rId6" Type="http://schemas.openxmlformats.org/officeDocument/2006/relationships/tags" Target="../tags/tag472.xml"/><Relationship Id="rId11" Type="http://schemas.openxmlformats.org/officeDocument/2006/relationships/image" Target="../media/image2.emf"/><Relationship Id="rId5" Type="http://schemas.openxmlformats.org/officeDocument/2006/relationships/tags" Target="../tags/tag471.xml"/><Relationship Id="rId10" Type="http://schemas.openxmlformats.org/officeDocument/2006/relationships/oleObject" Target="../embeddings/oleObject62.bin"/><Relationship Id="rId4" Type="http://schemas.openxmlformats.org/officeDocument/2006/relationships/tags" Target="../tags/tag470.xml"/><Relationship Id="rId9" Type="http://schemas.openxmlformats.org/officeDocument/2006/relationships/slideMaster" Target="../slideMasters/slideMaster20.xml"/></Relationships>
</file>

<file path=ppt/slideLayouts/_rels/slideLayout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0.xml"/><Relationship Id="rId1" Type="http://schemas.openxmlformats.org/officeDocument/2006/relationships/tags" Target="../tags/tag47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0.xml"/><Relationship Id="rId1" Type="http://schemas.openxmlformats.org/officeDocument/2006/relationships/tags" Target="../tags/tag476.xml"/></Relationships>
</file>

<file path=ppt/slideLayouts/_rels/slideLayout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0.xml"/><Relationship Id="rId1" Type="http://schemas.openxmlformats.org/officeDocument/2006/relationships/tags" Target="../tags/tag477.xml"/></Relationships>
</file>

<file path=ppt/slideLayouts/_rels/slideLayout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0.xml"/><Relationship Id="rId1" Type="http://schemas.openxmlformats.org/officeDocument/2006/relationships/tags" Target="../tags/tag478.xml"/></Relationships>
</file>

<file path=ppt/slideLayouts/_rels/slideLayout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0.xml"/><Relationship Id="rId1" Type="http://schemas.openxmlformats.org/officeDocument/2006/relationships/tags" Target="../tags/tag479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481.xml"/><Relationship Id="rId7" Type="http://schemas.openxmlformats.org/officeDocument/2006/relationships/oleObject" Target="../embeddings/oleObject63.bin"/><Relationship Id="rId2" Type="http://schemas.openxmlformats.org/officeDocument/2006/relationships/tags" Target="../tags/tag480.xml"/><Relationship Id="rId1" Type="http://schemas.openxmlformats.org/officeDocument/2006/relationships/vmlDrawing" Target="../drawings/vmlDrawing63.vml"/><Relationship Id="rId6" Type="http://schemas.openxmlformats.org/officeDocument/2006/relationships/slideMaster" Target="../slideMasters/slideMaster20.xml"/><Relationship Id="rId5" Type="http://schemas.openxmlformats.org/officeDocument/2006/relationships/tags" Target="../tags/tag483.xml"/><Relationship Id="rId4" Type="http://schemas.openxmlformats.org/officeDocument/2006/relationships/tags" Target="../tags/tag482.xml"/><Relationship Id="rId9" Type="http://schemas.openxmlformats.org/officeDocument/2006/relationships/image" Target="../media/image13.jpeg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484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4.bin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6.png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0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0.xml"/></Relationships>
</file>

<file path=ppt/slideLayouts/_rels/slideLayout302.xml.rels><?xml version="1.0" encoding="UTF-8" standalone="yes"?>
<Relationships xmlns="http://schemas.openxmlformats.org/package/2006/relationships"><Relationship Id="rId8" Type="http://schemas.openxmlformats.org/officeDocument/2006/relationships/tags" Target="../tags/tag492.xml"/><Relationship Id="rId13" Type="http://schemas.openxmlformats.org/officeDocument/2006/relationships/image" Target="../media/image4.jpeg"/><Relationship Id="rId3" Type="http://schemas.openxmlformats.org/officeDocument/2006/relationships/tags" Target="../tags/tag487.xml"/><Relationship Id="rId7" Type="http://schemas.openxmlformats.org/officeDocument/2006/relationships/tags" Target="../tags/tag491.xml"/><Relationship Id="rId12" Type="http://schemas.openxmlformats.org/officeDocument/2006/relationships/image" Target="../media/image3.jpeg"/><Relationship Id="rId2" Type="http://schemas.openxmlformats.org/officeDocument/2006/relationships/tags" Target="../tags/tag486.xml"/><Relationship Id="rId1" Type="http://schemas.openxmlformats.org/officeDocument/2006/relationships/vmlDrawing" Target="../drawings/vmlDrawing66.vml"/><Relationship Id="rId6" Type="http://schemas.openxmlformats.org/officeDocument/2006/relationships/tags" Target="../tags/tag490.xml"/><Relationship Id="rId11" Type="http://schemas.openxmlformats.org/officeDocument/2006/relationships/image" Target="../media/image2.emf"/><Relationship Id="rId5" Type="http://schemas.openxmlformats.org/officeDocument/2006/relationships/tags" Target="../tags/tag489.xml"/><Relationship Id="rId10" Type="http://schemas.openxmlformats.org/officeDocument/2006/relationships/oleObject" Target="../embeddings/oleObject66.bin"/><Relationship Id="rId4" Type="http://schemas.openxmlformats.org/officeDocument/2006/relationships/tags" Target="../tags/tag488.xml"/><Relationship Id="rId9" Type="http://schemas.openxmlformats.org/officeDocument/2006/relationships/slideMaster" Target="../slideMasters/slideMaster21.xml"/></Relationships>
</file>

<file path=ppt/slideLayouts/_rels/slideLayout303.xml.rels><?xml version="1.0" encoding="UTF-8" standalone="yes"?>
<Relationships xmlns="http://schemas.openxmlformats.org/package/2006/relationships"><Relationship Id="rId8" Type="http://schemas.openxmlformats.org/officeDocument/2006/relationships/tags" Target="../tags/tag499.xml"/><Relationship Id="rId13" Type="http://schemas.openxmlformats.org/officeDocument/2006/relationships/image" Target="../media/image6.png"/><Relationship Id="rId3" Type="http://schemas.openxmlformats.org/officeDocument/2006/relationships/tags" Target="../tags/tag494.xml"/><Relationship Id="rId7" Type="http://schemas.openxmlformats.org/officeDocument/2006/relationships/tags" Target="../tags/tag498.xml"/><Relationship Id="rId12" Type="http://schemas.openxmlformats.org/officeDocument/2006/relationships/image" Target="../media/image5.jpeg"/><Relationship Id="rId2" Type="http://schemas.openxmlformats.org/officeDocument/2006/relationships/tags" Target="../tags/tag493.xml"/><Relationship Id="rId1" Type="http://schemas.openxmlformats.org/officeDocument/2006/relationships/vmlDrawing" Target="../drawings/vmlDrawing67.vml"/><Relationship Id="rId6" Type="http://schemas.openxmlformats.org/officeDocument/2006/relationships/tags" Target="../tags/tag497.xml"/><Relationship Id="rId11" Type="http://schemas.openxmlformats.org/officeDocument/2006/relationships/image" Target="../media/image2.emf"/><Relationship Id="rId5" Type="http://schemas.openxmlformats.org/officeDocument/2006/relationships/tags" Target="../tags/tag496.xml"/><Relationship Id="rId10" Type="http://schemas.openxmlformats.org/officeDocument/2006/relationships/oleObject" Target="../embeddings/oleObject67.bin"/><Relationship Id="rId4" Type="http://schemas.openxmlformats.org/officeDocument/2006/relationships/tags" Target="../tags/tag495.xml"/><Relationship Id="rId9" Type="http://schemas.openxmlformats.org/officeDocument/2006/relationships/slideMaster" Target="../slideMasters/slideMaster21.xml"/></Relationships>
</file>

<file path=ppt/slideLayouts/_rels/slideLayout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1.xml"/><Relationship Id="rId1" Type="http://schemas.openxmlformats.org/officeDocument/2006/relationships/tags" Target="../tags/tag500.xml"/></Relationships>
</file>

<file path=ppt/slideLayouts/_rels/slideLayout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1.xml"/><Relationship Id="rId1" Type="http://schemas.openxmlformats.org/officeDocument/2006/relationships/tags" Target="../tags/tag501.xml"/></Relationships>
</file>

<file path=ppt/slideLayouts/_rels/slideLayout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1.xml"/><Relationship Id="rId1" Type="http://schemas.openxmlformats.org/officeDocument/2006/relationships/tags" Target="../tags/tag502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8.xml"/></Relationships>
</file>

<file path=ppt/slideLayouts/_rels/slideLayout3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504.xml"/><Relationship Id="rId7" Type="http://schemas.openxmlformats.org/officeDocument/2006/relationships/oleObject" Target="../embeddings/oleObject68.bin"/><Relationship Id="rId2" Type="http://schemas.openxmlformats.org/officeDocument/2006/relationships/tags" Target="../tags/tag503.xml"/><Relationship Id="rId1" Type="http://schemas.openxmlformats.org/officeDocument/2006/relationships/vmlDrawing" Target="../drawings/vmlDrawing68.vml"/><Relationship Id="rId6" Type="http://schemas.openxmlformats.org/officeDocument/2006/relationships/slideMaster" Target="../slideMasters/slideMaster21.xml"/><Relationship Id="rId5" Type="http://schemas.openxmlformats.org/officeDocument/2006/relationships/tags" Target="../tags/tag506.xml"/><Relationship Id="rId4" Type="http://schemas.openxmlformats.org/officeDocument/2006/relationships/tags" Target="../tags/tag505.xml"/><Relationship Id="rId9" Type="http://schemas.openxmlformats.org/officeDocument/2006/relationships/image" Target="../media/image4.jpeg"/></Relationships>
</file>

<file path=ppt/slideLayouts/_rels/slideLayout3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507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9.bin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1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1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1.xml"/></Relationships>
</file>

<file path=ppt/slideLayouts/_rels/slideLayout317.xml.rels><?xml version="1.0" encoding="UTF-8" standalone="yes"?>
<Relationships xmlns="http://schemas.openxmlformats.org/package/2006/relationships"><Relationship Id="rId8" Type="http://schemas.openxmlformats.org/officeDocument/2006/relationships/tags" Target="../tags/tag516.xml"/><Relationship Id="rId13" Type="http://schemas.openxmlformats.org/officeDocument/2006/relationships/image" Target="../media/image4.jpeg"/><Relationship Id="rId3" Type="http://schemas.openxmlformats.org/officeDocument/2006/relationships/tags" Target="../tags/tag511.xml"/><Relationship Id="rId7" Type="http://schemas.openxmlformats.org/officeDocument/2006/relationships/tags" Target="../tags/tag515.xml"/><Relationship Id="rId12" Type="http://schemas.openxmlformats.org/officeDocument/2006/relationships/image" Target="../media/image3.jpeg"/><Relationship Id="rId2" Type="http://schemas.openxmlformats.org/officeDocument/2006/relationships/tags" Target="../tags/tag510.xml"/><Relationship Id="rId1" Type="http://schemas.openxmlformats.org/officeDocument/2006/relationships/vmlDrawing" Target="../drawings/vmlDrawing71.vml"/><Relationship Id="rId6" Type="http://schemas.openxmlformats.org/officeDocument/2006/relationships/tags" Target="../tags/tag514.xml"/><Relationship Id="rId11" Type="http://schemas.openxmlformats.org/officeDocument/2006/relationships/image" Target="../media/image2.emf"/><Relationship Id="rId5" Type="http://schemas.openxmlformats.org/officeDocument/2006/relationships/tags" Target="../tags/tag513.xml"/><Relationship Id="rId10" Type="http://schemas.openxmlformats.org/officeDocument/2006/relationships/oleObject" Target="../embeddings/oleObject71.bin"/><Relationship Id="rId4" Type="http://schemas.openxmlformats.org/officeDocument/2006/relationships/tags" Target="../tags/tag512.xml"/><Relationship Id="rId9" Type="http://schemas.openxmlformats.org/officeDocument/2006/relationships/slideMaster" Target="../slideMasters/slideMaster22.xml"/></Relationships>
</file>

<file path=ppt/slideLayouts/_rels/slideLayout318.xml.rels><?xml version="1.0" encoding="UTF-8" standalone="yes"?>
<Relationships xmlns="http://schemas.openxmlformats.org/package/2006/relationships"><Relationship Id="rId8" Type="http://schemas.openxmlformats.org/officeDocument/2006/relationships/tags" Target="../tags/tag523.xml"/><Relationship Id="rId13" Type="http://schemas.openxmlformats.org/officeDocument/2006/relationships/image" Target="../media/image6.png"/><Relationship Id="rId3" Type="http://schemas.openxmlformats.org/officeDocument/2006/relationships/tags" Target="../tags/tag518.xml"/><Relationship Id="rId7" Type="http://schemas.openxmlformats.org/officeDocument/2006/relationships/tags" Target="../tags/tag522.xml"/><Relationship Id="rId12" Type="http://schemas.openxmlformats.org/officeDocument/2006/relationships/image" Target="../media/image5.jpeg"/><Relationship Id="rId2" Type="http://schemas.openxmlformats.org/officeDocument/2006/relationships/tags" Target="../tags/tag517.xml"/><Relationship Id="rId1" Type="http://schemas.openxmlformats.org/officeDocument/2006/relationships/vmlDrawing" Target="../drawings/vmlDrawing72.vml"/><Relationship Id="rId6" Type="http://schemas.openxmlformats.org/officeDocument/2006/relationships/tags" Target="../tags/tag521.xml"/><Relationship Id="rId11" Type="http://schemas.openxmlformats.org/officeDocument/2006/relationships/image" Target="../media/image2.emf"/><Relationship Id="rId5" Type="http://schemas.openxmlformats.org/officeDocument/2006/relationships/tags" Target="../tags/tag520.xml"/><Relationship Id="rId10" Type="http://schemas.openxmlformats.org/officeDocument/2006/relationships/oleObject" Target="../embeddings/oleObject72.bin"/><Relationship Id="rId4" Type="http://schemas.openxmlformats.org/officeDocument/2006/relationships/tags" Target="../tags/tag519.xml"/><Relationship Id="rId9" Type="http://schemas.openxmlformats.org/officeDocument/2006/relationships/slideMaster" Target="../slideMasters/slideMaster22.xml"/></Relationships>
</file>

<file path=ppt/slideLayouts/_rels/slideLayout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2.xml"/><Relationship Id="rId1" Type="http://schemas.openxmlformats.org/officeDocument/2006/relationships/tags" Target="../tags/tag524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image" Target="../media/image4.jpeg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image" Target="../media/image3.jpeg"/><Relationship Id="rId2" Type="http://schemas.openxmlformats.org/officeDocument/2006/relationships/tags" Target="../tags/tag49.xml"/><Relationship Id="rId1" Type="http://schemas.openxmlformats.org/officeDocument/2006/relationships/vmlDrawing" Target="../drawings/vmlDrawing7.vml"/><Relationship Id="rId6" Type="http://schemas.openxmlformats.org/officeDocument/2006/relationships/tags" Target="../tags/tag53.xml"/><Relationship Id="rId11" Type="http://schemas.openxmlformats.org/officeDocument/2006/relationships/image" Target="../media/image2.emf"/><Relationship Id="rId5" Type="http://schemas.openxmlformats.org/officeDocument/2006/relationships/tags" Target="../tags/tag52.xml"/><Relationship Id="rId10" Type="http://schemas.openxmlformats.org/officeDocument/2006/relationships/oleObject" Target="../embeddings/oleObject7.bin"/><Relationship Id="rId4" Type="http://schemas.openxmlformats.org/officeDocument/2006/relationships/tags" Target="../tags/tag51.xml"/><Relationship Id="rId9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2.xml"/><Relationship Id="rId1" Type="http://schemas.openxmlformats.org/officeDocument/2006/relationships/tags" Target="../tags/tag525.xml"/></Relationships>
</file>

<file path=ppt/slideLayouts/_rels/slideLayout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2.xml"/><Relationship Id="rId1" Type="http://schemas.openxmlformats.org/officeDocument/2006/relationships/tags" Target="../tags/tag526.xml"/></Relationships>
</file>

<file path=ppt/slideLayouts/_rels/slideLayout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2.xml"/><Relationship Id="rId1" Type="http://schemas.openxmlformats.org/officeDocument/2006/relationships/tags" Target="../tags/tag527.xml"/></Relationships>
</file>

<file path=ppt/slideLayouts/_rels/slideLayout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2.xml"/><Relationship Id="rId1" Type="http://schemas.openxmlformats.org/officeDocument/2006/relationships/tags" Target="../tags/tag528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530.xml"/><Relationship Id="rId7" Type="http://schemas.openxmlformats.org/officeDocument/2006/relationships/oleObject" Target="../embeddings/oleObject73.bin"/><Relationship Id="rId2" Type="http://schemas.openxmlformats.org/officeDocument/2006/relationships/tags" Target="../tags/tag529.xml"/><Relationship Id="rId1" Type="http://schemas.openxmlformats.org/officeDocument/2006/relationships/vmlDrawing" Target="../drawings/vmlDrawing73.vml"/><Relationship Id="rId6" Type="http://schemas.openxmlformats.org/officeDocument/2006/relationships/slideMaster" Target="../slideMasters/slideMaster22.xml"/><Relationship Id="rId5" Type="http://schemas.openxmlformats.org/officeDocument/2006/relationships/tags" Target="../tags/tag532.xml"/><Relationship Id="rId4" Type="http://schemas.openxmlformats.org/officeDocument/2006/relationships/tags" Target="../tags/tag531.xml"/><Relationship Id="rId9" Type="http://schemas.openxmlformats.org/officeDocument/2006/relationships/image" Target="../media/image4.jpeg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533.xml"/><Relationship Id="rId1" Type="http://schemas.openxmlformats.org/officeDocument/2006/relationships/vmlDrawing" Target="../drawings/vmlDrawing7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4.bin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image" Target="../media/image6.png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5.jpeg"/><Relationship Id="rId2" Type="http://schemas.openxmlformats.org/officeDocument/2006/relationships/tags" Target="../tags/tag56.xml"/><Relationship Id="rId1" Type="http://schemas.openxmlformats.org/officeDocument/2006/relationships/vmlDrawing" Target="../drawings/vmlDrawing8.vml"/><Relationship Id="rId6" Type="http://schemas.openxmlformats.org/officeDocument/2006/relationships/tags" Target="../tags/tag60.xml"/><Relationship Id="rId11" Type="http://schemas.openxmlformats.org/officeDocument/2006/relationships/image" Target="../media/image2.emf"/><Relationship Id="rId5" Type="http://schemas.openxmlformats.org/officeDocument/2006/relationships/tags" Target="../tags/tag59.xml"/><Relationship Id="rId10" Type="http://schemas.openxmlformats.org/officeDocument/2006/relationships/oleObject" Target="../embeddings/oleObject8.bin"/><Relationship Id="rId4" Type="http://schemas.openxmlformats.org/officeDocument/2006/relationships/tags" Target="../tags/tag58.xml"/><Relationship Id="rId9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2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2.xml"/></Relationships>
</file>

<file path=ppt/slideLayouts/_rels/slideLayout332.xml.rels><?xml version="1.0" encoding="UTF-8" standalone="yes"?>
<Relationships xmlns="http://schemas.openxmlformats.org/package/2006/relationships"><Relationship Id="rId8" Type="http://schemas.openxmlformats.org/officeDocument/2006/relationships/tags" Target="../tags/tag542.xml"/><Relationship Id="rId13" Type="http://schemas.openxmlformats.org/officeDocument/2006/relationships/image" Target="../media/image4.jpeg"/><Relationship Id="rId3" Type="http://schemas.openxmlformats.org/officeDocument/2006/relationships/tags" Target="../tags/tag537.xml"/><Relationship Id="rId7" Type="http://schemas.openxmlformats.org/officeDocument/2006/relationships/tags" Target="../tags/tag541.xml"/><Relationship Id="rId12" Type="http://schemas.openxmlformats.org/officeDocument/2006/relationships/image" Target="../media/image3.jpeg"/><Relationship Id="rId2" Type="http://schemas.openxmlformats.org/officeDocument/2006/relationships/tags" Target="../tags/tag536.xml"/><Relationship Id="rId1" Type="http://schemas.openxmlformats.org/officeDocument/2006/relationships/vmlDrawing" Target="../drawings/vmlDrawing76.vml"/><Relationship Id="rId6" Type="http://schemas.openxmlformats.org/officeDocument/2006/relationships/tags" Target="../tags/tag540.xml"/><Relationship Id="rId11" Type="http://schemas.openxmlformats.org/officeDocument/2006/relationships/image" Target="../media/image2.emf"/><Relationship Id="rId5" Type="http://schemas.openxmlformats.org/officeDocument/2006/relationships/tags" Target="../tags/tag539.xml"/><Relationship Id="rId10" Type="http://schemas.openxmlformats.org/officeDocument/2006/relationships/oleObject" Target="../embeddings/oleObject76.bin"/><Relationship Id="rId4" Type="http://schemas.openxmlformats.org/officeDocument/2006/relationships/tags" Target="../tags/tag538.xml"/><Relationship Id="rId9" Type="http://schemas.openxmlformats.org/officeDocument/2006/relationships/slideMaster" Target="../slideMasters/slideMaster23.xml"/></Relationships>
</file>

<file path=ppt/slideLayouts/_rels/slideLayout333.xml.rels><?xml version="1.0" encoding="UTF-8" standalone="yes"?>
<Relationships xmlns="http://schemas.openxmlformats.org/package/2006/relationships"><Relationship Id="rId8" Type="http://schemas.openxmlformats.org/officeDocument/2006/relationships/tags" Target="../tags/tag549.xml"/><Relationship Id="rId13" Type="http://schemas.openxmlformats.org/officeDocument/2006/relationships/image" Target="../media/image6.png"/><Relationship Id="rId3" Type="http://schemas.openxmlformats.org/officeDocument/2006/relationships/tags" Target="../tags/tag544.xml"/><Relationship Id="rId7" Type="http://schemas.openxmlformats.org/officeDocument/2006/relationships/tags" Target="../tags/tag548.xml"/><Relationship Id="rId12" Type="http://schemas.openxmlformats.org/officeDocument/2006/relationships/image" Target="../media/image5.jpeg"/><Relationship Id="rId2" Type="http://schemas.openxmlformats.org/officeDocument/2006/relationships/tags" Target="../tags/tag543.xml"/><Relationship Id="rId1" Type="http://schemas.openxmlformats.org/officeDocument/2006/relationships/vmlDrawing" Target="../drawings/vmlDrawing77.vml"/><Relationship Id="rId6" Type="http://schemas.openxmlformats.org/officeDocument/2006/relationships/tags" Target="../tags/tag547.xml"/><Relationship Id="rId11" Type="http://schemas.openxmlformats.org/officeDocument/2006/relationships/image" Target="../media/image2.emf"/><Relationship Id="rId5" Type="http://schemas.openxmlformats.org/officeDocument/2006/relationships/tags" Target="../tags/tag546.xml"/><Relationship Id="rId10" Type="http://schemas.openxmlformats.org/officeDocument/2006/relationships/oleObject" Target="../embeddings/oleObject77.bin"/><Relationship Id="rId4" Type="http://schemas.openxmlformats.org/officeDocument/2006/relationships/tags" Target="../tags/tag545.xml"/><Relationship Id="rId9" Type="http://schemas.openxmlformats.org/officeDocument/2006/relationships/slideMaster" Target="../slideMasters/slideMaster23.xml"/></Relationships>
</file>

<file path=ppt/slideLayouts/_rels/slideLayout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3.xml"/><Relationship Id="rId1" Type="http://schemas.openxmlformats.org/officeDocument/2006/relationships/tags" Target="../tags/tag550.xml"/></Relationships>
</file>

<file path=ppt/slideLayouts/_rels/slideLayout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3.xml"/><Relationship Id="rId1" Type="http://schemas.openxmlformats.org/officeDocument/2006/relationships/tags" Target="../tags/tag551.xml"/></Relationships>
</file>

<file path=ppt/slideLayouts/_rels/slideLayout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3.xml"/><Relationship Id="rId1" Type="http://schemas.openxmlformats.org/officeDocument/2006/relationships/tags" Target="../tags/tag552.xml"/></Relationships>
</file>

<file path=ppt/slideLayouts/_rels/slideLayout3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3.xml"/><Relationship Id="rId1" Type="http://schemas.openxmlformats.org/officeDocument/2006/relationships/tags" Target="../tags/tag553.xml"/></Relationships>
</file>

<file path=ppt/slideLayouts/_rels/slideLayout3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3.xml"/><Relationship Id="rId1" Type="http://schemas.openxmlformats.org/officeDocument/2006/relationships/tags" Target="../tags/tag554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3.xml"/></Relationships>
</file>

<file path=ppt/slideLayouts/_rels/slideLayout3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556.xml"/><Relationship Id="rId7" Type="http://schemas.openxmlformats.org/officeDocument/2006/relationships/oleObject" Target="../embeddings/oleObject78.bin"/><Relationship Id="rId2" Type="http://schemas.openxmlformats.org/officeDocument/2006/relationships/tags" Target="../tags/tag555.xml"/><Relationship Id="rId1" Type="http://schemas.openxmlformats.org/officeDocument/2006/relationships/vmlDrawing" Target="../drawings/vmlDrawing78.vml"/><Relationship Id="rId6" Type="http://schemas.openxmlformats.org/officeDocument/2006/relationships/slideMaster" Target="../slideMasters/slideMaster23.xml"/><Relationship Id="rId5" Type="http://schemas.openxmlformats.org/officeDocument/2006/relationships/tags" Target="../tags/tag558.xml"/><Relationship Id="rId4" Type="http://schemas.openxmlformats.org/officeDocument/2006/relationships/tags" Target="../tags/tag557.xml"/><Relationship Id="rId9" Type="http://schemas.openxmlformats.org/officeDocument/2006/relationships/image" Target="../media/image4.jpeg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559.xml"/><Relationship Id="rId1" Type="http://schemas.openxmlformats.org/officeDocument/2006/relationships/vmlDrawing" Target="../drawings/vmlDrawing7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9.bin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3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3.xml"/></Relationships>
</file>

<file path=ppt/slideLayouts/_rels/slideLayout347.xml.rels><?xml version="1.0" encoding="UTF-8" standalone="yes"?>
<Relationships xmlns="http://schemas.openxmlformats.org/package/2006/relationships"><Relationship Id="rId8" Type="http://schemas.openxmlformats.org/officeDocument/2006/relationships/tags" Target="../tags/tag567.xml"/><Relationship Id="rId13" Type="http://schemas.openxmlformats.org/officeDocument/2006/relationships/image" Target="../media/image4.jpeg"/><Relationship Id="rId3" Type="http://schemas.openxmlformats.org/officeDocument/2006/relationships/tags" Target="../tags/tag562.xml"/><Relationship Id="rId7" Type="http://schemas.openxmlformats.org/officeDocument/2006/relationships/tags" Target="../tags/tag566.xml"/><Relationship Id="rId12" Type="http://schemas.openxmlformats.org/officeDocument/2006/relationships/image" Target="../media/image3.jpeg"/><Relationship Id="rId2" Type="http://schemas.openxmlformats.org/officeDocument/2006/relationships/tags" Target="../tags/tag561.xml"/><Relationship Id="rId1" Type="http://schemas.openxmlformats.org/officeDocument/2006/relationships/vmlDrawing" Target="../drawings/vmlDrawing81.vml"/><Relationship Id="rId6" Type="http://schemas.openxmlformats.org/officeDocument/2006/relationships/tags" Target="../tags/tag565.xml"/><Relationship Id="rId11" Type="http://schemas.openxmlformats.org/officeDocument/2006/relationships/image" Target="../media/image2.emf"/><Relationship Id="rId5" Type="http://schemas.openxmlformats.org/officeDocument/2006/relationships/tags" Target="../tags/tag564.xml"/><Relationship Id="rId10" Type="http://schemas.openxmlformats.org/officeDocument/2006/relationships/oleObject" Target="../embeddings/oleObject81.bin"/><Relationship Id="rId4" Type="http://schemas.openxmlformats.org/officeDocument/2006/relationships/tags" Target="../tags/tag563.xml"/><Relationship Id="rId9" Type="http://schemas.openxmlformats.org/officeDocument/2006/relationships/slideMaster" Target="../slideMasters/slideMaster24.xml"/></Relationships>
</file>

<file path=ppt/slideLayouts/_rels/slideLayout348.xml.rels><?xml version="1.0" encoding="UTF-8" standalone="yes"?>
<Relationships xmlns="http://schemas.openxmlformats.org/package/2006/relationships"><Relationship Id="rId8" Type="http://schemas.openxmlformats.org/officeDocument/2006/relationships/tags" Target="../tags/tag574.xml"/><Relationship Id="rId13" Type="http://schemas.openxmlformats.org/officeDocument/2006/relationships/image" Target="../media/image6.png"/><Relationship Id="rId3" Type="http://schemas.openxmlformats.org/officeDocument/2006/relationships/tags" Target="../tags/tag569.xml"/><Relationship Id="rId7" Type="http://schemas.openxmlformats.org/officeDocument/2006/relationships/tags" Target="../tags/tag573.xml"/><Relationship Id="rId12" Type="http://schemas.openxmlformats.org/officeDocument/2006/relationships/image" Target="../media/image5.jpeg"/><Relationship Id="rId2" Type="http://schemas.openxmlformats.org/officeDocument/2006/relationships/tags" Target="../tags/tag568.xml"/><Relationship Id="rId1" Type="http://schemas.openxmlformats.org/officeDocument/2006/relationships/vmlDrawing" Target="../drawings/vmlDrawing82.vml"/><Relationship Id="rId6" Type="http://schemas.openxmlformats.org/officeDocument/2006/relationships/tags" Target="../tags/tag572.xml"/><Relationship Id="rId11" Type="http://schemas.openxmlformats.org/officeDocument/2006/relationships/image" Target="../media/image2.emf"/><Relationship Id="rId5" Type="http://schemas.openxmlformats.org/officeDocument/2006/relationships/tags" Target="../tags/tag571.xml"/><Relationship Id="rId10" Type="http://schemas.openxmlformats.org/officeDocument/2006/relationships/oleObject" Target="../embeddings/oleObject82.bin"/><Relationship Id="rId4" Type="http://schemas.openxmlformats.org/officeDocument/2006/relationships/tags" Target="../tags/tag570.xml"/><Relationship Id="rId9" Type="http://schemas.openxmlformats.org/officeDocument/2006/relationships/slideMaster" Target="../slideMasters/slideMaster24.xml"/></Relationships>
</file>

<file path=ppt/slideLayouts/_rels/slideLayout349.xml.rels><?xml version="1.0" encoding="UTF-8" standalone="yes"?>
<Relationships xmlns="http://schemas.openxmlformats.org/package/2006/relationships"><Relationship Id="rId3" Type="http://schemas.openxmlformats.org/officeDocument/2006/relationships/tags" Target="../tags/tag576.xml"/><Relationship Id="rId7" Type="http://schemas.openxmlformats.org/officeDocument/2006/relationships/image" Target="../media/image6.png"/><Relationship Id="rId2" Type="http://schemas.openxmlformats.org/officeDocument/2006/relationships/tags" Target="../tags/tag575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3.bin"/><Relationship Id="rId4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4.xml"/></Relationships>
</file>

<file path=ppt/slideLayouts/_rels/slideLayout3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4.xml"/><Relationship Id="rId1" Type="http://schemas.openxmlformats.org/officeDocument/2006/relationships/tags" Target="../tags/tag577.xml"/></Relationships>
</file>

<file path=ppt/slideLayouts/_rels/slideLayout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4.xml"/><Relationship Id="rId1" Type="http://schemas.openxmlformats.org/officeDocument/2006/relationships/tags" Target="../tags/tag578.xml"/></Relationships>
</file>

<file path=ppt/slideLayouts/_rels/slideLayout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4.xml"/><Relationship Id="rId1" Type="http://schemas.openxmlformats.org/officeDocument/2006/relationships/tags" Target="../tags/tag579.xml"/></Relationships>
</file>

<file path=ppt/slideLayouts/_rels/slideLayout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4.xml"/><Relationship Id="rId1" Type="http://schemas.openxmlformats.org/officeDocument/2006/relationships/tags" Target="../tags/tag580.xml"/></Relationships>
</file>

<file path=ppt/slideLayouts/_rels/slideLayout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4.xml"/><Relationship Id="rId1" Type="http://schemas.openxmlformats.org/officeDocument/2006/relationships/tags" Target="../tags/tag581.xml"/></Relationships>
</file>

<file path=ppt/slideLayouts/_rels/slideLayout3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583.xml"/><Relationship Id="rId7" Type="http://schemas.openxmlformats.org/officeDocument/2006/relationships/oleObject" Target="../embeddings/oleObject84.bin"/><Relationship Id="rId2" Type="http://schemas.openxmlformats.org/officeDocument/2006/relationships/tags" Target="../tags/tag582.xml"/><Relationship Id="rId1" Type="http://schemas.openxmlformats.org/officeDocument/2006/relationships/vmlDrawing" Target="../drawings/vmlDrawing84.vml"/><Relationship Id="rId6" Type="http://schemas.openxmlformats.org/officeDocument/2006/relationships/slideMaster" Target="../slideMasters/slideMaster24.xml"/><Relationship Id="rId5" Type="http://schemas.openxmlformats.org/officeDocument/2006/relationships/tags" Target="../tags/tag585.xml"/><Relationship Id="rId4" Type="http://schemas.openxmlformats.org/officeDocument/2006/relationships/tags" Target="../tags/tag584.xml"/><Relationship Id="rId9" Type="http://schemas.openxmlformats.org/officeDocument/2006/relationships/image" Target="../media/image4.jpeg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4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5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4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4.xml"/></Relationships>
</file>

<file path=ppt/slideLayouts/_rels/slideLayout362.xml.rels><?xml version="1.0" encoding="UTF-8" standalone="yes"?>
<Relationships xmlns="http://schemas.openxmlformats.org/package/2006/relationships"><Relationship Id="rId8" Type="http://schemas.openxmlformats.org/officeDocument/2006/relationships/tags" Target="../tags/tag593.xml"/><Relationship Id="rId13" Type="http://schemas.openxmlformats.org/officeDocument/2006/relationships/image" Target="../media/image4.jpeg"/><Relationship Id="rId3" Type="http://schemas.openxmlformats.org/officeDocument/2006/relationships/tags" Target="../tags/tag588.xml"/><Relationship Id="rId7" Type="http://schemas.openxmlformats.org/officeDocument/2006/relationships/tags" Target="../tags/tag592.xml"/><Relationship Id="rId12" Type="http://schemas.openxmlformats.org/officeDocument/2006/relationships/image" Target="../media/image3.jpeg"/><Relationship Id="rId2" Type="http://schemas.openxmlformats.org/officeDocument/2006/relationships/tags" Target="../tags/tag587.xml"/><Relationship Id="rId1" Type="http://schemas.openxmlformats.org/officeDocument/2006/relationships/vmlDrawing" Target="../drawings/vmlDrawing86.vml"/><Relationship Id="rId6" Type="http://schemas.openxmlformats.org/officeDocument/2006/relationships/tags" Target="../tags/tag591.xml"/><Relationship Id="rId11" Type="http://schemas.openxmlformats.org/officeDocument/2006/relationships/image" Target="../media/image2.emf"/><Relationship Id="rId5" Type="http://schemas.openxmlformats.org/officeDocument/2006/relationships/tags" Target="../tags/tag590.xml"/><Relationship Id="rId10" Type="http://schemas.openxmlformats.org/officeDocument/2006/relationships/oleObject" Target="../embeddings/oleObject86.bin"/><Relationship Id="rId4" Type="http://schemas.openxmlformats.org/officeDocument/2006/relationships/tags" Target="../tags/tag589.xml"/><Relationship Id="rId9" Type="http://schemas.openxmlformats.org/officeDocument/2006/relationships/slideMaster" Target="../slideMasters/slideMaster25.xml"/></Relationships>
</file>

<file path=ppt/slideLayouts/_rels/slideLayout363.xml.rels><?xml version="1.0" encoding="UTF-8" standalone="yes"?>
<Relationships xmlns="http://schemas.openxmlformats.org/package/2006/relationships"><Relationship Id="rId8" Type="http://schemas.openxmlformats.org/officeDocument/2006/relationships/tags" Target="../tags/tag600.xml"/><Relationship Id="rId13" Type="http://schemas.openxmlformats.org/officeDocument/2006/relationships/image" Target="../media/image6.png"/><Relationship Id="rId3" Type="http://schemas.openxmlformats.org/officeDocument/2006/relationships/tags" Target="../tags/tag595.xml"/><Relationship Id="rId7" Type="http://schemas.openxmlformats.org/officeDocument/2006/relationships/tags" Target="../tags/tag599.xml"/><Relationship Id="rId12" Type="http://schemas.openxmlformats.org/officeDocument/2006/relationships/image" Target="../media/image5.jpeg"/><Relationship Id="rId2" Type="http://schemas.openxmlformats.org/officeDocument/2006/relationships/tags" Target="../tags/tag594.xml"/><Relationship Id="rId1" Type="http://schemas.openxmlformats.org/officeDocument/2006/relationships/vmlDrawing" Target="../drawings/vmlDrawing87.vml"/><Relationship Id="rId6" Type="http://schemas.openxmlformats.org/officeDocument/2006/relationships/tags" Target="../tags/tag598.xml"/><Relationship Id="rId11" Type="http://schemas.openxmlformats.org/officeDocument/2006/relationships/image" Target="../media/image2.emf"/><Relationship Id="rId5" Type="http://schemas.openxmlformats.org/officeDocument/2006/relationships/tags" Target="../tags/tag597.xml"/><Relationship Id="rId10" Type="http://schemas.openxmlformats.org/officeDocument/2006/relationships/oleObject" Target="../embeddings/oleObject87.bin"/><Relationship Id="rId4" Type="http://schemas.openxmlformats.org/officeDocument/2006/relationships/tags" Target="../tags/tag596.xml"/><Relationship Id="rId9" Type="http://schemas.openxmlformats.org/officeDocument/2006/relationships/slideMaster" Target="../slideMasters/slideMaster25.xml"/></Relationships>
</file>

<file path=ppt/slideLayouts/_rels/slideLayout364.xml.rels><?xml version="1.0" encoding="UTF-8" standalone="yes"?>
<Relationships xmlns="http://schemas.openxmlformats.org/package/2006/relationships"><Relationship Id="rId3" Type="http://schemas.openxmlformats.org/officeDocument/2006/relationships/tags" Target="../tags/tag602.xml"/><Relationship Id="rId7" Type="http://schemas.openxmlformats.org/officeDocument/2006/relationships/image" Target="../media/image6.png"/><Relationship Id="rId2" Type="http://schemas.openxmlformats.org/officeDocument/2006/relationships/tags" Target="../tags/tag601.xml"/><Relationship Id="rId1" Type="http://schemas.openxmlformats.org/officeDocument/2006/relationships/vmlDrawing" Target="../drawings/vmlDrawing8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8.bin"/><Relationship Id="rId4" Type="http://schemas.openxmlformats.org/officeDocument/2006/relationships/slideMaster" Target="../slideMasters/slideMaster25.xml"/></Relationships>
</file>

<file path=ppt/slideLayouts/_rels/slideLayout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5.xml"/><Relationship Id="rId1" Type="http://schemas.openxmlformats.org/officeDocument/2006/relationships/tags" Target="../tags/tag603.xml"/></Relationships>
</file>

<file path=ppt/slideLayouts/_rels/slideLayout3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5.xml"/><Relationship Id="rId1" Type="http://schemas.openxmlformats.org/officeDocument/2006/relationships/tags" Target="../tags/tag604.xml"/></Relationships>
</file>

<file path=ppt/slideLayouts/_rels/slideLayout3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5.xml"/><Relationship Id="rId1" Type="http://schemas.openxmlformats.org/officeDocument/2006/relationships/tags" Target="../tags/tag605.xml"/></Relationships>
</file>

<file path=ppt/slideLayouts/_rels/slideLayout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5.xml"/><Relationship Id="rId1" Type="http://schemas.openxmlformats.org/officeDocument/2006/relationships/tags" Target="../tags/tag606.xml"/></Relationships>
</file>

<file path=ppt/slideLayouts/_rels/slideLayout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5.xml"/><Relationship Id="rId1" Type="http://schemas.openxmlformats.org/officeDocument/2006/relationships/tags" Target="../tags/tag607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6.xml"/></Relationships>
</file>

<file path=ppt/slideLayouts/_rels/slideLayout3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609.xml"/><Relationship Id="rId7" Type="http://schemas.openxmlformats.org/officeDocument/2006/relationships/oleObject" Target="../embeddings/oleObject89.bin"/><Relationship Id="rId2" Type="http://schemas.openxmlformats.org/officeDocument/2006/relationships/tags" Target="../tags/tag608.xml"/><Relationship Id="rId1" Type="http://schemas.openxmlformats.org/officeDocument/2006/relationships/vmlDrawing" Target="../drawings/vmlDrawing89.vml"/><Relationship Id="rId6" Type="http://schemas.openxmlformats.org/officeDocument/2006/relationships/slideMaster" Target="../slideMasters/slideMaster25.xml"/><Relationship Id="rId5" Type="http://schemas.openxmlformats.org/officeDocument/2006/relationships/tags" Target="../tags/tag611.xml"/><Relationship Id="rId4" Type="http://schemas.openxmlformats.org/officeDocument/2006/relationships/tags" Target="../tags/tag610.xml"/><Relationship Id="rId9" Type="http://schemas.openxmlformats.org/officeDocument/2006/relationships/image" Target="../media/image4.jpeg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5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5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5.xml"/></Relationships>
</file>

<file path=ppt/slideLayouts/_rels/slideLayout377.xml.rels><?xml version="1.0" encoding="UTF-8" standalone="yes"?>
<Relationships xmlns="http://schemas.openxmlformats.org/package/2006/relationships"><Relationship Id="rId8" Type="http://schemas.openxmlformats.org/officeDocument/2006/relationships/tags" Target="../tags/tag619.xml"/><Relationship Id="rId13" Type="http://schemas.openxmlformats.org/officeDocument/2006/relationships/image" Target="../media/image12.jpeg"/><Relationship Id="rId3" Type="http://schemas.openxmlformats.org/officeDocument/2006/relationships/tags" Target="../tags/tag614.xml"/><Relationship Id="rId7" Type="http://schemas.openxmlformats.org/officeDocument/2006/relationships/tags" Target="../tags/tag618.xml"/><Relationship Id="rId12" Type="http://schemas.openxmlformats.org/officeDocument/2006/relationships/image" Target="../media/image3.jpeg"/><Relationship Id="rId2" Type="http://schemas.openxmlformats.org/officeDocument/2006/relationships/tags" Target="../tags/tag613.xml"/><Relationship Id="rId1" Type="http://schemas.openxmlformats.org/officeDocument/2006/relationships/vmlDrawing" Target="../drawings/vmlDrawing91.vml"/><Relationship Id="rId6" Type="http://schemas.openxmlformats.org/officeDocument/2006/relationships/tags" Target="../tags/tag617.xml"/><Relationship Id="rId11" Type="http://schemas.openxmlformats.org/officeDocument/2006/relationships/image" Target="../media/image2.emf"/><Relationship Id="rId5" Type="http://schemas.openxmlformats.org/officeDocument/2006/relationships/tags" Target="../tags/tag616.xml"/><Relationship Id="rId10" Type="http://schemas.openxmlformats.org/officeDocument/2006/relationships/oleObject" Target="../embeddings/oleObject91.bin"/><Relationship Id="rId4" Type="http://schemas.openxmlformats.org/officeDocument/2006/relationships/tags" Target="../tags/tag615.xml"/><Relationship Id="rId9" Type="http://schemas.openxmlformats.org/officeDocument/2006/relationships/slideMaster" Target="../slideMasters/slideMaster26.xml"/></Relationships>
</file>

<file path=ppt/slideLayouts/_rels/slideLayout378.xml.rels><?xml version="1.0" encoding="UTF-8" standalone="yes"?>
<Relationships xmlns="http://schemas.openxmlformats.org/package/2006/relationships"><Relationship Id="rId8" Type="http://schemas.openxmlformats.org/officeDocument/2006/relationships/tags" Target="../tags/tag626.xml"/><Relationship Id="rId13" Type="http://schemas.openxmlformats.org/officeDocument/2006/relationships/image" Target="../media/image6.png"/><Relationship Id="rId3" Type="http://schemas.openxmlformats.org/officeDocument/2006/relationships/tags" Target="../tags/tag621.xml"/><Relationship Id="rId7" Type="http://schemas.openxmlformats.org/officeDocument/2006/relationships/tags" Target="../tags/tag625.xml"/><Relationship Id="rId12" Type="http://schemas.openxmlformats.org/officeDocument/2006/relationships/image" Target="../media/image5.jpeg"/><Relationship Id="rId2" Type="http://schemas.openxmlformats.org/officeDocument/2006/relationships/tags" Target="../tags/tag620.xml"/><Relationship Id="rId1" Type="http://schemas.openxmlformats.org/officeDocument/2006/relationships/vmlDrawing" Target="../drawings/vmlDrawing92.vml"/><Relationship Id="rId6" Type="http://schemas.openxmlformats.org/officeDocument/2006/relationships/tags" Target="../tags/tag624.xml"/><Relationship Id="rId11" Type="http://schemas.openxmlformats.org/officeDocument/2006/relationships/image" Target="../media/image2.emf"/><Relationship Id="rId5" Type="http://schemas.openxmlformats.org/officeDocument/2006/relationships/tags" Target="../tags/tag623.xml"/><Relationship Id="rId10" Type="http://schemas.openxmlformats.org/officeDocument/2006/relationships/oleObject" Target="../embeddings/oleObject92.bin"/><Relationship Id="rId4" Type="http://schemas.openxmlformats.org/officeDocument/2006/relationships/tags" Target="../tags/tag622.xml"/><Relationship Id="rId9" Type="http://schemas.openxmlformats.org/officeDocument/2006/relationships/slideMaster" Target="../slideMasters/slideMaster26.xml"/></Relationships>
</file>

<file path=ppt/slideLayouts/_rels/slideLayout3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6.xml"/><Relationship Id="rId1" Type="http://schemas.openxmlformats.org/officeDocument/2006/relationships/tags" Target="../tags/tag627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7.xml"/></Relationships>
</file>

<file path=ppt/slideLayouts/_rels/slideLayout3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6.xml"/><Relationship Id="rId1" Type="http://schemas.openxmlformats.org/officeDocument/2006/relationships/tags" Target="../tags/tag628.xml"/></Relationships>
</file>

<file path=ppt/slideLayouts/_rels/slideLayout3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6.xml"/><Relationship Id="rId1" Type="http://schemas.openxmlformats.org/officeDocument/2006/relationships/tags" Target="../tags/tag629.xml"/></Relationships>
</file>

<file path=ppt/slideLayouts/_rels/slideLayout3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6.xml"/><Relationship Id="rId1" Type="http://schemas.openxmlformats.org/officeDocument/2006/relationships/tags" Target="../tags/tag630.xml"/></Relationships>
</file>

<file path=ppt/slideLayouts/_rels/slideLayout3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6.xml"/><Relationship Id="rId1" Type="http://schemas.openxmlformats.org/officeDocument/2006/relationships/tags" Target="../tags/tag631.xml"/></Relationships>
</file>

<file path=ppt/slideLayouts/_rels/slideLayout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6.xml"/><Relationship Id="rId1" Type="http://schemas.openxmlformats.org/officeDocument/2006/relationships/tags" Target="../tags/tag632.xml"/></Relationships>
</file>

<file path=ppt/slideLayouts/_rels/slideLayout3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634.xml"/><Relationship Id="rId7" Type="http://schemas.openxmlformats.org/officeDocument/2006/relationships/oleObject" Target="../embeddings/oleObject93.bin"/><Relationship Id="rId2" Type="http://schemas.openxmlformats.org/officeDocument/2006/relationships/tags" Target="../tags/tag633.xml"/><Relationship Id="rId1" Type="http://schemas.openxmlformats.org/officeDocument/2006/relationships/vmlDrawing" Target="../drawings/vmlDrawing93.vml"/><Relationship Id="rId6" Type="http://schemas.openxmlformats.org/officeDocument/2006/relationships/slideMaster" Target="../slideMasters/slideMaster26.xml"/><Relationship Id="rId5" Type="http://schemas.openxmlformats.org/officeDocument/2006/relationships/tags" Target="../tags/tag636.xml"/><Relationship Id="rId4" Type="http://schemas.openxmlformats.org/officeDocument/2006/relationships/tags" Target="../tags/tag635.xml"/><Relationship Id="rId9" Type="http://schemas.openxmlformats.org/officeDocument/2006/relationships/image" Target="../media/image13.jpeg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6.xml"/><Relationship Id="rId2" Type="http://schemas.openxmlformats.org/officeDocument/2006/relationships/tags" Target="../tags/tag637.xml"/><Relationship Id="rId1" Type="http://schemas.openxmlformats.org/officeDocument/2006/relationships/vmlDrawing" Target="../drawings/vmlDrawing94.vml"/><Relationship Id="rId6" Type="http://schemas.openxmlformats.org/officeDocument/2006/relationships/image" Target="../media/image1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4.bin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8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6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6.xml"/></Relationships>
</file>

<file path=ppt/slideLayouts/_rels/slideLayout392.xml.rels><?xml version="1.0" encoding="UTF-8" standalone="yes"?>
<Relationships xmlns="http://schemas.openxmlformats.org/package/2006/relationships"><Relationship Id="rId8" Type="http://schemas.openxmlformats.org/officeDocument/2006/relationships/tags" Target="../tags/tag644.xml"/><Relationship Id="rId13" Type="http://schemas.openxmlformats.org/officeDocument/2006/relationships/oleObject" Target="../embeddings/oleObject95.bin"/><Relationship Id="rId3" Type="http://schemas.openxmlformats.org/officeDocument/2006/relationships/tags" Target="../tags/tag639.xml"/><Relationship Id="rId7" Type="http://schemas.openxmlformats.org/officeDocument/2006/relationships/tags" Target="../tags/tag643.xml"/><Relationship Id="rId12" Type="http://schemas.openxmlformats.org/officeDocument/2006/relationships/slideMaster" Target="../slideMasters/slideMaster26.xml"/><Relationship Id="rId2" Type="http://schemas.openxmlformats.org/officeDocument/2006/relationships/tags" Target="../tags/tag638.xml"/><Relationship Id="rId16" Type="http://schemas.openxmlformats.org/officeDocument/2006/relationships/image" Target="../media/image16.png"/><Relationship Id="rId1" Type="http://schemas.openxmlformats.org/officeDocument/2006/relationships/vmlDrawing" Target="../drawings/vmlDrawing95.vml"/><Relationship Id="rId6" Type="http://schemas.openxmlformats.org/officeDocument/2006/relationships/tags" Target="../tags/tag642.xml"/><Relationship Id="rId11" Type="http://schemas.openxmlformats.org/officeDocument/2006/relationships/tags" Target="../tags/tag647.xml"/><Relationship Id="rId5" Type="http://schemas.openxmlformats.org/officeDocument/2006/relationships/tags" Target="../tags/tag641.xml"/><Relationship Id="rId15" Type="http://schemas.openxmlformats.org/officeDocument/2006/relationships/image" Target="../media/image5.jpeg"/><Relationship Id="rId10" Type="http://schemas.openxmlformats.org/officeDocument/2006/relationships/tags" Target="../tags/tag646.xml"/><Relationship Id="rId4" Type="http://schemas.openxmlformats.org/officeDocument/2006/relationships/tags" Target="../tags/tag640.xml"/><Relationship Id="rId9" Type="http://schemas.openxmlformats.org/officeDocument/2006/relationships/tags" Target="../tags/tag645.xml"/><Relationship Id="rId14" Type="http://schemas.openxmlformats.org/officeDocument/2006/relationships/image" Target="../media/image15.emf"/></Relationships>
</file>

<file path=ppt/slideLayouts/_rels/slideLayout393.xml.rels><?xml version="1.0" encoding="UTF-8" standalone="yes"?>
<Relationships xmlns="http://schemas.openxmlformats.org/package/2006/relationships"><Relationship Id="rId8" Type="http://schemas.openxmlformats.org/officeDocument/2006/relationships/tags" Target="../tags/tag655.xml"/><Relationship Id="rId13" Type="http://schemas.openxmlformats.org/officeDocument/2006/relationships/image" Target="../media/image4.jpeg"/><Relationship Id="rId3" Type="http://schemas.openxmlformats.org/officeDocument/2006/relationships/tags" Target="../tags/tag650.xml"/><Relationship Id="rId7" Type="http://schemas.openxmlformats.org/officeDocument/2006/relationships/tags" Target="../tags/tag654.xml"/><Relationship Id="rId12" Type="http://schemas.openxmlformats.org/officeDocument/2006/relationships/image" Target="../media/image3.jpeg"/><Relationship Id="rId2" Type="http://schemas.openxmlformats.org/officeDocument/2006/relationships/tags" Target="../tags/tag649.xml"/><Relationship Id="rId1" Type="http://schemas.openxmlformats.org/officeDocument/2006/relationships/vmlDrawing" Target="../drawings/vmlDrawing97.vml"/><Relationship Id="rId6" Type="http://schemas.openxmlformats.org/officeDocument/2006/relationships/tags" Target="../tags/tag653.xml"/><Relationship Id="rId11" Type="http://schemas.openxmlformats.org/officeDocument/2006/relationships/image" Target="../media/image2.emf"/><Relationship Id="rId5" Type="http://schemas.openxmlformats.org/officeDocument/2006/relationships/tags" Target="../tags/tag652.xml"/><Relationship Id="rId10" Type="http://schemas.openxmlformats.org/officeDocument/2006/relationships/oleObject" Target="../embeddings/oleObject97.bin"/><Relationship Id="rId4" Type="http://schemas.openxmlformats.org/officeDocument/2006/relationships/tags" Target="../tags/tag651.xml"/><Relationship Id="rId9" Type="http://schemas.openxmlformats.org/officeDocument/2006/relationships/slideMaster" Target="../slideMasters/slideMaster27.xml"/></Relationships>
</file>

<file path=ppt/slideLayouts/_rels/slideLayout394.xml.rels><?xml version="1.0" encoding="UTF-8" standalone="yes"?>
<Relationships xmlns="http://schemas.openxmlformats.org/package/2006/relationships"><Relationship Id="rId8" Type="http://schemas.openxmlformats.org/officeDocument/2006/relationships/tags" Target="../tags/tag662.xml"/><Relationship Id="rId13" Type="http://schemas.openxmlformats.org/officeDocument/2006/relationships/image" Target="../media/image6.png"/><Relationship Id="rId3" Type="http://schemas.openxmlformats.org/officeDocument/2006/relationships/tags" Target="../tags/tag657.xml"/><Relationship Id="rId7" Type="http://schemas.openxmlformats.org/officeDocument/2006/relationships/tags" Target="../tags/tag661.xml"/><Relationship Id="rId12" Type="http://schemas.openxmlformats.org/officeDocument/2006/relationships/image" Target="../media/image5.jpeg"/><Relationship Id="rId2" Type="http://schemas.openxmlformats.org/officeDocument/2006/relationships/tags" Target="../tags/tag656.xml"/><Relationship Id="rId1" Type="http://schemas.openxmlformats.org/officeDocument/2006/relationships/vmlDrawing" Target="../drawings/vmlDrawing98.vml"/><Relationship Id="rId6" Type="http://schemas.openxmlformats.org/officeDocument/2006/relationships/tags" Target="../tags/tag660.xml"/><Relationship Id="rId11" Type="http://schemas.openxmlformats.org/officeDocument/2006/relationships/image" Target="../media/image2.emf"/><Relationship Id="rId5" Type="http://schemas.openxmlformats.org/officeDocument/2006/relationships/tags" Target="../tags/tag659.xml"/><Relationship Id="rId10" Type="http://schemas.openxmlformats.org/officeDocument/2006/relationships/oleObject" Target="../embeddings/oleObject98.bin"/><Relationship Id="rId4" Type="http://schemas.openxmlformats.org/officeDocument/2006/relationships/tags" Target="../tags/tag658.xml"/><Relationship Id="rId9" Type="http://schemas.openxmlformats.org/officeDocument/2006/relationships/slideMaster" Target="../slideMasters/slideMaster27.xml"/></Relationships>
</file>

<file path=ppt/slideLayouts/_rels/slideLayout395.xml.rels><?xml version="1.0" encoding="UTF-8" standalone="yes"?>
<Relationships xmlns="http://schemas.openxmlformats.org/package/2006/relationships"><Relationship Id="rId3" Type="http://schemas.openxmlformats.org/officeDocument/2006/relationships/tags" Target="../tags/tag664.xml"/><Relationship Id="rId7" Type="http://schemas.openxmlformats.org/officeDocument/2006/relationships/image" Target="../media/image6.png"/><Relationship Id="rId2" Type="http://schemas.openxmlformats.org/officeDocument/2006/relationships/tags" Target="../tags/tag663.xml"/><Relationship Id="rId1" Type="http://schemas.openxmlformats.org/officeDocument/2006/relationships/vmlDrawing" Target="../drawings/vmlDrawing9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9.bin"/><Relationship Id="rId4" Type="http://schemas.openxmlformats.org/officeDocument/2006/relationships/slideMaster" Target="../slideMasters/slideMaster27.xml"/></Relationships>
</file>

<file path=ppt/slideLayouts/_rels/slideLayout3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7.xml"/><Relationship Id="rId1" Type="http://schemas.openxmlformats.org/officeDocument/2006/relationships/tags" Target="../tags/tag665.xml"/></Relationships>
</file>

<file path=ppt/slideLayouts/_rels/slideLayout3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7.xml"/><Relationship Id="rId1" Type="http://schemas.openxmlformats.org/officeDocument/2006/relationships/tags" Target="../tags/tag666.xml"/></Relationships>
</file>

<file path=ppt/slideLayouts/_rels/slideLayout3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7.xml"/><Relationship Id="rId1" Type="http://schemas.openxmlformats.org/officeDocument/2006/relationships/tags" Target="../tags/tag667.xml"/></Relationships>
</file>

<file path=ppt/slideLayouts/_rels/slideLayout3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7.xml"/><Relationship Id="rId1" Type="http://schemas.openxmlformats.org/officeDocument/2006/relationships/tags" Target="../tags/tag66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70.xml"/><Relationship Id="rId7" Type="http://schemas.openxmlformats.org/officeDocument/2006/relationships/oleObject" Target="../embeddings/oleObject9.bin"/><Relationship Id="rId2" Type="http://schemas.openxmlformats.org/officeDocument/2006/relationships/tags" Target="../tags/tag69.xml"/><Relationship Id="rId1" Type="http://schemas.openxmlformats.org/officeDocument/2006/relationships/vmlDrawing" Target="../drawings/vmlDrawing9.v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image" Target="../media/image4.jpeg"/></Relationships>
</file>

<file path=ppt/slideLayouts/_rels/slideLayout4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7.xml"/><Relationship Id="rId1" Type="http://schemas.openxmlformats.org/officeDocument/2006/relationships/tags" Target="../tags/tag669.xml"/></Relationships>
</file>

<file path=ppt/slideLayouts/_rels/slideLayout4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671.xml"/><Relationship Id="rId7" Type="http://schemas.openxmlformats.org/officeDocument/2006/relationships/oleObject" Target="../embeddings/oleObject100.bin"/><Relationship Id="rId2" Type="http://schemas.openxmlformats.org/officeDocument/2006/relationships/tags" Target="../tags/tag670.xml"/><Relationship Id="rId1" Type="http://schemas.openxmlformats.org/officeDocument/2006/relationships/vmlDrawing" Target="../drawings/vmlDrawing100.vml"/><Relationship Id="rId6" Type="http://schemas.openxmlformats.org/officeDocument/2006/relationships/slideMaster" Target="../slideMasters/slideMaster27.xml"/><Relationship Id="rId5" Type="http://schemas.openxmlformats.org/officeDocument/2006/relationships/tags" Target="../tags/tag673.xml"/><Relationship Id="rId4" Type="http://schemas.openxmlformats.org/officeDocument/2006/relationships/tags" Target="../tags/tag672.xml"/><Relationship Id="rId9" Type="http://schemas.openxmlformats.org/officeDocument/2006/relationships/image" Target="../media/image4.jpeg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7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7.xml"/></Relationships>
</file>

<file path=ppt/slideLayouts/_rels/slideLayout408.xml.rels><?xml version="1.0" encoding="UTF-8" standalone="yes"?>
<Relationships xmlns="http://schemas.openxmlformats.org/package/2006/relationships"><Relationship Id="rId8" Type="http://schemas.openxmlformats.org/officeDocument/2006/relationships/tags" Target="../tags/tag681.xml"/><Relationship Id="rId13" Type="http://schemas.openxmlformats.org/officeDocument/2006/relationships/image" Target="../media/image12.jpeg"/><Relationship Id="rId3" Type="http://schemas.openxmlformats.org/officeDocument/2006/relationships/tags" Target="../tags/tag676.xml"/><Relationship Id="rId7" Type="http://schemas.openxmlformats.org/officeDocument/2006/relationships/tags" Target="../tags/tag680.xml"/><Relationship Id="rId12" Type="http://schemas.openxmlformats.org/officeDocument/2006/relationships/image" Target="../media/image17.jpeg"/><Relationship Id="rId2" Type="http://schemas.openxmlformats.org/officeDocument/2006/relationships/tags" Target="../tags/tag675.xml"/><Relationship Id="rId1" Type="http://schemas.openxmlformats.org/officeDocument/2006/relationships/vmlDrawing" Target="../drawings/vmlDrawing102.vml"/><Relationship Id="rId6" Type="http://schemas.openxmlformats.org/officeDocument/2006/relationships/tags" Target="../tags/tag679.xml"/><Relationship Id="rId11" Type="http://schemas.openxmlformats.org/officeDocument/2006/relationships/image" Target="../media/image2.emf"/><Relationship Id="rId5" Type="http://schemas.openxmlformats.org/officeDocument/2006/relationships/tags" Target="../tags/tag678.xml"/><Relationship Id="rId10" Type="http://schemas.openxmlformats.org/officeDocument/2006/relationships/oleObject" Target="../embeddings/oleObject102.bin"/><Relationship Id="rId4" Type="http://schemas.openxmlformats.org/officeDocument/2006/relationships/tags" Target="../tags/tag677.xml"/><Relationship Id="rId9" Type="http://schemas.openxmlformats.org/officeDocument/2006/relationships/slideMaster" Target="../slideMasters/slideMaster28.xml"/></Relationships>
</file>

<file path=ppt/slideLayouts/_rels/slideLayout409.xml.rels><?xml version="1.0" encoding="UTF-8" standalone="yes"?>
<Relationships xmlns="http://schemas.openxmlformats.org/package/2006/relationships"><Relationship Id="rId8" Type="http://schemas.openxmlformats.org/officeDocument/2006/relationships/tags" Target="../tags/tag688.xml"/><Relationship Id="rId13" Type="http://schemas.openxmlformats.org/officeDocument/2006/relationships/image" Target="../media/image6.png"/><Relationship Id="rId3" Type="http://schemas.openxmlformats.org/officeDocument/2006/relationships/tags" Target="../tags/tag683.xml"/><Relationship Id="rId7" Type="http://schemas.openxmlformats.org/officeDocument/2006/relationships/tags" Target="../tags/tag687.xml"/><Relationship Id="rId12" Type="http://schemas.openxmlformats.org/officeDocument/2006/relationships/image" Target="../media/image5.jpeg"/><Relationship Id="rId2" Type="http://schemas.openxmlformats.org/officeDocument/2006/relationships/tags" Target="../tags/tag682.xml"/><Relationship Id="rId1" Type="http://schemas.openxmlformats.org/officeDocument/2006/relationships/vmlDrawing" Target="../drawings/vmlDrawing103.vml"/><Relationship Id="rId6" Type="http://schemas.openxmlformats.org/officeDocument/2006/relationships/tags" Target="../tags/tag686.xml"/><Relationship Id="rId11" Type="http://schemas.openxmlformats.org/officeDocument/2006/relationships/image" Target="../media/image2.emf"/><Relationship Id="rId5" Type="http://schemas.openxmlformats.org/officeDocument/2006/relationships/tags" Target="../tags/tag685.xml"/><Relationship Id="rId10" Type="http://schemas.openxmlformats.org/officeDocument/2006/relationships/oleObject" Target="../embeddings/oleObject103.bin"/><Relationship Id="rId4" Type="http://schemas.openxmlformats.org/officeDocument/2006/relationships/tags" Target="../tags/tag684.xml"/><Relationship Id="rId9" Type="http://schemas.openxmlformats.org/officeDocument/2006/relationships/slideMaster" Target="../slideMasters/slideMaster2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8.xml"/><Relationship Id="rId1" Type="http://schemas.openxmlformats.org/officeDocument/2006/relationships/tags" Target="../tags/tag689.xml"/></Relationships>
</file>

<file path=ppt/slideLayouts/_rels/slideLayout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8.xml"/><Relationship Id="rId1" Type="http://schemas.openxmlformats.org/officeDocument/2006/relationships/tags" Target="../tags/tag690.xml"/></Relationships>
</file>

<file path=ppt/slideLayouts/_rels/slideLayout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8.xml"/><Relationship Id="rId1" Type="http://schemas.openxmlformats.org/officeDocument/2006/relationships/tags" Target="../tags/tag691.xml"/></Relationships>
</file>

<file path=ppt/slideLayouts/_rels/slideLayout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8.xml"/><Relationship Id="rId1" Type="http://schemas.openxmlformats.org/officeDocument/2006/relationships/tags" Target="../tags/tag692.xml"/></Relationships>
</file>

<file path=ppt/slideLayouts/_rels/slideLayout4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8.xml"/><Relationship Id="rId1" Type="http://schemas.openxmlformats.org/officeDocument/2006/relationships/tags" Target="../tags/tag693.xml"/></Relationships>
</file>

<file path=ppt/slideLayouts/_rels/slideLayout4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8.xml"/><Relationship Id="rId1" Type="http://schemas.openxmlformats.org/officeDocument/2006/relationships/tags" Target="../tags/tag694.xml"/></Relationships>
</file>

<file path=ppt/slideLayouts/_rels/slideLayout4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696.xml"/><Relationship Id="rId7" Type="http://schemas.openxmlformats.org/officeDocument/2006/relationships/oleObject" Target="../embeddings/oleObject104.bin"/><Relationship Id="rId2" Type="http://schemas.openxmlformats.org/officeDocument/2006/relationships/tags" Target="../tags/tag695.xml"/><Relationship Id="rId1" Type="http://schemas.openxmlformats.org/officeDocument/2006/relationships/vmlDrawing" Target="../drawings/vmlDrawing104.vml"/><Relationship Id="rId6" Type="http://schemas.openxmlformats.org/officeDocument/2006/relationships/slideMaster" Target="../slideMasters/slideMaster28.xml"/><Relationship Id="rId5" Type="http://schemas.openxmlformats.org/officeDocument/2006/relationships/tags" Target="../tags/tag698.xml"/><Relationship Id="rId4" Type="http://schemas.openxmlformats.org/officeDocument/2006/relationships/tags" Target="../tags/tag697.xml"/><Relationship Id="rId9" Type="http://schemas.openxmlformats.org/officeDocument/2006/relationships/image" Target="../media/image13.jpeg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8.xml"/><Relationship Id="rId2" Type="http://schemas.openxmlformats.org/officeDocument/2006/relationships/tags" Target="../tags/tag699.xml"/><Relationship Id="rId1" Type="http://schemas.openxmlformats.org/officeDocument/2006/relationships/vmlDrawing" Target="../drawings/vmlDrawing105.vml"/><Relationship Id="rId6" Type="http://schemas.openxmlformats.org/officeDocument/2006/relationships/image" Target="../media/image1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5.bin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8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8.xml"/></Relationships>
</file>

<file path=ppt/slideLayouts/_rels/slideLayout423.xml.rels><?xml version="1.0" encoding="UTF-8" standalone="yes"?>
<Relationships xmlns="http://schemas.openxmlformats.org/package/2006/relationships"><Relationship Id="rId8" Type="http://schemas.openxmlformats.org/officeDocument/2006/relationships/tags" Target="../tags/tag707.xml"/><Relationship Id="rId13" Type="http://schemas.openxmlformats.org/officeDocument/2006/relationships/image" Target="../media/image4.jpeg"/><Relationship Id="rId3" Type="http://schemas.openxmlformats.org/officeDocument/2006/relationships/tags" Target="../tags/tag702.xml"/><Relationship Id="rId7" Type="http://schemas.openxmlformats.org/officeDocument/2006/relationships/tags" Target="../tags/tag706.xml"/><Relationship Id="rId12" Type="http://schemas.openxmlformats.org/officeDocument/2006/relationships/image" Target="../media/image3.jpeg"/><Relationship Id="rId2" Type="http://schemas.openxmlformats.org/officeDocument/2006/relationships/tags" Target="../tags/tag701.xml"/><Relationship Id="rId1" Type="http://schemas.openxmlformats.org/officeDocument/2006/relationships/vmlDrawing" Target="../drawings/vmlDrawing107.vml"/><Relationship Id="rId6" Type="http://schemas.openxmlformats.org/officeDocument/2006/relationships/tags" Target="../tags/tag705.xml"/><Relationship Id="rId11" Type="http://schemas.openxmlformats.org/officeDocument/2006/relationships/image" Target="../media/image2.emf"/><Relationship Id="rId5" Type="http://schemas.openxmlformats.org/officeDocument/2006/relationships/tags" Target="../tags/tag704.xml"/><Relationship Id="rId10" Type="http://schemas.openxmlformats.org/officeDocument/2006/relationships/oleObject" Target="../embeddings/oleObject107.bin"/><Relationship Id="rId4" Type="http://schemas.openxmlformats.org/officeDocument/2006/relationships/tags" Target="../tags/tag703.xml"/><Relationship Id="rId9" Type="http://schemas.openxmlformats.org/officeDocument/2006/relationships/slideMaster" Target="../slideMasters/slideMaster29.xml"/></Relationships>
</file>

<file path=ppt/slideLayouts/_rels/slideLayout424.xml.rels><?xml version="1.0" encoding="UTF-8" standalone="yes"?>
<Relationships xmlns="http://schemas.openxmlformats.org/package/2006/relationships"><Relationship Id="rId8" Type="http://schemas.openxmlformats.org/officeDocument/2006/relationships/tags" Target="../tags/tag714.xml"/><Relationship Id="rId13" Type="http://schemas.openxmlformats.org/officeDocument/2006/relationships/image" Target="../media/image6.png"/><Relationship Id="rId3" Type="http://schemas.openxmlformats.org/officeDocument/2006/relationships/tags" Target="../tags/tag709.xml"/><Relationship Id="rId7" Type="http://schemas.openxmlformats.org/officeDocument/2006/relationships/tags" Target="../tags/tag713.xml"/><Relationship Id="rId12" Type="http://schemas.openxmlformats.org/officeDocument/2006/relationships/image" Target="../media/image5.jpeg"/><Relationship Id="rId2" Type="http://schemas.openxmlformats.org/officeDocument/2006/relationships/tags" Target="../tags/tag708.xml"/><Relationship Id="rId1" Type="http://schemas.openxmlformats.org/officeDocument/2006/relationships/vmlDrawing" Target="../drawings/vmlDrawing108.vml"/><Relationship Id="rId6" Type="http://schemas.openxmlformats.org/officeDocument/2006/relationships/tags" Target="../tags/tag712.xml"/><Relationship Id="rId11" Type="http://schemas.openxmlformats.org/officeDocument/2006/relationships/image" Target="../media/image2.emf"/><Relationship Id="rId5" Type="http://schemas.openxmlformats.org/officeDocument/2006/relationships/tags" Target="../tags/tag711.xml"/><Relationship Id="rId10" Type="http://schemas.openxmlformats.org/officeDocument/2006/relationships/oleObject" Target="../embeddings/oleObject108.bin"/><Relationship Id="rId4" Type="http://schemas.openxmlformats.org/officeDocument/2006/relationships/tags" Target="../tags/tag710.xml"/><Relationship Id="rId9" Type="http://schemas.openxmlformats.org/officeDocument/2006/relationships/slideMaster" Target="../slideMasters/slideMaster29.xml"/></Relationships>
</file>

<file path=ppt/slideLayouts/_rels/slideLayout425.xml.rels><?xml version="1.0" encoding="UTF-8" standalone="yes"?>
<Relationships xmlns="http://schemas.openxmlformats.org/package/2006/relationships"><Relationship Id="rId3" Type="http://schemas.openxmlformats.org/officeDocument/2006/relationships/tags" Target="../tags/tag716.xml"/><Relationship Id="rId7" Type="http://schemas.openxmlformats.org/officeDocument/2006/relationships/image" Target="../media/image6.png"/><Relationship Id="rId2" Type="http://schemas.openxmlformats.org/officeDocument/2006/relationships/tags" Target="../tags/tag715.xml"/><Relationship Id="rId1" Type="http://schemas.openxmlformats.org/officeDocument/2006/relationships/vmlDrawing" Target="../drawings/vmlDrawing10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9.bin"/><Relationship Id="rId4" Type="http://schemas.openxmlformats.org/officeDocument/2006/relationships/slideMaster" Target="../slideMasters/slideMaster29.xml"/></Relationships>
</file>

<file path=ppt/slideLayouts/_rels/slideLayout4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9.xml"/><Relationship Id="rId1" Type="http://schemas.openxmlformats.org/officeDocument/2006/relationships/tags" Target="../tags/tag717.xml"/></Relationships>
</file>

<file path=ppt/slideLayouts/_rels/slideLayout4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9.xml"/><Relationship Id="rId1" Type="http://schemas.openxmlformats.org/officeDocument/2006/relationships/tags" Target="../tags/tag718.xml"/></Relationships>
</file>

<file path=ppt/slideLayouts/_rels/slideLayout4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9.xml"/><Relationship Id="rId1" Type="http://schemas.openxmlformats.org/officeDocument/2006/relationships/tags" Target="../tags/tag719.xml"/></Relationships>
</file>

<file path=ppt/slideLayouts/_rels/slideLayout4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9.xml"/><Relationship Id="rId1" Type="http://schemas.openxmlformats.org/officeDocument/2006/relationships/tags" Target="../tags/tag72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9.xml"/><Relationship Id="rId1" Type="http://schemas.openxmlformats.org/officeDocument/2006/relationships/tags" Target="../tags/tag721.xml"/></Relationships>
</file>

<file path=ppt/slideLayouts/_rels/slideLayout4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723.xml"/><Relationship Id="rId7" Type="http://schemas.openxmlformats.org/officeDocument/2006/relationships/oleObject" Target="../embeddings/oleObject110.bin"/><Relationship Id="rId2" Type="http://schemas.openxmlformats.org/officeDocument/2006/relationships/tags" Target="../tags/tag722.xml"/><Relationship Id="rId1" Type="http://schemas.openxmlformats.org/officeDocument/2006/relationships/vmlDrawing" Target="../drawings/vmlDrawing110.vml"/><Relationship Id="rId6" Type="http://schemas.openxmlformats.org/officeDocument/2006/relationships/slideMaster" Target="../slideMasters/slideMaster29.xml"/><Relationship Id="rId5" Type="http://schemas.openxmlformats.org/officeDocument/2006/relationships/tags" Target="../tags/tag725.xml"/><Relationship Id="rId4" Type="http://schemas.openxmlformats.org/officeDocument/2006/relationships/tags" Target="../tags/tag724.xml"/><Relationship Id="rId9" Type="http://schemas.openxmlformats.org/officeDocument/2006/relationships/image" Target="../media/image4.jpeg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9.xml"/><Relationship Id="rId2" Type="http://schemas.openxmlformats.org/officeDocument/2006/relationships/tags" Target="../tags/tag726.xml"/><Relationship Id="rId1" Type="http://schemas.openxmlformats.org/officeDocument/2006/relationships/vmlDrawing" Target="../drawings/vmlDrawing111.vml"/><Relationship Id="rId6" Type="http://schemas.openxmlformats.org/officeDocument/2006/relationships/image" Target="../media/image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1.bin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9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9.xml"/></Relationships>
</file>

<file path=ppt/slideLayouts/_rels/slideLayout438.xml.rels><?xml version="1.0" encoding="UTF-8" standalone="yes"?>
<Relationships xmlns="http://schemas.openxmlformats.org/package/2006/relationships"><Relationship Id="rId8" Type="http://schemas.openxmlformats.org/officeDocument/2006/relationships/tags" Target="../tags/tag734.xml"/><Relationship Id="rId13" Type="http://schemas.openxmlformats.org/officeDocument/2006/relationships/image" Target="../media/image4.jpeg"/><Relationship Id="rId3" Type="http://schemas.openxmlformats.org/officeDocument/2006/relationships/tags" Target="../tags/tag729.xml"/><Relationship Id="rId7" Type="http://schemas.openxmlformats.org/officeDocument/2006/relationships/tags" Target="../tags/tag733.xml"/><Relationship Id="rId12" Type="http://schemas.openxmlformats.org/officeDocument/2006/relationships/image" Target="../media/image3.jpeg"/><Relationship Id="rId2" Type="http://schemas.openxmlformats.org/officeDocument/2006/relationships/tags" Target="../tags/tag728.xml"/><Relationship Id="rId1" Type="http://schemas.openxmlformats.org/officeDocument/2006/relationships/vmlDrawing" Target="../drawings/vmlDrawing113.vml"/><Relationship Id="rId6" Type="http://schemas.openxmlformats.org/officeDocument/2006/relationships/tags" Target="../tags/tag732.xml"/><Relationship Id="rId11" Type="http://schemas.openxmlformats.org/officeDocument/2006/relationships/image" Target="../media/image2.emf"/><Relationship Id="rId5" Type="http://schemas.openxmlformats.org/officeDocument/2006/relationships/tags" Target="../tags/tag731.xml"/><Relationship Id="rId10" Type="http://schemas.openxmlformats.org/officeDocument/2006/relationships/oleObject" Target="../embeddings/oleObject113.bin"/><Relationship Id="rId4" Type="http://schemas.openxmlformats.org/officeDocument/2006/relationships/tags" Target="../tags/tag730.xml"/><Relationship Id="rId9" Type="http://schemas.openxmlformats.org/officeDocument/2006/relationships/slideMaster" Target="../slideMasters/slideMaster30.xml"/></Relationships>
</file>

<file path=ppt/slideLayouts/_rels/slideLayout439.xml.rels><?xml version="1.0" encoding="UTF-8" standalone="yes"?>
<Relationships xmlns="http://schemas.openxmlformats.org/package/2006/relationships"><Relationship Id="rId8" Type="http://schemas.openxmlformats.org/officeDocument/2006/relationships/tags" Target="../tags/tag741.xml"/><Relationship Id="rId13" Type="http://schemas.openxmlformats.org/officeDocument/2006/relationships/image" Target="../media/image6.png"/><Relationship Id="rId3" Type="http://schemas.openxmlformats.org/officeDocument/2006/relationships/tags" Target="../tags/tag736.xml"/><Relationship Id="rId7" Type="http://schemas.openxmlformats.org/officeDocument/2006/relationships/tags" Target="../tags/tag740.xml"/><Relationship Id="rId12" Type="http://schemas.openxmlformats.org/officeDocument/2006/relationships/image" Target="../media/image5.jpeg"/><Relationship Id="rId2" Type="http://schemas.openxmlformats.org/officeDocument/2006/relationships/tags" Target="../tags/tag735.xml"/><Relationship Id="rId1" Type="http://schemas.openxmlformats.org/officeDocument/2006/relationships/vmlDrawing" Target="../drawings/vmlDrawing114.vml"/><Relationship Id="rId6" Type="http://schemas.openxmlformats.org/officeDocument/2006/relationships/tags" Target="../tags/tag739.xml"/><Relationship Id="rId11" Type="http://schemas.openxmlformats.org/officeDocument/2006/relationships/image" Target="../media/image2.emf"/><Relationship Id="rId5" Type="http://schemas.openxmlformats.org/officeDocument/2006/relationships/tags" Target="../tags/tag738.xml"/><Relationship Id="rId10" Type="http://schemas.openxmlformats.org/officeDocument/2006/relationships/oleObject" Target="../embeddings/oleObject114.bin"/><Relationship Id="rId4" Type="http://schemas.openxmlformats.org/officeDocument/2006/relationships/tags" Target="../tags/tag737.xml"/><Relationship Id="rId9" Type="http://schemas.openxmlformats.org/officeDocument/2006/relationships/slideMaster" Target="../slideMasters/slideMaster3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0.xml.rels><?xml version="1.0" encoding="UTF-8" standalone="yes"?>
<Relationships xmlns="http://schemas.openxmlformats.org/package/2006/relationships"><Relationship Id="rId3" Type="http://schemas.openxmlformats.org/officeDocument/2006/relationships/tags" Target="../tags/tag743.xml"/><Relationship Id="rId7" Type="http://schemas.openxmlformats.org/officeDocument/2006/relationships/image" Target="../media/image6.png"/><Relationship Id="rId2" Type="http://schemas.openxmlformats.org/officeDocument/2006/relationships/tags" Target="../tags/tag742.xml"/><Relationship Id="rId1" Type="http://schemas.openxmlformats.org/officeDocument/2006/relationships/vmlDrawing" Target="../drawings/vmlDrawing1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5.bin"/><Relationship Id="rId4" Type="http://schemas.openxmlformats.org/officeDocument/2006/relationships/slideMaster" Target="../slideMasters/slideMaster30.xml"/></Relationships>
</file>

<file path=ppt/slideLayouts/_rels/slideLayout4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0.xml"/><Relationship Id="rId1" Type="http://schemas.openxmlformats.org/officeDocument/2006/relationships/tags" Target="../tags/tag744.xml"/></Relationships>
</file>

<file path=ppt/slideLayouts/_rels/slideLayout4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0.xml"/><Relationship Id="rId1" Type="http://schemas.openxmlformats.org/officeDocument/2006/relationships/tags" Target="../tags/tag745.xml"/></Relationships>
</file>

<file path=ppt/slideLayouts/_rels/slideLayout4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0.xml"/><Relationship Id="rId1" Type="http://schemas.openxmlformats.org/officeDocument/2006/relationships/tags" Target="../tags/tag746.xml"/></Relationships>
</file>

<file path=ppt/slideLayouts/_rels/slideLayout4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0.xml"/><Relationship Id="rId1" Type="http://schemas.openxmlformats.org/officeDocument/2006/relationships/tags" Target="../tags/tag747.xml"/></Relationships>
</file>

<file path=ppt/slideLayouts/_rels/slideLayout4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0.xml"/><Relationship Id="rId1" Type="http://schemas.openxmlformats.org/officeDocument/2006/relationships/tags" Target="../tags/tag748.xml"/></Relationships>
</file>

<file path=ppt/slideLayouts/_rels/slideLayout4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750.xml"/><Relationship Id="rId7" Type="http://schemas.openxmlformats.org/officeDocument/2006/relationships/oleObject" Target="../embeddings/oleObject116.bin"/><Relationship Id="rId2" Type="http://schemas.openxmlformats.org/officeDocument/2006/relationships/tags" Target="../tags/tag749.xml"/><Relationship Id="rId1" Type="http://schemas.openxmlformats.org/officeDocument/2006/relationships/vmlDrawing" Target="../drawings/vmlDrawing116.vml"/><Relationship Id="rId6" Type="http://schemas.openxmlformats.org/officeDocument/2006/relationships/slideMaster" Target="../slideMasters/slideMaster30.xml"/><Relationship Id="rId5" Type="http://schemas.openxmlformats.org/officeDocument/2006/relationships/tags" Target="../tags/tag752.xml"/><Relationship Id="rId4" Type="http://schemas.openxmlformats.org/officeDocument/2006/relationships/tags" Target="../tags/tag751.xml"/><Relationship Id="rId9" Type="http://schemas.openxmlformats.org/officeDocument/2006/relationships/image" Target="../media/image4.jpeg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0.xml"/><Relationship Id="rId2" Type="http://schemas.openxmlformats.org/officeDocument/2006/relationships/tags" Target="../tags/tag753.xml"/><Relationship Id="rId1" Type="http://schemas.openxmlformats.org/officeDocument/2006/relationships/vmlDrawing" Target="../drawings/vmlDrawing117.vml"/><Relationship Id="rId6" Type="http://schemas.openxmlformats.org/officeDocument/2006/relationships/image" Target="../media/image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7.bin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0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0.xml"/></Relationships>
</file>

<file path=ppt/slideLayouts/_rels/slideLayout453.xml.rels><?xml version="1.0" encoding="UTF-8" standalone="yes"?>
<Relationships xmlns="http://schemas.openxmlformats.org/package/2006/relationships"><Relationship Id="rId8" Type="http://schemas.openxmlformats.org/officeDocument/2006/relationships/tags" Target="../tags/tag762.xml"/><Relationship Id="rId13" Type="http://schemas.openxmlformats.org/officeDocument/2006/relationships/image" Target="../media/image4.jpeg"/><Relationship Id="rId3" Type="http://schemas.openxmlformats.org/officeDocument/2006/relationships/tags" Target="../tags/tag757.xml"/><Relationship Id="rId7" Type="http://schemas.openxmlformats.org/officeDocument/2006/relationships/tags" Target="../tags/tag761.xml"/><Relationship Id="rId12" Type="http://schemas.openxmlformats.org/officeDocument/2006/relationships/image" Target="../media/image3.jpeg"/><Relationship Id="rId2" Type="http://schemas.openxmlformats.org/officeDocument/2006/relationships/tags" Target="../tags/tag756.xml"/><Relationship Id="rId1" Type="http://schemas.openxmlformats.org/officeDocument/2006/relationships/vmlDrawing" Target="../drawings/vmlDrawing119.vml"/><Relationship Id="rId6" Type="http://schemas.openxmlformats.org/officeDocument/2006/relationships/tags" Target="../tags/tag760.xml"/><Relationship Id="rId11" Type="http://schemas.openxmlformats.org/officeDocument/2006/relationships/image" Target="../media/image2.emf"/><Relationship Id="rId5" Type="http://schemas.openxmlformats.org/officeDocument/2006/relationships/tags" Target="../tags/tag759.xml"/><Relationship Id="rId10" Type="http://schemas.openxmlformats.org/officeDocument/2006/relationships/oleObject" Target="../embeddings/oleObject119.bin"/><Relationship Id="rId4" Type="http://schemas.openxmlformats.org/officeDocument/2006/relationships/tags" Target="../tags/tag758.xml"/><Relationship Id="rId9" Type="http://schemas.openxmlformats.org/officeDocument/2006/relationships/slideMaster" Target="../slideMasters/slideMaster31.xml"/></Relationships>
</file>

<file path=ppt/slideLayouts/_rels/slideLayout454.xml.rels><?xml version="1.0" encoding="UTF-8" standalone="yes"?>
<Relationships xmlns="http://schemas.openxmlformats.org/package/2006/relationships"><Relationship Id="rId8" Type="http://schemas.openxmlformats.org/officeDocument/2006/relationships/tags" Target="../tags/tag769.xml"/><Relationship Id="rId13" Type="http://schemas.openxmlformats.org/officeDocument/2006/relationships/image" Target="../media/image6.png"/><Relationship Id="rId3" Type="http://schemas.openxmlformats.org/officeDocument/2006/relationships/tags" Target="../tags/tag764.xml"/><Relationship Id="rId7" Type="http://schemas.openxmlformats.org/officeDocument/2006/relationships/tags" Target="../tags/tag768.xml"/><Relationship Id="rId12" Type="http://schemas.openxmlformats.org/officeDocument/2006/relationships/image" Target="../media/image5.jpeg"/><Relationship Id="rId2" Type="http://schemas.openxmlformats.org/officeDocument/2006/relationships/tags" Target="../tags/tag763.xml"/><Relationship Id="rId1" Type="http://schemas.openxmlformats.org/officeDocument/2006/relationships/vmlDrawing" Target="../drawings/vmlDrawing120.vml"/><Relationship Id="rId6" Type="http://schemas.openxmlformats.org/officeDocument/2006/relationships/tags" Target="../tags/tag767.xml"/><Relationship Id="rId11" Type="http://schemas.openxmlformats.org/officeDocument/2006/relationships/image" Target="../media/image2.emf"/><Relationship Id="rId5" Type="http://schemas.openxmlformats.org/officeDocument/2006/relationships/tags" Target="../tags/tag766.xml"/><Relationship Id="rId10" Type="http://schemas.openxmlformats.org/officeDocument/2006/relationships/oleObject" Target="../embeddings/oleObject120.bin"/><Relationship Id="rId4" Type="http://schemas.openxmlformats.org/officeDocument/2006/relationships/tags" Target="../tags/tag765.xml"/><Relationship Id="rId9" Type="http://schemas.openxmlformats.org/officeDocument/2006/relationships/slideMaster" Target="../slideMasters/slideMaster31.xml"/></Relationships>
</file>

<file path=ppt/slideLayouts/_rels/slideLayout4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1.xml"/><Relationship Id="rId1" Type="http://schemas.openxmlformats.org/officeDocument/2006/relationships/tags" Target="../tags/tag770.xml"/></Relationships>
</file>

<file path=ppt/slideLayouts/_rels/slideLayout4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1.xml"/><Relationship Id="rId1" Type="http://schemas.openxmlformats.org/officeDocument/2006/relationships/tags" Target="../tags/tag771.xml"/></Relationships>
</file>

<file path=ppt/slideLayouts/_rels/slideLayout4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1.xml"/><Relationship Id="rId1" Type="http://schemas.openxmlformats.org/officeDocument/2006/relationships/tags" Target="../tags/tag772.xml"/></Relationships>
</file>

<file path=ppt/slideLayouts/_rels/slideLayout4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1.xml"/><Relationship Id="rId1" Type="http://schemas.openxmlformats.org/officeDocument/2006/relationships/tags" Target="../tags/tag773.xml"/></Relationships>
</file>

<file path=ppt/slideLayouts/_rels/slideLayout4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1.xml"/><Relationship Id="rId1" Type="http://schemas.openxmlformats.org/officeDocument/2006/relationships/tags" Target="../tags/tag77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776.xml"/><Relationship Id="rId7" Type="http://schemas.openxmlformats.org/officeDocument/2006/relationships/oleObject" Target="../embeddings/oleObject121.bin"/><Relationship Id="rId2" Type="http://schemas.openxmlformats.org/officeDocument/2006/relationships/tags" Target="../tags/tag775.xml"/><Relationship Id="rId1" Type="http://schemas.openxmlformats.org/officeDocument/2006/relationships/vmlDrawing" Target="../drawings/vmlDrawing121.vml"/><Relationship Id="rId6" Type="http://schemas.openxmlformats.org/officeDocument/2006/relationships/slideMaster" Target="../slideMasters/slideMaster31.xml"/><Relationship Id="rId5" Type="http://schemas.openxmlformats.org/officeDocument/2006/relationships/tags" Target="../tags/tag778.xml"/><Relationship Id="rId4" Type="http://schemas.openxmlformats.org/officeDocument/2006/relationships/tags" Target="../tags/tag777.xml"/><Relationship Id="rId9" Type="http://schemas.openxmlformats.org/officeDocument/2006/relationships/image" Target="../media/image4.jpeg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1.xml"/><Relationship Id="rId2" Type="http://schemas.openxmlformats.org/officeDocument/2006/relationships/tags" Target="../tags/tag779.xml"/><Relationship Id="rId1" Type="http://schemas.openxmlformats.org/officeDocument/2006/relationships/vmlDrawing" Target="../drawings/vmlDrawing12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2.bin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1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1.xml"/></Relationships>
</file>

<file path=ppt/slideLayouts/_rels/slideLayout468.xml.rels><?xml version="1.0" encoding="UTF-8" standalone="yes"?>
<Relationships xmlns="http://schemas.openxmlformats.org/package/2006/relationships"><Relationship Id="rId8" Type="http://schemas.openxmlformats.org/officeDocument/2006/relationships/tags" Target="../tags/tag787.xml"/><Relationship Id="rId13" Type="http://schemas.openxmlformats.org/officeDocument/2006/relationships/image" Target="../media/image21.jpeg"/><Relationship Id="rId3" Type="http://schemas.openxmlformats.org/officeDocument/2006/relationships/tags" Target="../tags/tag782.xml"/><Relationship Id="rId7" Type="http://schemas.openxmlformats.org/officeDocument/2006/relationships/tags" Target="../tags/tag786.xml"/><Relationship Id="rId12" Type="http://schemas.openxmlformats.org/officeDocument/2006/relationships/image" Target="../media/image20.jpeg"/><Relationship Id="rId2" Type="http://schemas.openxmlformats.org/officeDocument/2006/relationships/tags" Target="../tags/tag781.xml"/><Relationship Id="rId1" Type="http://schemas.openxmlformats.org/officeDocument/2006/relationships/vmlDrawing" Target="../drawings/vmlDrawing123.vml"/><Relationship Id="rId6" Type="http://schemas.openxmlformats.org/officeDocument/2006/relationships/tags" Target="../tags/tag785.xml"/><Relationship Id="rId11" Type="http://schemas.openxmlformats.org/officeDocument/2006/relationships/image" Target="../media/image2.emf"/><Relationship Id="rId5" Type="http://schemas.openxmlformats.org/officeDocument/2006/relationships/tags" Target="../tags/tag784.xml"/><Relationship Id="rId10" Type="http://schemas.openxmlformats.org/officeDocument/2006/relationships/oleObject" Target="../embeddings/oleObject123.bin"/><Relationship Id="rId4" Type="http://schemas.openxmlformats.org/officeDocument/2006/relationships/tags" Target="../tags/tag783.xml"/><Relationship Id="rId9" Type="http://schemas.openxmlformats.org/officeDocument/2006/relationships/slideMaster" Target="../slideMasters/slideMaster32.xml"/><Relationship Id="rId14" Type="http://schemas.openxmlformats.org/officeDocument/2006/relationships/image" Target="../media/image22.jpeg"/></Relationships>
</file>

<file path=ppt/slideLayouts/_rels/slideLayout469.xml.rels><?xml version="1.0" encoding="UTF-8" standalone="yes"?>
<Relationships xmlns="http://schemas.openxmlformats.org/package/2006/relationships"><Relationship Id="rId8" Type="http://schemas.openxmlformats.org/officeDocument/2006/relationships/tags" Target="../tags/tag794.xml"/><Relationship Id="rId13" Type="http://schemas.openxmlformats.org/officeDocument/2006/relationships/image" Target="../media/image24.png"/><Relationship Id="rId3" Type="http://schemas.openxmlformats.org/officeDocument/2006/relationships/tags" Target="../tags/tag789.xml"/><Relationship Id="rId7" Type="http://schemas.openxmlformats.org/officeDocument/2006/relationships/tags" Target="../tags/tag793.xml"/><Relationship Id="rId12" Type="http://schemas.openxmlformats.org/officeDocument/2006/relationships/image" Target="../media/image23.jpeg"/><Relationship Id="rId2" Type="http://schemas.openxmlformats.org/officeDocument/2006/relationships/tags" Target="../tags/tag788.xml"/><Relationship Id="rId1" Type="http://schemas.openxmlformats.org/officeDocument/2006/relationships/vmlDrawing" Target="../drawings/vmlDrawing124.vml"/><Relationship Id="rId6" Type="http://schemas.openxmlformats.org/officeDocument/2006/relationships/tags" Target="../tags/tag792.xml"/><Relationship Id="rId11" Type="http://schemas.openxmlformats.org/officeDocument/2006/relationships/image" Target="../media/image2.emf"/><Relationship Id="rId5" Type="http://schemas.openxmlformats.org/officeDocument/2006/relationships/tags" Target="../tags/tag791.xml"/><Relationship Id="rId10" Type="http://schemas.openxmlformats.org/officeDocument/2006/relationships/oleObject" Target="../embeddings/oleObject124.bin"/><Relationship Id="rId4" Type="http://schemas.openxmlformats.org/officeDocument/2006/relationships/tags" Target="../tags/tag790.xml"/><Relationship Id="rId9" Type="http://schemas.openxmlformats.org/officeDocument/2006/relationships/slideMaster" Target="../slideMasters/slideMaster32.xml"/><Relationship Id="rId14" Type="http://schemas.openxmlformats.org/officeDocument/2006/relationships/image" Target="../media/image25.pn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image" Target="../media/image4.jpeg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3.jpeg"/><Relationship Id="rId2" Type="http://schemas.openxmlformats.org/officeDocument/2006/relationships/tags" Target="../tags/tag74.xml"/><Relationship Id="rId1" Type="http://schemas.openxmlformats.org/officeDocument/2006/relationships/vmlDrawing" Target="../drawings/vmlDrawing10.vml"/><Relationship Id="rId6" Type="http://schemas.openxmlformats.org/officeDocument/2006/relationships/tags" Target="../tags/tag78.xml"/><Relationship Id="rId11" Type="http://schemas.openxmlformats.org/officeDocument/2006/relationships/image" Target="../media/image2.emf"/><Relationship Id="rId5" Type="http://schemas.openxmlformats.org/officeDocument/2006/relationships/tags" Target="../tags/tag77.xml"/><Relationship Id="rId10" Type="http://schemas.openxmlformats.org/officeDocument/2006/relationships/oleObject" Target="../embeddings/oleObject10.bin"/><Relationship Id="rId4" Type="http://schemas.openxmlformats.org/officeDocument/2006/relationships/tags" Target="../tags/tag76.xml"/><Relationship Id="rId9" Type="http://schemas.openxmlformats.org/officeDocument/2006/relationships/slideMaster" Target="../slideMasters/slideMaster4.xml"/></Relationships>
</file>

<file path=ppt/slideLayouts/_rels/slideLayout4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Master" Target="../slideMasters/slideMaster32.xml"/><Relationship Id="rId1" Type="http://schemas.openxmlformats.org/officeDocument/2006/relationships/tags" Target="../tags/tag795.xml"/><Relationship Id="rId4" Type="http://schemas.openxmlformats.org/officeDocument/2006/relationships/image" Target="../media/image27.png"/></Relationships>
</file>

<file path=ppt/slideLayouts/_rels/slideLayout4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Master" Target="../slideMasters/slideMaster32.xml"/><Relationship Id="rId1" Type="http://schemas.openxmlformats.org/officeDocument/2006/relationships/tags" Target="../tags/tag796.xml"/><Relationship Id="rId4" Type="http://schemas.openxmlformats.org/officeDocument/2006/relationships/image" Target="../media/image25.png"/></Relationships>
</file>

<file path=ppt/slideLayouts/_rels/slideLayout4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Master" Target="../slideMasters/slideMaster32.xml"/><Relationship Id="rId1" Type="http://schemas.openxmlformats.org/officeDocument/2006/relationships/tags" Target="../tags/tag797.xml"/><Relationship Id="rId4" Type="http://schemas.openxmlformats.org/officeDocument/2006/relationships/image" Target="../media/image25.png"/></Relationships>
</file>

<file path=ppt/slideLayouts/_rels/slideLayout4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Master" Target="../slideMasters/slideMaster32.xml"/><Relationship Id="rId1" Type="http://schemas.openxmlformats.org/officeDocument/2006/relationships/tags" Target="../tags/tag798.xml"/><Relationship Id="rId4" Type="http://schemas.openxmlformats.org/officeDocument/2006/relationships/image" Target="../media/image25.png"/></Relationships>
</file>

<file path=ppt/slideLayouts/_rels/slideLayout4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Master" Target="../slideMasters/slideMaster32.xml"/><Relationship Id="rId1" Type="http://schemas.openxmlformats.org/officeDocument/2006/relationships/tags" Target="../tags/tag799.xml"/><Relationship Id="rId4" Type="http://schemas.openxmlformats.org/officeDocument/2006/relationships/image" Target="../media/image25.png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801.xml"/><Relationship Id="rId7" Type="http://schemas.openxmlformats.org/officeDocument/2006/relationships/oleObject" Target="../embeddings/oleObject125.bin"/><Relationship Id="rId2" Type="http://schemas.openxmlformats.org/officeDocument/2006/relationships/tags" Target="../tags/tag800.xml"/><Relationship Id="rId1" Type="http://schemas.openxmlformats.org/officeDocument/2006/relationships/vmlDrawing" Target="../drawings/vmlDrawing125.vml"/><Relationship Id="rId6" Type="http://schemas.openxmlformats.org/officeDocument/2006/relationships/slideMaster" Target="../slideMasters/slideMaster32.xml"/><Relationship Id="rId5" Type="http://schemas.openxmlformats.org/officeDocument/2006/relationships/tags" Target="../tags/tag803.xml"/><Relationship Id="rId10" Type="http://schemas.openxmlformats.org/officeDocument/2006/relationships/image" Target="../media/image29.jpeg"/><Relationship Id="rId4" Type="http://schemas.openxmlformats.org/officeDocument/2006/relationships/tags" Target="../tags/tag802.xml"/><Relationship Id="rId9" Type="http://schemas.openxmlformats.org/officeDocument/2006/relationships/image" Target="../media/image28.jpeg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image" Target="../media/image6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../media/image5.jpeg"/><Relationship Id="rId2" Type="http://schemas.openxmlformats.org/officeDocument/2006/relationships/tags" Target="../tags/tag81.xml"/><Relationship Id="rId1" Type="http://schemas.openxmlformats.org/officeDocument/2006/relationships/vmlDrawing" Target="../drawings/vmlDrawing11.vml"/><Relationship Id="rId6" Type="http://schemas.openxmlformats.org/officeDocument/2006/relationships/tags" Target="../tags/tag85.xml"/><Relationship Id="rId11" Type="http://schemas.openxmlformats.org/officeDocument/2006/relationships/image" Target="../media/image2.emf"/><Relationship Id="rId5" Type="http://schemas.openxmlformats.org/officeDocument/2006/relationships/tags" Target="../tags/tag84.xml"/><Relationship Id="rId10" Type="http://schemas.openxmlformats.org/officeDocument/2006/relationships/oleObject" Target="../embeddings/oleObject11.bin"/><Relationship Id="rId4" Type="http://schemas.openxmlformats.org/officeDocument/2006/relationships/tags" Target="../tags/tag83.xml"/><Relationship Id="rId9" Type="http://schemas.openxmlformats.org/officeDocument/2006/relationships/slideMaster" Target="../slideMasters/slideMaster4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2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2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33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3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3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3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8.xml"/></Relationships>
</file>

<file path=ppt/slideLayouts/_rels/slideLayout4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3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3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33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33.xml"/></Relationships>
</file>

<file path=ppt/slideLayouts/_rels/slideLayout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33.xml"/></Relationships>
</file>

<file path=ppt/slideLayouts/_rels/slideLayout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33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33.xml"/></Relationships>
</file>

<file path=ppt/slideLayouts/_rels/slideLayout4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3.xml"/></Relationships>
</file>

<file path=ppt/slideLayouts/_rels/slideLayout4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3.xml"/></Relationships>
</file>

<file path=ppt/slideLayouts/_rels/slideLayout499.xml.rels><?xml version="1.0" encoding="UTF-8" standalone="yes"?>
<Relationships xmlns="http://schemas.openxmlformats.org/package/2006/relationships"><Relationship Id="rId8" Type="http://schemas.openxmlformats.org/officeDocument/2006/relationships/tags" Target="../tags/tag812.xml"/><Relationship Id="rId13" Type="http://schemas.openxmlformats.org/officeDocument/2006/relationships/image" Target="../media/image4.jpeg"/><Relationship Id="rId3" Type="http://schemas.openxmlformats.org/officeDocument/2006/relationships/tags" Target="../tags/tag807.xml"/><Relationship Id="rId7" Type="http://schemas.openxmlformats.org/officeDocument/2006/relationships/tags" Target="../tags/tag811.xml"/><Relationship Id="rId12" Type="http://schemas.openxmlformats.org/officeDocument/2006/relationships/image" Target="../media/image3.jpeg"/><Relationship Id="rId2" Type="http://schemas.openxmlformats.org/officeDocument/2006/relationships/tags" Target="../tags/tag806.xml"/><Relationship Id="rId1" Type="http://schemas.openxmlformats.org/officeDocument/2006/relationships/vmlDrawing" Target="../drawings/vmlDrawing127.vml"/><Relationship Id="rId6" Type="http://schemas.openxmlformats.org/officeDocument/2006/relationships/tags" Target="../tags/tag810.xml"/><Relationship Id="rId11" Type="http://schemas.openxmlformats.org/officeDocument/2006/relationships/image" Target="../media/image2.emf"/><Relationship Id="rId5" Type="http://schemas.openxmlformats.org/officeDocument/2006/relationships/tags" Target="../tags/tag809.xml"/><Relationship Id="rId10" Type="http://schemas.openxmlformats.org/officeDocument/2006/relationships/oleObject" Target="../embeddings/oleObject127.bin"/><Relationship Id="rId4" Type="http://schemas.openxmlformats.org/officeDocument/2006/relationships/tags" Target="../tags/tag808.xml"/><Relationship Id="rId9" Type="http://schemas.openxmlformats.org/officeDocument/2006/relationships/slideMaster" Target="../slideMasters/slideMaster3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9.xml"/></Relationships>
</file>

<file path=ppt/slideLayouts/_rels/slideLayout500.xml.rels><?xml version="1.0" encoding="UTF-8" standalone="yes"?>
<Relationships xmlns="http://schemas.openxmlformats.org/package/2006/relationships"><Relationship Id="rId8" Type="http://schemas.openxmlformats.org/officeDocument/2006/relationships/tags" Target="../tags/tag819.xml"/><Relationship Id="rId13" Type="http://schemas.openxmlformats.org/officeDocument/2006/relationships/image" Target="../media/image6.png"/><Relationship Id="rId3" Type="http://schemas.openxmlformats.org/officeDocument/2006/relationships/tags" Target="../tags/tag814.xml"/><Relationship Id="rId7" Type="http://schemas.openxmlformats.org/officeDocument/2006/relationships/tags" Target="../tags/tag818.xml"/><Relationship Id="rId12" Type="http://schemas.openxmlformats.org/officeDocument/2006/relationships/image" Target="../media/image5.jpeg"/><Relationship Id="rId2" Type="http://schemas.openxmlformats.org/officeDocument/2006/relationships/tags" Target="../tags/tag813.xml"/><Relationship Id="rId1" Type="http://schemas.openxmlformats.org/officeDocument/2006/relationships/vmlDrawing" Target="../drawings/vmlDrawing128.vml"/><Relationship Id="rId6" Type="http://schemas.openxmlformats.org/officeDocument/2006/relationships/tags" Target="../tags/tag817.xml"/><Relationship Id="rId11" Type="http://schemas.openxmlformats.org/officeDocument/2006/relationships/image" Target="../media/image2.emf"/><Relationship Id="rId5" Type="http://schemas.openxmlformats.org/officeDocument/2006/relationships/tags" Target="../tags/tag816.xml"/><Relationship Id="rId10" Type="http://schemas.openxmlformats.org/officeDocument/2006/relationships/oleObject" Target="../embeddings/oleObject128.bin"/><Relationship Id="rId4" Type="http://schemas.openxmlformats.org/officeDocument/2006/relationships/tags" Target="../tags/tag815.xml"/><Relationship Id="rId9" Type="http://schemas.openxmlformats.org/officeDocument/2006/relationships/slideMaster" Target="../slideMasters/slideMaster34.xml"/></Relationships>
</file>

<file path=ppt/slideLayouts/_rels/slideLayout5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4.xml"/><Relationship Id="rId1" Type="http://schemas.openxmlformats.org/officeDocument/2006/relationships/tags" Target="../tags/tag820.xml"/></Relationships>
</file>

<file path=ppt/slideLayouts/_rels/slideLayout5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4.xml"/><Relationship Id="rId1" Type="http://schemas.openxmlformats.org/officeDocument/2006/relationships/tags" Target="../tags/tag821.xml"/></Relationships>
</file>

<file path=ppt/slideLayouts/_rels/slideLayout5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4.xml"/><Relationship Id="rId1" Type="http://schemas.openxmlformats.org/officeDocument/2006/relationships/tags" Target="../tags/tag822.xml"/></Relationships>
</file>

<file path=ppt/slideLayouts/_rels/slideLayout5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4.xml"/><Relationship Id="rId1" Type="http://schemas.openxmlformats.org/officeDocument/2006/relationships/tags" Target="../tags/tag823.xml"/></Relationships>
</file>

<file path=ppt/slideLayouts/_rels/slideLayout5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4.xml"/><Relationship Id="rId1" Type="http://schemas.openxmlformats.org/officeDocument/2006/relationships/tags" Target="../tags/tag824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826.xml"/><Relationship Id="rId7" Type="http://schemas.openxmlformats.org/officeDocument/2006/relationships/oleObject" Target="../embeddings/oleObject129.bin"/><Relationship Id="rId2" Type="http://schemas.openxmlformats.org/officeDocument/2006/relationships/tags" Target="../tags/tag825.xml"/><Relationship Id="rId1" Type="http://schemas.openxmlformats.org/officeDocument/2006/relationships/vmlDrawing" Target="../drawings/vmlDrawing129.vml"/><Relationship Id="rId6" Type="http://schemas.openxmlformats.org/officeDocument/2006/relationships/slideMaster" Target="../slideMasters/slideMaster34.xml"/><Relationship Id="rId5" Type="http://schemas.openxmlformats.org/officeDocument/2006/relationships/tags" Target="../tags/tag828.xml"/><Relationship Id="rId4" Type="http://schemas.openxmlformats.org/officeDocument/2006/relationships/tags" Target="../tags/tag827.xml"/><Relationship Id="rId9" Type="http://schemas.openxmlformats.org/officeDocument/2006/relationships/image" Target="../media/image4.jpeg"/></Relationships>
</file>

<file path=ppt/slideLayouts/_rels/slideLayout50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4.xml"/><Relationship Id="rId2" Type="http://schemas.openxmlformats.org/officeDocument/2006/relationships/tags" Target="../tags/tag829.xml"/><Relationship Id="rId1" Type="http://schemas.openxmlformats.org/officeDocument/2006/relationships/vmlDrawing" Target="../drawings/vmlDrawing13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0.bin"/></Relationships>
</file>

<file path=ppt/slideLayouts/_rels/slideLayout50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4.xml"/><Relationship Id="rId2" Type="http://schemas.openxmlformats.org/officeDocument/2006/relationships/tags" Target="../tags/tag830.xml"/><Relationship Id="rId1" Type="http://schemas.openxmlformats.org/officeDocument/2006/relationships/vmlDrawing" Target="../drawings/vmlDrawing13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1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0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4.xml"/></Relationships>
</file>

<file path=ppt/slideLayouts/_rels/slideLayout5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4.xml"/></Relationships>
</file>

<file path=ppt/slideLayouts/_rels/slideLayout514.xml.rels><?xml version="1.0" encoding="UTF-8" standalone="yes"?>
<Relationships xmlns="http://schemas.openxmlformats.org/package/2006/relationships"><Relationship Id="rId8" Type="http://schemas.openxmlformats.org/officeDocument/2006/relationships/tags" Target="../tags/tag838.xml"/><Relationship Id="rId13" Type="http://schemas.openxmlformats.org/officeDocument/2006/relationships/image" Target="../media/image12.jpeg"/><Relationship Id="rId3" Type="http://schemas.openxmlformats.org/officeDocument/2006/relationships/tags" Target="../tags/tag833.xml"/><Relationship Id="rId7" Type="http://schemas.openxmlformats.org/officeDocument/2006/relationships/tags" Target="../tags/tag837.xml"/><Relationship Id="rId12" Type="http://schemas.openxmlformats.org/officeDocument/2006/relationships/image" Target="../media/image3.jpeg"/><Relationship Id="rId2" Type="http://schemas.openxmlformats.org/officeDocument/2006/relationships/tags" Target="../tags/tag832.xml"/><Relationship Id="rId1" Type="http://schemas.openxmlformats.org/officeDocument/2006/relationships/vmlDrawing" Target="../drawings/vmlDrawing133.vml"/><Relationship Id="rId6" Type="http://schemas.openxmlformats.org/officeDocument/2006/relationships/tags" Target="../tags/tag836.xml"/><Relationship Id="rId11" Type="http://schemas.openxmlformats.org/officeDocument/2006/relationships/image" Target="../media/image2.emf"/><Relationship Id="rId5" Type="http://schemas.openxmlformats.org/officeDocument/2006/relationships/tags" Target="../tags/tag835.xml"/><Relationship Id="rId10" Type="http://schemas.openxmlformats.org/officeDocument/2006/relationships/oleObject" Target="../embeddings/oleObject133.bin"/><Relationship Id="rId4" Type="http://schemas.openxmlformats.org/officeDocument/2006/relationships/tags" Target="../tags/tag834.xml"/><Relationship Id="rId9" Type="http://schemas.openxmlformats.org/officeDocument/2006/relationships/slideMaster" Target="../slideMasters/slideMaster35.xml"/></Relationships>
</file>

<file path=ppt/slideLayouts/_rels/slideLayout515.xml.rels><?xml version="1.0" encoding="UTF-8" standalone="yes"?>
<Relationships xmlns="http://schemas.openxmlformats.org/package/2006/relationships"><Relationship Id="rId8" Type="http://schemas.openxmlformats.org/officeDocument/2006/relationships/tags" Target="../tags/tag845.xml"/><Relationship Id="rId13" Type="http://schemas.openxmlformats.org/officeDocument/2006/relationships/image" Target="../media/image6.png"/><Relationship Id="rId3" Type="http://schemas.openxmlformats.org/officeDocument/2006/relationships/tags" Target="../tags/tag840.xml"/><Relationship Id="rId7" Type="http://schemas.openxmlformats.org/officeDocument/2006/relationships/tags" Target="../tags/tag844.xml"/><Relationship Id="rId12" Type="http://schemas.openxmlformats.org/officeDocument/2006/relationships/image" Target="../media/image5.jpeg"/><Relationship Id="rId2" Type="http://schemas.openxmlformats.org/officeDocument/2006/relationships/tags" Target="../tags/tag839.xml"/><Relationship Id="rId1" Type="http://schemas.openxmlformats.org/officeDocument/2006/relationships/vmlDrawing" Target="../drawings/vmlDrawing134.vml"/><Relationship Id="rId6" Type="http://schemas.openxmlformats.org/officeDocument/2006/relationships/tags" Target="../tags/tag843.xml"/><Relationship Id="rId11" Type="http://schemas.openxmlformats.org/officeDocument/2006/relationships/image" Target="../media/image2.emf"/><Relationship Id="rId5" Type="http://schemas.openxmlformats.org/officeDocument/2006/relationships/tags" Target="../tags/tag842.xml"/><Relationship Id="rId10" Type="http://schemas.openxmlformats.org/officeDocument/2006/relationships/oleObject" Target="../embeddings/oleObject134.bin"/><Relationship Id="rId4" Type="http://schemas.openxmlformats.org/officeDocument/2006/relationships/tags" Target="../tags/tag841.xml"/><Relationship Id="rId9" Type="http://schemas.openxmlformats.org/officeDocument/2006/relationships/slideMaster" Target="../slideMasters/slideMaster35.xml"/></Relationships>
</file>

<file path=ppt/slideLayouts/_rels/slideLayout5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5.xml"/><Relationship Id="rId1" Type="http://schemas.openxmlformats.org/officeDocument/2006/relationships/tags" Target="../tags/tag846.xml"/></Relationships>
</file>

<file path=ppt/slideLayouts/_rels/slideLayout5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5.xml"/><Relationship Id="rId1" Type="http://schemas.openxmlformats.org/officeDocument/2006/relationships/tags" Target="../tags/tag847.xml"/></Relationships>
</file>

<file path=ppt/slideLayouts/_rels/slideLayout5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5.xml"/><Relationship Id="rId1" Type="http://schemas.openxmlformats.org/officeDocument/2006/relationships/tags" Target="../tags/tag848.xml"/></Relationships>
</file>

<file path=ppt/slideLayouts/_rels/slideLayout5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5.xml"/><Relationship Id="rId1" Type="http://schemas.openxmlformats.org/officeDocument/2006/relationships/tags" Target="../tags/tag849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1.xml"/></Relationships>
</file>

<file path=ppt/slideLayouts/_rels/slideLayout5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5.xml"/><Relationship Id="rId1" Type="http://schemas.openxmlformats.org/officeDocument/2006/relationships/tags" Target="../tags/tag850.xml"/></Relationships>
</file>

<file path=ppt/slideLayouts/_rels/slideLayout5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5.xml"/><Relationship Id="rId1" Type="http://schemas.openxmlformats.org/officeDocument/2006/relationships/tags" Target="../tags/tag851.xml"/></Relationships>
</file>

<file path=ppt/slideLayouts/_rels/slideLayout5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853.xml"/><Relationship Id="rId7" Type="http://schemas.openxmlformats.org/officeDocument/2006/relationships/oleObject" Target="../embeddings/oleObject135.bin"/><Relationship Id="rId2" Type="http://schemas.openxmlformats.org/officeDocument/2006/relationships/tags" Target="../tags/tag852.xml"/><Relationship Id="rId1" Type="http://schemas.openxmlformats.org/officeDocument/2006/relationships/vmlDrawing" Target="../drawings/vmlDrawing135.vml"/><Relationship Id="rId6" Type="http://schemas.openxmlformats.org/officeDocument/2006/relationships/slideMaster" Target="../slideMasters/slideMaster35.xml"/><Relationship Id="rId5" Type="http://schemas.openxmlformats.org/officeDocument/2006/relationships/tags" Target="../tags/tag855.xml"/><Relationship Id="rId4" Type="http://schemas.openxmlformats.org/officeDocument/2006/relationships/tags" Target="../tags/tag854.xml"/><Relationship Id="rId9" Type="http://schemas.openxmlformats.org/officeDocument/2006/relationships/image" Target="../media/image13.jpeg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5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5.xml"/><Relationship Id="rId2" Type="http://schemas.openxmlformats.org/officeDocument/2006/relationships/tags" Target="../tags/tag856.xml"/><Relationship Id="rId1" Type="http://schemas.openxmlformats.org/officeDocument/2006/relationships/vmlDrawing" Target="../drawings/vmlDrawing136.vml"/><Relationship Id="rId6" Type="http://schemas.openxmlformats.org/officeDocument/2006/relationships/image" Target="../media/image1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6.bin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5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5.xml"/></Relationships>
</file>

<file path=ppt/slideLayouts/_rels/slideLayout5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5.xml"/></Relationships>
</file>

<file path=ppt/slideLayouts/_rels/slideLayout529.xml.rels><?xml version="1.0" encoding="UTF-8" standalone="yes"?>
<Relationships xmlns="http://schemas.openxmlformats.org/package/2006/relationships"><Relationship Id="rId8" Type="http://schemas.openxmlformats.org/officeDocument/2006/relationships/tags" Target="../tags/tag863.xml"/><Relationship Id="rId13" Type="http://schemas.openxmlformats.org/officeDocument/2006/relationships/oleObject" Target="../embeddings/oleObject137.bin"/><Relationship Id="rId3" Type="http://schemas.openxmlformats.org/officeDocument/2006/relationships/tags" Target="../tags/tag858.xml"/><Relationship Id="rId7" Type="http://schemas.openxmlformats.org/officeDocument/2006/relationships/tags" Target="../tags/tag862.xml"/><Relationship Id="rId12" Type="http://schemas.openxmlformats.org/officeDocument/2006/relationships/slideMaster" Target="../slideMasters/slideMaster35.xml"/><Relationship Id="rId2" Type="http://schemas.openxmlformats.org/officeDocument/2006/relationships/tags" Target="../tags/tag857.xml"/><Relationship Id="rId16" Type="http://schemas.openxmlformats.org/officeDocument/2006/relationships/image" Target="../media/image16.png"/><Relationship Id="rId1" Type="http://schemas.openxmlformats.org/officeDocument/2006/relationships/vmlDrawing" Target="../drawings/vmlDrawing137.vml"/><Relationship Id="rId6" Type="http://schemas.openxmlformats.org/officeDocument/2006/relationships/tags" Target="../tags/tag861.xml"/><Relationship Id="rId11" Type="http://schemas.openxmlformats.org/officeDocument/2006/relationships/tags" Target="../tags/tag866.xml"/><Relationship Id="rId5" Type="http://schemas.openxmlformats.org/officeDocument/2006/relationships/tags" Target="../tags/tag860.xml"/><Relationship Id="rId15" Type="http://schemas.openxmlformats.org/officeDocument/2006/relationships/image" Target="../media/image5.jpeg"/><Relationship Id="rId10" Type="http://schemas.openxmlformats.org/officeDocument/2006/relationships/tags" Target="../tags/tag865.xml"/><Relationship Id="rId4" Type="http://schemas.openxmlformats.org/officeDocument/2006/relationships/tags" Target="../tags/tag859.xml"/><Relationship Id="rId9" Type="http://schemas.openxmlformats.org/officeDocument/2006/relationships/tags" Target="../tags/tag864.xml"/><Relationship Id="rId14" Type="http://schemas.openxmlformats.org/officeDocument/2006/relationships/image" Target="../media/image15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2.xml"/></Relationships>
</file>

<file path=ppt/slideLayouts/_rels/slideLayout530.xml.rels><?xml version="1.0" encoding="UTF-8" standalone="yes"?>
<Relationships xmlns="http://schemas.openxmlformats.org/package/2006/relationships"><Relationship Id="rId8" Type="http://schemas.openxmlformats.org/officeDocument/2006/relationships/tags" Target="../tags/tag875.xml"/><Relationship Id="rId13" Type="http://schemas.openxmlformats.org/officeDocument/2006/relationships/image" Target="../media/image4.jpeg"/><Relationship Id="rId3" Type="http://schemas.openxmlformats.org/officeDocument/2006/relationships/tags" Target="../tags/tag870.xml"/><Relationship Id="rId7" Type="http://schemas.openxmlformats.org/officeDocument/2006/relationships/tags" Target="../tags/tag874.xml"/><Relationship Id="rId12" Type="http://schemas.openxmlformats.org/officeDocument/2006/relationships/image" Target="../media/image3.jpeg"/><Relationship Id="rId2" Type="http://schemas.openxmlformats.org/officeDocument/2006/relationships/tags" Target="../tags/tag869.xml"/><Relationship Id="rId1" Type="http://schemas.openxmlformats.org/officeDocument/2006/relationships/vmlDrawing" Target="../drawings/vmlDrawing139.vml"/><Relationship Id="rId6" Type="http://schemas.openxmlformats.org/officeDocument/2006/relationships/tags" Target="../tags/tag873.xml"/><Relationship Id="rId11" Type="http://schemas.openxmlformats.org/officeDocument/2006/relationships/image" Target="../media/image2.emf"/><Relationship Id="rId5" Type="http://schemas.openxmlformats.org/officeDocument/2006/relationships/tags" Target="../tags/tag872.xml"/><Relationship Id="rId10" Type="http://schemas.openxmlformats.org/officeDocument/2006/relationships/oleObject" Target="../embeddings/oleObject139.bin"/><Relationship Id="rId4" Type="http://schemas.openxmlformats.org/officeDocument/2006/relationships/tags" Target="../tags/tag871.xml"/><Relationship Id="rId9" Type="http://schemas.openxmlformats.org/officeDocument/2006/relationships/slideMaster" Target="../slideMasters/slideMaster36.xml"/></Relationships>
</file>

<file path=ppt/slideLayouts/_rels/slideLayout531.xml.rels><?xml version="1.0" encoding="UTF-8" standalone="yes"?>
<Relationships xmlns="http://schemas.openxmlformats.org/package/2006/relationships"><Relationship Id="rId8" Type="http://schemas.openxmlformats.org/officeDocument/2006/relationships/tags" Target="../tags/tag882.xml"/><Relationship Id="rId13" Type="http://schemas.openxmlformats.org/officeDocument/2006/relationships/image" Target="../media/image6.png"/><Relationship Id="rId3" Type="http://schemas.openxmlformats.org/officeDocument/2006/relationships/tags" Target="../tags/tag877.xml"/><Relationship Id="rId7" Type="http://schemas.openxmlformats.org/officeDocument/2006/relationships/tags" Target="../tags/tag881.xml"/><Relationship Id="rId12" Type="http://schemas.openxmlformats.org/officeDocument/2006/relationships/image" Target="../media/image5.jpeg"/><Relationship Id="rId2" Type="http://schemas.openxmlformats.org/officeDocument/2006/relationships/tags" Target="../tags/tag876.xml"/><Relationship Id="rId1" Type="http://schemas.openxmlformats.org/officeDocument/2006/relationships/vmlDrawing" Target="../drawings/vmlDrawing140.vml"/><Relationship Id="rId6" Type="http://schemas.openxmlformats.org/officeDocument/2006/relationships/tags" Target="../tags/tag880.xml"/><Relationship Id="rId11" Type="http://schemas.openxmlformats.org/officeDocument/2006/relationships/image" Target="../media/image2.emf"/><Relationship Id="rId5" Type="http://schemas.openxmlformats.org/officeDocument/2006/relationships/tags" Target="../tags/tag879.xml"/><Relationship Id="rId10" Type="http://schemas.openxmlformats.org/officeDocument/2006/relationships/oleObject" Target="../embeddings/oleObject140.bin"/><Relationship Id="rId4" Type="http://schemas.openxmlformats.org/officeDocument/2006/relationships/tags" Target="../tags/tag878.xml"/><Relationship Id="rId9" Type="http://schemas.openxmlformats.org/officeDocument/2006/relationships/slideMaster" Target="../slideMasters/slideMaster36.xml"/></Relationships>
</file>

<file path=ppt/slideLayouts/_rels/slideLayout5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6.xml"/><Relationship Id="rId1" Type="http://schemas.openxmlformats.org/officeDocument/2006/relationships/tags" Target="../tags/tag883.xml"/></Relationships>
</file>

<file path=ppt/slideLayouts/_rels/slideLayout5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6.xml"/><Relationship Id="rId1" Type="http://schemas.openxmlformats.org/officeDocument/2006/relationships/tags" Target="../tags/tag884.xml"/></Relationships>
</file>

<file path=ppt/slideLayouts/_rels/slideLayout5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6.xml"/><Relationship Id="rId1" Type="http://schemas.openxmlformats.org/officeDocument/2006/relationships/tags" Target="../tags/tag885.xml"/></Relationships>
</file>

<file path=ppt/slideLayouts/_rels/slideLayout5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6.xml"/><Relationship Id="rId1" Type="http://schemas.openxmlformats.org/officeDocument/2006/relationships/tags" Target="../tags/tag886.xml"/></Relationships>
</file>

<file path=ppt/slideLayouts/_rels/slideLayout5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6.xml"/><Relationship Id="rId1" Type="http://schemas.openxmlformats.org/officeDocument/2006/relationships/tags" Target="../tags/tag887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889.xml"/><Relationship Id="rId7" Type="http://schemas.openxmlformats.org/officeDocument/2006/relationships/oleObject" Target="../embeddings/oleObject141.bin"/><Relationship Id="rId2" Type="http://schemas.openxmlformats.org/officeDocument/2006/relationships/tags" Target="../tags/tag888.xml"/><Relationship Id="rId1" Type="http://schemas.openxmlformats.org/officeDocument/2006/relationships/vmlDrawing" Target="../drawings/vmlDrawing141.vml"/><Relationship Id="rId6" Type="http://schemas.openxmlformats.org/officeDocument/2006/relationships/slideMaster" Target="../slideMasters/slideMaster36.xml"/><Relationship Id="rId5" Type="http://schemas.openxmlformats.org/officeDocument/2006/relationships/tags" Target="../tags/tag891.xml"/><Relationship Id="rId4" Type="http://schemas.openxmlformats.org/officeDocument/2006/relationships/tags" Target="../tags/tag890.xml"/><Relationship Id="rId9" Type="http://schemas.openxmlformats.org/officeDocument/2006/relationships/image" Target="../media/image4.jpeg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3.xml"/></Relationships>
</file>

<file path=ppt/slideLayouts/_rels/slideLayout5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6.xml"/><Relationship Id="rId2" Type="http://schemas.openxmlformats.org/officeDocument/2006/relationships/tags" Target="../tags/tag892.xml"/><Relationship Id="rId1" Type="http://schemas.openxmlformats.org/officeDocument/2006/relationships/vmlDrawing" Target="../drawings/vmlDrawing14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2.bin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6.xml"/></Relationships>
</file>

<file path=ppt/slideLayouts/_rels/slideLayout5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6.xml"/></Relationships>
</file>

<file path=ppt/slideLayouts/_rels/slideLayout545.xml.rels><?xml version="1.0" encoding="UTF-8" standalone="yes"?>
<Relationships xmlns="http://schemas.openxmlformats.org/package/2006/relationships"><Relationship Id="rId8" Type="http://schemas.openxmlformats.org/officeDocument/2006/relationships/tags" Target="../tags/tag900.xml"/><Relationship Id="rId13" Type="http://schemas.openxmlformats.org/officeDocument/2006/relationships/image" Target="../media/image4.jpeg"/><Relationship Id="rId3" Type="http://schemas.openxmlformats.org/officeDocument/2006/relationships/tags" Target="../tags/tag895.xml"/><Relationship Id="rId7" Type="http://schemas.openxmlformats.org/officeDocument/2006/relationships/tags" Target="../tags/tag899.xml"/><Relationship Id="rId12" Type="http://schemas.openxmlformats.org/officeDocument/2006/relationships/image" Target="../media/image3.jpeg"/><Relationship Id="rId2" Type="http://schemas.openxmlformats.org/officeDocument/2006/relationships/tags" Target="../tags/tag894.xml"/><Relationship Id="rId1" Type="http://schemas.openxmlformats.org/officeDocument/2006/relationships/vmlDrawing" Target="../drawings/vmlDrawing143.vml"/><Relationship Id="rId6" Type="http://schemas.openxmlformats.org/officeDocument/2006/relationships/tags" Target="../tags/tag898.xml"/><Relationship Id="rId11" Type="http://schemas.openxmlformats.org/officeDocument/2006/relationships/image" Target="../media/image2.emf"/><Relationship Id="rId5" Type="http://schemas.openxmlformats.org/officeDocument/2006/relationships/tags" Target="../tags/tag897.xml"/><Relationship Id="rId10" Type="http://schemas.openxmlformats.org/officeDocument/2006/relationships/oleObject" Target="../embeddings/oleObject143.bin"/><Relationship Id="rId4" Type="http://schemas.openxmlformats.org/officeDocument/2006/relationships/tags" Target="../tags/tag896.xml"/><Relationship Id="rId9" Type="http://schemas.openxmlformats.org/officeDocument/2006/relationships/slideMaster" Target="../slideMasters/slideMaster37.xml"/></Relationships>
</file>

<file path=ppt/slideLayouts/_rels/slideLayout546.xml.rels><?xml version="1.0" encoding="UTF-8" standalone="yes"?>
<Relationships xmlns="http://schemas.openxmlformats.org/package/2006/relationships"><Relationship Id="rId8" Type="http://schemas.openxmlformats.org/officeDocument/2006/relationships/tags" Target="../tags/tag907.xml"/><Relationship Id="rId13" Type="http://schemas.openxmlformats.org/officeDocument/2006/relationships/image" Target="../media/image6.png"/><Relationship Id="rId3" Type="http://schemas.openxmlformats.org/officeDocument/2006/relationships/tags" Target="../tags/tag902.xml"/><Relationship Id="rId7" Type="http://schemas.openxmlformats.org/officeDocument/2006/relationships/tags" Target="../tags/tag906.xml"/><Relationship Id="rId12" Type="http://schemas.openxmlformats.org/officeDocument/2006/relationships/image" Target="../media/image5.jpeg"/><Relationship Id="rId2" Type="http://schemas.openxmlformats.org/officeDocument/2006/relationships/tags" Target="../tags/tag901.xml"/><Relationship Id="rId1" Type="http://schemas.openxmlformats.org/officeDocument/2006/relationships/vmlDrawing" Target="../drawings/vmlDrawing144.vml"/><Relationship Id="rId6" Type="http://schemas.openxmlformats.org/officeDocument/2006/relationships/tags" Target="../tags/tag905.xml"/><Relationship Id="rId11" Type="http://schemas.openxmlformats.org/officeDocument/2006/relationships/image" Target="../media/image2.emf"/><Relationship Id="rId5" Type="http://schemas.openxmlformats.org/officeDocument/2006/relationships/tags" Target="../tags/tag904.xml"/><Relationship Id="rId10" Type="http://schemas.openxmlformats.org/officeDocument/2006/relationships/oleObject" Target="../embeddings/oleObject144.bin"/><Relationship Id="rId4" Type="http://schemas.openxmlformats.org/officeDocument/2006/relationships/tags" Target="../tags/tag903.xml"/><Relationship Id="rId9" Type="http://schemas.openxmlformats.org/officeDocument/2006/relationships/slideMaster" Target="../slideMasters/slideMaster37.xml"/></Relationships>
</file>

<file path=ppt/slideLayouts/_rels/slideLayout5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7.xml"/><Relationship Id="rId1" Type="http://schemas.openxmlformats.org/officeDocument/2006/relationships/tags" Target="../tags/tag908.xml"/></Relationships>
</file>

<file path=ppt/slideLayouts/_rels/slideLayout5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7.xml"/><Relationship Id="rId1" Type="http://schemas.openxmlformats.org/officeDocument/2006/relationships/tags" Target="../tags/tag909.xml"/></Relationships>
</file>

<file path=ppt/slideLayouts/_rels/slideLayout5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7.xml"/><Relationship Id="rId1" Type="http://schemas.openxmlformats.org/officeDocument/2006/relationships/tags" Target="../tags/tag910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95.xml"/><Relationship Id="rId7" Type="http://schemas.openxmlformats.org/officeDocument/2006/relationships/oleObject" Target="../embeddings/oleObject12.bin"/><Relationship Id="rId2" Type="http://schemas.openxmlformats.org/officeDocument/2006/relationships/tags" Target="../tags/tag94.xml"/><Relationship Id="rId1" Type="http://schemas.openxmlformats.org/officeDocument/2006/relationships/vmlDrawing" Target="../drawings/vmlDrawing12.v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9" Type="http://schemas.openxmlformats.org/officeDocument/2006/relationships/image" Target="../media/image4.jpeg"/></Relationships>
</file>

<file path=ppt/slideLayouts/_rels/slideLayout5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7.xml"/><Relationship Id="rId1" Type="http://schemas.openxmlformats.org/officeDocument/2006/relationships/tags" Target="../tags/tag911.xml"/></Relationships>
</file>

<file path=ppt/slideLayouts/_rels/slideLayout5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7.xml"/><Relationship Id="rId1" Type="http://schemas.openxmlformats.org/officeDocument/2006/relationships/tags" Target="../tags/tag912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914.xml"/><Relationship Id="rId7" Type="http://schemas.openxmlformats.org/officeDocument/2006/relationships/oleObject" Target="../embeddings/oleObject145.bin"/><Relationship Id="rId2" Type="http://schemas.openxmlformats.org/officeDocument/2006/relationships/tags" Target="../tags/tag913.xml"/><Relationship Id="rId1" Type="http://schemas.openxmlformats.org/officeDocument/2006/relationships/vmlDrawing" Target="../drawings/vmlDrawing145.vml"/><Relationship Id="rId6" Type="http://schemas.openxmlformats.org/officeDocument/2006/relationships/slideMaster" Target="../slideMasters/slideMaster37.xml"/><Relationship Id="rId5" Type="http://schemas.openxmlformats.org/officeDocument/2006/relationships/tags" Target="../tags/tag916.xml"/><Relationship Id="rId4" Type="http://schemas.openxmlformats.org/officeDocument/2006/relationships/tags" Target="../tags/tag915.xml"/><Relationship Id="rId9" Type="http://schemas.openxmlformats.org/officeDocument/2006/relationships/image" Target="../media/image4.jpeg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7.xml"/></Relationships>
</file>

<file path=ppt/slideLayouts/_rels/slideLayout5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0.xml.rels><?xml version="1.0" encoding="UTF-8" standalone="yes"?>
<Relationships xmlns="http://schemas.openxmlformats.org/package/2006/relationships"><Relationship Id="rId8" Type="http://schemas.openxmlformats.org/officeDocument/2006/relationships/tags" Target="../tags/tag925.xml"/><Relationship Id="rId13" Type="http://schemas.openxmlformats.org/officeDocument/2006/relationships/image" Target="../media/image4.jpeg"/><Relationship Id="rId3" Type="http://schemas.openxmlformats.org/officeDocument/2006/relationships/tags" Target="../tags/tag920.xml"/><Relationship Id="rId7" Type="http://schemas.openxmlformats.org/officeDocument/2006/relationships/tags" Target="../tags/tag924.xml"/><Relationship Id="rId12" Type="http://schemas.openxmlformats.org/officeDocument/2006/relationships/image" Target="../media/image3.jpeg"/><Relationship Id="rId2" Type="http://schemas.openxmlformats.org/officeDocument/2006/relationships/tags" Target="../tags/tag919.xml"/><Relationship Id="rId1" Type="http://schemas.openxmlformats.org/officeDocument/2006/relationships/vmlDrawing" Target="../drawings/vmlDrawing147.vml"/><Relationship Id="rId6" Type="http://schemas.openxmlformats.org/officeDocument/2006/relationships/tags" Target="../tags/tag923.xml"/><Relationship Id="rId11" Type="http://schemas.openxmlformats.org/officeDocument/2006/relationships/image" Target="../media/image2.emf"/><Relationship Id="rId5" Type="http://schemas.openxmlformats.org/officeDocument/2006/relationships/tags" Target="../tags/tag922.xml"/><Relationship Id="rId10" Type="http://schemas.openxmlformats.org/officeDocument/2006/relationships/oleObject" Target="../embeddings/oleObject147.bin"/><Relationship Id="rId4" Type="http://schemas.openxmlformats.org/officeDocument/2006/relationships/tags" Target="../tags/tag921.xml"/><Relationship Id="rId9" Type="http://schemas.openxmlformats.org/officeDocument/2006/relationships/slideMaster" Target="../slideMasters/slideMaster38.xml"/></Relationships>
</file>

<file path=ppt/slideLayouts/_rels/slideLayout561.xml.rels><?xml version="1.0" encoding="UTF-8" standalone="yes"?>
<Relationships xmlns="http://schemas.openxmlformats.org/package/2006/relationships"><Relationship Id="rId8" Type="http://schemas.openxmlformats.org/officeDocument/2006/relationships/tags" Target="../tags/tag932.xml"/><Relationship Id="rId13" Type="http://schemas.openxmlformats.org/officeDocument/2006/relationships/image" Target="../media/image6.png"/><Relationship Id="rId3" Type="http://schemas.openxmlformats.org/officeDocument/2006/relationships/tags" Target="../tags/tag927.xml"/><Relationship Id="rId7" Type="http://schemas.openxmlformats.org/officeDocument/2006/relationships/tags" Target="../tags/tag931.xml"/><Relationship Id="rId12" Type="http://schemas.openxmlformats.org/officeDocument/2006/relationships/image" Target="../media/image5.jpeg"/><Relationship Id="rId2" Type="http://schemas.openxmlformats.org/officeDocument/2006/relationships/tags" Target="../tags/tag926.xml"/><Relationship Id="rId1" Type="http://schemas.openxmlformats.org/officeDocument/2006/relationships/vmlDrawing" Target="../drawings/vmlDrawing148.vml"/><Relationship Id="rId6" Type="http://schemas.openxmlformats.org/officeDocument/2006/relationships/tags" Target="../tags/tag930.xml"/><Relationship Id="rId11" Type="http://schemas.openxmlformats.org/officeDocument/2006/relationships/image" Target="../media/image2.emf"/><Relationship Id="rId5" Type="http://schemas.openxmlformats.org/officeDocument/2006/relationships/tags" Target="../tags/tag929.xml"/><Relationship Id="rId10" Type="http://schemas.openxmlformats.org/officeDocument/2006/relationships/oleObject" Target="../embeddings/oleObject148.bin"/><Relationship Id="rId4" Type="http://schemas.openxmlformats.org/officeDocument/2006/relationships/tags" Target="../tags/tag928.xml"/><Relationship Id="rId9" Type="http://schemas.openxmlformats.org/officeDocument/2006/relationships/slideMaster" Target="../slideMasters/slideMaster38.xml"/></Relationships>
</file>

<file path=ppt/slideLayouts/_rels/slideLayout5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8.xml"/><Relationship Id="rId1" Type="http://schemas.openxmlformats.org/officeDocument/2006/relationships/tags" Target="../tags/tag933.xml"/></Relationships>
</file>

<file path=ppt/slideLayouts/_rels/slideLayout5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8.xml"/><Relationship Id="rId1" Type="http://schemas.openxmlformats.org/officeDocument/2006/relationships/tags" Target="../tags/tag934.xml"/></Relationships>
</file>

<file path=ppt/slideLayouts/_rels/slideLayout5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8.xml"/><Relationship Id="rId1" Type="http://schemas.openxmlformats.org/officeDocument/2006/relationships/tags" Target="../tags/tag935.xml"/></Relationships>
</file>

<file path=ppt/slideLayouts/_rels/slideLayout5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8.xml"/><Relationship Id="rId1" Type="http://schemas.openxmlformats.org/officeDocument/2006/relationships/tags" Target="../tags/tag936.xml"/></Relationships>
</file>

<file path=ppt/slideLayouts/_rels/slideLayout5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8.xml"/><Relationship Id="rId1" Type="http://schemas.openxmlformats.org/officeDocument/2006/relationships/tags" Target="../tags/tag937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939.xml"/><Relationship Id="rId7" Type="http://schemas.openxmlformats.org/officeDocument/2006/relationships/oleObject" Target="../embeddings/oleObject149.bin"/><Relationship Id="rId2" Type="http://schemas.openxmlformats.org/officeDocument/2006/relationships/tags" Target="../tags/tag938.xml"/><Relationship Id="rId1" Type="http://schemas.openxmlformats.org/officeDocument/2006/relationships/vmlDrawing" Target="../drawings/vmlDrawing149.vml"/><Relationship Id="rId6" Type="http://schemas.openxmlformats.org/officeDocument/2006/relationships/slideMaster" Target="../slideMasters/slideMaster38.xml"/><Relationship Id="rId5" Type="http://schemas.openxmlformats.org/officeDocument/2006/relationships/tags" Target="../tags/tag941.xml"/><Relationship Id="rId4" Type="http://schemas.openxmlformats.org/officeDocument/2006/relationships/tags" Target="../tags/tag940.xml"/><Relationship Id="rId9" Type="http://schemas.openxmlformats.org/officeDocument/2006/relationships/image" Target="../media/image4.jpeg"/></Relationships>
</file>

<file path=ppt/slideLayouts/_rels/slideLayout5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8.xml"/><Relationship Id="rId2" Type="http://schemas.openxmlformats.org/officeDocument/2006/relationships/tags" Target="../tags/tag942.xml"/><Relationship Id="rId1" Type="http://schemas.openxmlformats.org/officeDocument/2006/relationships/vmlDrawing" Target="../drawings/vmlDrawing15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0.bin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8.xml"/><Relationship Id="rId2" Type="http://schemas.openxmlformats.org/officeDocument/2006/relationships/tags" Target="../tags/tag943.xml"/><Relationship Id="rId1" Type="http://schemas.openxmlformats.org/officeDocument/2006/relationships/vmlDrawing" Target="../drawings/vmlDrawing15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1.bin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8.xml"/></Relationships>
</file>

<file path=ppt/slideLayouts/_rels/slideLayout5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4.jpeg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image" Target="../media/image3.jpeg"/><Relationship Id="rId2" Type="http://schemas.openxmlformats.org/officeDocument/2006/relationships/tags" Target="../tags/tag99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03.xml"/><Relationship Id="rId11" Type="http://schemas.openxmlformats.org/officeDocument/2006/relationships/image" Target="../media/image2.emf"/><Relationship Id="rId5" Type="http://schemas.openxmlformats.org/officeDocument/2006/relationships/tags" Target="../tags/tag102.xml"/><Relationship Id="rId10" Type="http://schemas.openxmlformats.org/officeDocument/2006/relationships/oleObject" Target="../embeddings/oleObject13.bin"/><Relationship Id="rId4" Type="http://schemas.openxmlformats.org/officeDocument/2006/relationships/tags" Target="../tags/tag101.xml"/><Relationship Id="rId9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image" Target="../media/image6.png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image" Target="../media/image5.jpeg"/><Relationship Id="rId2" Type="http://schemas.openxmlformats.org/officeDocument/2006/relationships/tags" Target="../tags/tag106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10.xml"/><Relationship Id="rId11" Type="http://schemas.openxmlformats.org/officeDocument/2006/relationships/image" Target="../media/image2.emf"/><Relationship Id="rId5" Type="http://schemas.openxmlformats.org/officeDocument/2006/relationships/tags" Target="../tags/tag109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108.xml"/><Relationship Id="rId9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1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1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1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1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1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19.xml"/><Relationship Id="rId7" Type="http://schemas.openxmlformats.org/officeDocument/2006/relationships/oleObject" Target="../embeddings/oleObject15.bin"/><Relationship Id="rId2" Type="http://schemas.openxmlformats.org/officeDocument/2006/relationships/tags" Target="../tags/tag118.xml"/><Relationship Id="rId1" Type="http://schemas.openxmlformats.org/officeDocument/2006/relationships/vmlDrawing" Target="../drawings/vmlDrawing15.v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9" Type="http://schemas.openxmlformats.org/officeDocument/2006/relationships/image" Target="../media/image4.jpe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image" Target="../media/image4.jpeg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image" Target="../media/image3.jpeg"/><Relationship Id="rId2" Type="http://schemas.openxmlformats.org/officeDocument/2006/relationships/tags" Target="../tags/tag122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26.xml"/><Relationship Id="rId11" Type="http://schemas.openxmlformats.org/officeDocument/2006/relationships/image" Target="../media/image2.emf"/><Relationship Id="rId5" Type="http://schemas.openxmlformats.org/officeDocument/2006/relationships/tags" Target="../tags/tag125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124.xml"/><Relationship Id="rId9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image" Target="../media/image6.png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image" Target="../media/image5.jpeg"/><Relationship Id="rId2" Type="http://schemas.openxmlformats.org/officeDocument/2006/relationships/tags" Target="../tags/tag129.xml"/><Relationship Id="rId1" Type="http://schemas.openxmlformats.org/officeDocument/2006/relationships/vmlDrawing" Target="../drawings/vmlDrawing17.vml"/><Relationship Id="rId6" Type="http://schemas.openxmlformats.org/officeDocument/2006/relationships/tags" Target="../tags/tag133.xml"/><Relationship Id="rId11" Type="http://schemas.openxmlformats.org/officeDocument/2006/relationships/image" Target="../media/image2.emf"/><Relationship Id="rId5" Type="http://schemas.openxmlformats.org/officeDocument/2006/relationships/tags" Target="../tags/tag132.xml"/><Relationship Id="rId10" Type="http://schemas.openxmlformats.org/officeDocument/2006/relationships/oleObject" Target="../embeddings/oleObject17.bin"/><Relationship Id="rId4" Type="http://schemas.openxmlformats.org/officeDocument/2006/relationships/tags" Target="../tags/tag131.xml"/><Relationship Id="rId9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3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37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38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39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4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42.xml"/><Relationship Id="rId7" Type="http://schemas.openxmlformats.org/officeDocument/2006/relationships/oleObject" Target="../embeddings/oleObject18.bin"/><Relationship Id="rId2" Type="http://schemas.openxmlformats.org/officeDocument/2006/relationships/tags" Target="../tags/tag141.xml"/><Relationship Id="rId1" Type="http://schemas.openxmlformats.org/officeDocument/2006/relationships/vmlDrawing" Target="../drawings/vmlDrawing18.v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9" Type="http://schemas.openxmlformats.org/officeDocument/2006/relationships/image" Target="../media/image4.jpe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image" Target="../media/image4.jpeg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image" Target="../media/image4.jpeg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image" Target="../media/image3.jpeg"/><Relationship Id="rId2" Type="http://schemas.openxmlformats.org/officeDocument/2006/relationships/tags" Target="../tags/tag145.xml"/><Relationship Id="rId1" Type="http://schemas.openxmlformats.org/officeDocument/2006/relationships/vmlDrawing" Target="../drawings/vmlDrawing19.vml"/><Relationship Id="rId6" Type="http://schemas.openxmlformats.org/officeDocument/2006/relationships/tags" Target="../tags/tag149.xml"/><Relationship Id="rId11" Type="http://schemas.openxmlformats.org/officeDocument/2006/relationships/image" Target="../media/image2.emf"/><Relationship Id="rId5" Type="http://schemas.openxmlformats.org/officeDocument/2006/relationships/tags" Target="../tags/tag148.xml"/><Relationship Id="rId10" Type="http://schemas.openxmlformats.org/officeDocument/2006/relationships/oleObject" Target="../embeddings/oleObject19.bin"/><Relationship Id="rId4" Type="http://schemas.openxmlformats.org/officeDocument/2006/relationships/tags" Target="../tags/tag147.xml"/><Relationship Id="rId9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image" Target="../media/image6.png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image" Target="../media/image5.jpeg"/><Relationship Id="rId2" Type="http://schemas.openxmlformats.org/officeDocument/2006/relationships/tags" Target="../tags/tag152.xml"/><Relationship Id="rId1" Type="http://schemas.openxmlformats.org/officeDocument/2006/relationships/vmlDrawing" Target="../drawings/vmlDrawing20.vml"/><Relationship Id="rId6" Type="http://schemas.openxmlformats.org/officeDocument/2006/relationships/tags" Target="../tags/tag156.xml"/><Relationship Id="rId11" Type="http://schemas.openxmlformats.org/officeDocument/2006/relationships/image" Target="../media/image2.emf"/><Relationship Id="rId5" Type="http://schemas.openxmlformats.org/officeDocument/2006/relationships/tags" Target="../tags/tag155.xml"/><Relationship Id="rId10" Type="http://schemas.openxmlformats.org/officeDocument/2006/relationships/oleObject" Target="../embeddings/oleObject20.bin"/><Relationship Id="rId4" Type="http://schemas.openxmlformats.org/officeDocument/2006/relationships/tags" Target="../tags/tag154.xml"/><Relationship Id="rId9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159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160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16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162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16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16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5371838"/>
              </p:ext>
            </p:ext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7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2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0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8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2458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0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584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63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5" y="-10158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lIns="91438" tIns="45720" rIns="91438" bIns="45720" anchor="ctr"/>
          <a:lstStyle>
            <a:lvl1pPr marL="267443" indent="-267443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4" y="1299605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8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557893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4" y="277204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0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9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1766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3999" y="582006"/>
            <a:ext cx="9289186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9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  <p:grpSp>
        <p:nvGrpSpPr>
          <p:cNvPr id="17" name="3 Grupo"/>
          <p:cNvGrpSpPr/>
          <p:nvPr userDrawn="1"/>
        </p:nvGrpSpPr>
        <p:grpSpPr>
          <a:xfrm>
            <a:off x="-37292" y="-6311"/>
            <a:ext cx="1836000" cy="1260000"/>
            <a:chOff x="177199" y="716185"/>
            <a:chExt cx="2335981" cy="2137505"/>
          </a:xfrm>
        </p:grpSpPr>
        <p:sp>
          <p:nvSpPr>
            <p:cNvPr id="18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5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6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7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2" name="9 Imagen" descr="AF BBVA_Bancomer_Tagline_Centr_RGB.jp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110" b="42322"/>
          <a:stretch>
            <a:fillRect/>
          </a:stretch>
        </p:blipFill>
        <p:spPr>
          <a:xfrm>
            <a:off x="100366" y="166046"/>
            <a:ext cx="1836000" cy="2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44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3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4" y="277203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9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8" y="82923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52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6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6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6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52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6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403933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4" y="277004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9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5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4012944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3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9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8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94" indent="-266694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67" indent="-184146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50" indent="-177796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72" indent="-177796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30" indent="-177796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2373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5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3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9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8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94" indent="-266694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67" indent="-184146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50" indent="-177796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72" indent="-177796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30" indent="-177796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92037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58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2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0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8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8495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82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0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0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0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7" y="4108296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1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7482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4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1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1683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21000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05"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3999" y="582004"/>
            <a:ext cx="9289186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b="1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BVABentonSans" panose="00000000000000020000" pitchFamily="50" charset="0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  <p:grpSp>
        <p:nvGrpSpPr>
          <p:cNvPr id="17" name="3 Grupo"/>
          <p:cNvGrpSpPr/>
          <p:nvPr userDrawn="1"/>
        </p:nvGrpSpPr>
        <p:grpSpPr>
          <a:xfrm>
            <a:off x="-37292" y="-6311"/>
            <a:ext cx="1836000" cy="1260000"/>
            <a:chOff x="177199" y="716185"/>
            <a:chExt cx="2335981" cy="2137505"/>
          </a:xfrm>
        </p:grpSpPr>
        <p:sp>
          <p:nvSpPr>
            <p:cNvPr id="18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5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6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7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2" name="9 Imagen" descr="AF BBVA_Bancomer_Tagline_Centr_RGB.jpg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110" b="42322"/>
          <a:stretch>
            <a:fillRect/>
          </a:stretch>
        </p:blipFill>
        <p:spPr>
          <a:xfrm>
            <a:off x="124641" y="166044"/>
            <a:ext cx="1836000" cy="2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99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5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745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1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16925" y="155048"/>
            <a:ext cx="154375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Consejo de Administración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89" y="716186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32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20100" y="155048"/>
            <a:ext cx="154058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Consejo BBVA Bancomer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1347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1299601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3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1151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2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89171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06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8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023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46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27200" y="0"/>
            <a:ext cx="8432800" cy="973667"/>
          </a:xfrm>
          <a:prstGeom prst="rect">
            <a:avLst/>
          </a:prstGeom>
          <a:effectLst/>
        </p:spPr>
        <p:txBody>
          <a:bodyPr wrap="square" lIns="180000" tIns="0" rIns="180000" bIns="0" anchor="ctr" anchorCtr="0">
            <a:no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860777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0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1697025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3492218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0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1079354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039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233424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5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2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0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8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63042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9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0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0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0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7" y="4108296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1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6144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4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1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7606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5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1086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1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16925" y="155048"/>
            <a:ext cx="154375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Consejo de Administración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89" y="716186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255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20100" y="155048"/>
            <a:ext cx="154058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Resultados</a:t>
            </a:r>
            <a:r>
              <a:rPr lang="es-ES_tradnl" sz="800" u="none" spc="-5" baseline="0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 2T 2017</a:t>
            </a: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4581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1299601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420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1151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2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7081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3390517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53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8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203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02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27200" y="0"/>
            <a:ext cx="8432800" cy="973667"/>
          </a:xfrm>
          <a:prstGeom prst="rect">
            <a:avLst/>
          </a:prstGeom>
        </p:spPr>
        <p:txBody>
          <a:bodyPr wrap="square" lIns="180000" tIns="0" rIns="180000" bIns="0" anchor="ctr" anchorCtr="0">
            <a:no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23155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0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3354306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2584711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1834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220000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62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2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0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8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78688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86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0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0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0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7" y="4108296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1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0518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4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1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308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20873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5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2253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1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610856" y="155048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Acuerdo Semanal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89" y="716186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0633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610856" y="155048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Acuerdo Semanal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sp>
        <p:nvSpPr>
          <p:cNvPr id="5" name="object 4"/>
          <p:cNvSpPr/>
          <p:nvPr userDrawn="1"/>
        </p:nvSpPr>
        <p:spPr>
          <a:xfrm>
            <a:off x="0" y="5001260"/>
            <a:ext cx="10160000" cy="713741"/>
          </a:xfrm>
          <a:custGeom>
            <a:avLst/>
            <a:gdLst/>
            <a:ahLst/>
            <a:cxnLst/>
            <a:rect l="l" t="t" r="r" b="b"/>
            <a:pathLst>
              <a:path w="20092035" h="1283970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</p:spPr>
        <p:txBody>
          <a:bodyPr wrap="square" lIns="0" tIns="0" rIns="0" bIns="0" rtlCol="0"/>
          <a:lstStyle/>
          <a:p>
            <a:endParaRPr lang="es-ES_tradnl" sz="190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3555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1299601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265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0065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2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12 Grupo"/>
          <p:cNvGrpSpPr/>
          <p:nvPr userDrawn="1">
            <p:custDataLst>
              <p:tags r:id="rId1"/>
            </p:custDataLst>
          </p:nvPr>
        </p:nvGrpSpPr>
        <p:grpSpPr>
          <a:xfrm>
            <a:off x="8174242" y="100365"/>
            <a:ext cx="1836000" cy="588905"/>
            <a:chOff x="5622572" y="2883249"/>
            <a:chExt cx="1836000" cy="588905"/>
          </a:xfrm>
        </p:grpSpPr>
        <p:pic>
          <p:nvPicPr>
            <p:cNvPr id="12" name="13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6" name="14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386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10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8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021940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0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067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3999" y="582004"/>
            <a:ext cx="9289186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  <p:grpSp>
        <p:nvGrpSpPr>
          <p:cNvPr id="17" name="3 Grupo"/>
          <p:cNvGrpSpPr/>
          <p:nvPr userDrawn="1"/>
        </p:nvGrpSpPr>
        <p:grpSpPr>
          <a:xfrm>
            <a:off x="-37292" y="-6311"/>
            <a:ext cx="1836000" cy="1260000"/>
            <a:chOff x="177199" y="716185"/>
            <a:chExt cx="2335981" cy="2137505"/>
          </a:xfrm>
        </p:grpSpPr>
        <p:sp>
          <p:nvSpPr>
            <p:cNvPr id="18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5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6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7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2" name="9 Imagen" descr="AF BBVA_Bancomer_Tagline_Centr_RGB.jp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110" b="42322"/>
          <a:stretch>
            <a:fillRect/>
          </a:stretch>
        </p:blipFill>
        <p:spPr>
          <a:xfrm>
            <a:off x="124641" y="166044"/>
            <a:ext cx="1836000" cy="2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80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0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1634731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446711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537787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41505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549889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72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3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1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9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61925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96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1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1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1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8" y="4108297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2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7464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3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2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714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6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787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2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90" y="716187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73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02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object 4"/>
          <p:cNvSpPr/>
          <p:nvPr userDrawn="1"/>
        </p:nvSpPr>
        <p:spPr>
          <a:xfrm>
            <a:off x="0" y="5001261"/>
            <a:ext cx="10160000" cy="713741"/>
          </a:xfrm>
          <a:custGeom>
            <a:avLst/>
            <a:gdLst/>
            <a:ahLst/>
            <a:cxnLst/>
            <a:rect l="l" t="t" r="r" b="b"/>
            <a:pathLst>
              <a:path w="20092035" h="1283970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</p:spPr>
        <p:txBody>
          <a:bodyPr wrap="square" lIns="0" tIns="0" rIns="0" bIns="0" rtlCol="0"/>
          <a:lstStyle/>
          <a:p>
            <a:endParaRPr lang="es-ES_tradnl" sz="190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5379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1299602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5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9291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006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2" y="1299602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3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38" indent="-26743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12 Grupo"/>
          <p:cNvGrpSpPr/>
          <p:nvPr userDrawn="1">
            <p:custDataLst>
              <p:tags r:id="rId1"/>
            </p:custDataLst>
          </p:nvPr>
        </p:nvGrpSpPr>
        <p:grpSpPr>
          <a:xfrm>
            <a:off x="8174242" y="100366"/>
            <a:ext cx="1836000" cy="588905"/>
            <a:chOff x="5622572" y="2883249"/>
            <a:chExt cx="1836000" cy="588905"/>
          </a:xfrm>
        </p:grpSpPr>
        <p:pic>
          <p:nvPicPr>
            <p:cNvPr id="12" name="13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6" name="14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501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4 Imagen" descr="torre-bancomer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grpSp>
        <p:nvGrpSpPr>
          <p:cNvPr id="4" name="28 Grupo"/>
          <p:cNvGrpSpPr/>
          <p:nvPr>
            <p:custDataLst>
              <p:tags r:id="rId2"/>
            </p:custDataLst>
          </p:nvPr>
        </p:nvGrpSpPr>
        <p:grpSpPr>
          <a:xfrm>
            <a:off x="7162674" y="185364"/>
            <a:ext cx="2871893" cy="828336"/>
            <a:chOff x="6446406" y="185363"/>
            <a:chExt cx="2584704" cy="828335"/>
          </a:xfrm>
        </p:grpSpPr>
        <p:pic>
          <p:nvPicPr>
            <p:cNvPr id="5" name="23 Imagen" descr="AF BBVA_Bancomer_Tagline_Centr_RGB.jpg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25 Imagen" descr="AF BBVA_Bancomer_Tagline_Centr_RGB.jpg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15 Rectángulo"/>
          <p:cNvSpPr/>
          <p:nvPr>
            <p:custDataLst>
              <p:tags r:id="rId3"/>
            </p:custDataLst>
          </p:nvPr>
        </p:nvSpPr>
        <p:spPr>
          <a:xfrm flipH="1">
            <a:off x="5972025" y="1431928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35660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  <a:sym typeface="Arial"/>
            </a:endParaRPr>
          </a:p>
        </p:txBody>
      </p:sp>
      <p:sp>
        <p:nvSpPr>
          <p:cNvPr id="8" name="16 Rectángulo"/>
          <p:cNvSpPr/>
          <p:nvPr>
            <p:custDataLst>
              <p:tags r:id="rId4"/>
            </p:custDataLst>
          </p:nvPr>
        </p:nvSpPr>
        <p:spPr>
          <a:xfrm>
            <a:off x="1" y="1431928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35660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  <a:sym typeface="Arial"/>
            </a:endParaRPr>
          </a:p>
        </p:txBody>
      </p:sp>
      <p:grpSp>
        <p:nvGrpSpPr>
          <p:cNvPr id="9" name="17 Grupo"/>
          <p:cNvGrpSpPr/>
          <p:nvPr>
            <p:custDataLst>
              <p:tags r:id="rId5"/>
            </p:custDataLst>
          </p:nvPr>
        </p:nvGrpSpPr>
        <p:grpSpPr>
          <a:xfrm>
            <a:off x="7566201" y="4290598"/>
            <a:ext cx="2599492" cy="1429646"/>
            <a:chOff x="6449477" y="4281543"/>
            <a:chExt cx="2339543" cy="1429646"/>
          </a:xfrm>
        </p:grpSpPr>
        <p:sp>
          <p:nvSpPr>
            <p:cNvPr id="10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  <p:sp>
          <p:nvSpPr>
            <p:cNvPr id="11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  <p:sp>
          <p:nvSpPr>
            <p:cNvPr id="12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  <p:sp>
          <p:nvSpPr>
            <p:cNvPr id="13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077" y="1689565"/>
            <a:ext cx="5718609" cy="1167937"/>
          </a:xfrm>
        </p:spPr>
        <p:txBody>
          <a:bodyPr/>
          <a:lstStyle>
            <a:lvl1pPr>
              <a:defRPr sz="311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9241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20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38" indent="-26743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2" y="1299602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9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27840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0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751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582005"/>
            <a:ext cx="9289186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  <p:grpSp>
        <p:nvGrpSpPr>
          <p:cNvPr id="17" name="3 Grupo"/>
          <p:cNvGrpSpPr/>
          <p:nvPr userDrawn="1"/>
        </p:nvGrpSpPr>
        <p:grpSpPr>
          <a:xfrm>
            <a:off x="-37292" y="-6311"/>
            <a:ext cx="1836000" cy="1260000"/>
            <a:chOff x="177199" y="716185"/>
            <a:chExt cx="2335981" cy="2137505"/>
          </a:xfrm>
        </p:grpSpPr>
        <p:sp>
          <p:nvSpPr>
            <p:cNvPr id="18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5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6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7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2" name="9 Imagen" descr="AF BBVA_Bancomer_Tagline_Centr_RGB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110" b="42322"/>
          <a:stretch>
            <a:fillRect/>
          </a:stretch>
        </p:blipFill>
        <p:spPr>
          <a:xfrm>
            <a:off x="100365" y="166044"/>
            <a:ext cx="1836000" cy="2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02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1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2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2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33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33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3325132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612650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7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89" indent="-266689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57" indent="-184143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38" indent="-177793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56" indent="-177793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11" indent="-177793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97222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7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89" indent="-266689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57" indent="-184143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38" indent="-177793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56" indent="-177793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11" indent="-177793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916214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42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3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1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9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1774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66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1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1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1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8" y="4108297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2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086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3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2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514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3" descr="Imagen relacionada"/>
          <p:cNvPicPr preferRelativeResize="0"/>
          <p:nvPr>
            <p:custDataLst>
              <p:tags r:id="rId1"/>
            </p:custDataLst>
          </p:nvPr>
        </p:nvPicPr>
        <p:blipFill rotWithShape="1">
          <a:blip r:embed="rId7" cstate="print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12 Rectángulo"/>
          <p:cNvSpPr/>
          <p:nvPr>
            <p:custDataLst>
              <p:tags r:id="rId2"/>
            </p:custDataLst>
          </p:nvPr>
        </p:nvSpPr>
        <p:spPr>
          <a:xfrm>
            <a:off x="403931" y="1419865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35660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  <a:sym typeface="Arial"/>
            </a:endParaRPr>
          </a:p>
        </p:txBody>
      </p:sp>
      <p:grpSp>
        <p:nvGrpSpPr>
          <p:cNvPr id="16" name="24 Grupo"/>
          <p:cNvGrpSpPr/>
          <p:nvPr>
            <p:custDataLst>
              <p:tags r:id="rId3"/>
            </p:custDataLst>
          </p:nvPr>
        </p:nvGrpSpPr>
        <p:grpSpPr>
          <a:xfrm>
            <a:off x="427253" y="1438273"/>
            <a:ext cx="2040000" cy="588906"/>
            <a:chOff x="5622572" y="2883249"/>
            <a:chExt cx="1836000" cy="588905"/>
          </a:xfrm>
        </p:grpSpPr>
        <p:pic>
          <p:nvPicPr>
            <p:cNvPr id="17" name="22 Imagen" descr="AF BBVA_Bancomer_Tagline_Centr_BLANCO.png"/>
            <p:cNvPicPr>
              <a:picLocks noChangeAspect="1"/>
            </p:cNvPicPr>
            <p:nvPr/>
          </p:nvPicPr>
          <p:blipFill>
            <a:blip r:embed="rId8" cstate="print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23 Imagen" descr="AF BBVA_Bancomer_Tagline_Centr_BLANCO.png"/>
            <p:cNvPicPr>
              <a:picLocks noChangeAspect="1"/>
            </p:cNvPicPr>
            <p:nvPr/>
          </p:nvPicPr>
          <p:blipFill>
            <a:blip r:embed="rId8" cstate="print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  <p:sp>
        <p:nvSpPr>
          <p:cNvPr id="19" name="13 Rectángulo"/>
          <p:cNvSpPr/>
          <p:nvPr>
            <p:custDataLst>
              <p:tags r:id="rId4"/>
            </p:custDataLst>
          </p:nvPr>
        </p:nvSpPr>
        <p:spPr>
          <a:xfrm>
            <a:off x="0" y="1419863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35660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  <a:sym typeface="Arial"/>
            </a:endParaRPr>
          </a:p>
        </p:txBody>
      </p:sp>
      <p:grpSp>
        <p:nvGrpSpPr>
          <p:cNvPr id="20" name="9 Grupo"/>
          <p:cNvGrpSpPr/>
          <p:nvPr>
            <p:custDataLst>
              <p:tags r:id="rId5"/>
            </p:custDataLst>
          </p:nvPr>
        </p:nvGrpSpPr>
        <p:grpSpPr>
          <a:xfrm>
            <a:off x="8168267" y="4108299"/>
            <a:ext cx="1991733" cy="1606706"/>
            <a:chOff x="7351440" y="4108295"/>
            <a:chExt cx="1792560" cy="1606705"/>
          </a:xfrm>
        </p:grpSpPr>
        <p:sp>
          <p:nvSpPr>
            <p:cNvPr id="21" name="10 Rectángulo"/>
            <p:cNvSpPr/>
            <p:nvPr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  <p:sp>
          <p:nvSpPr>
            <p:cNvPr id="22" name="10 Rectángulo"/>
            <p:cNvSpPr/>
            <p:nvPr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  <p:sp>
          <p:nvSpPr>
            <p:cNvPr id="23" name="14 Rectángulo"/>
            <p:cNvSpPr/>
            <p:nvPr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4199" y="2083862"/>
            <a:ext cx="7328228" cy="1097067"/>
          </a:xfrm>
        </p:spPr>
        <p:txBody>
          <a:bodyPr/>
          <a:lstStyle>
            <a:lvl1pPr>
              <a:defRPr sz="311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7342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6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216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2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90" y="716187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542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02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object 4"/>
          <p:cNvSpPr/>
          <p:nvPr userDrawn="1"/>
        </p:nvSpPr>
        <p:spPr>
          <a:xfrm>
            <a:off x="0" y="5001261"/>
            <a:ext cx="10160000" cy="713741"/>
          </a:xfrm>
          <a:custGeom>
            <a:avLst/>
            <a:gdLst/>
            <a:ahLst/>
            <a:cxnLst/>
            <a:rect l="l" t="t" r="r" b="b"/>
            <a:pathLst>
              <a:path w="20092035" h="1283970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</p:spPr>
        <p:txBody>
          <a:bodyPr wrap="square" lIns="0" tIns="0" rIns="0" bIns="0" rtlCol="0"/>
          <a:lstStyle/>
          <a:p>
            <a:endParaRPr lang="es-ES_tradnl" sz="190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6610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1299602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5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3647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006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2" y="1299602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3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38" indent="-26743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12 Grupo"/>
          <p:cNvGrpSpPr/>
          <p:nvPr userDrawn="1">
            <p:custDataLst>
              <p:tags r:id="rId1"/>
            </p:custDataLst>
          </p:nvPr>
        </p:nvGrpSpPr>
        <p:grpSpPr>
          <a:xfrm>
            <a:off x="8174242" y="100366"/>
            <a:ext cx="1836000" cy="588905"/>
            <a:chOff x="5622572" y="2883249"/>
            <a:chExt cx="1836000" cy="588905"/>
          </a:xfrm>
        </p:grpSpPr>
        <p:pic>
          <p:nvPicPr>
            <p:cNvPr id="12" name="13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6" name="14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8059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90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38" indent="-26743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2" y="1299602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9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688552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0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9328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582005"/>
            <a:ext cx="9289186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  <p:grpSp>
        <p:nvGrpSpPr>
          <p:cNvPr id="17" name="3 Grupo"/>
          <p:cNvGrpSpPr/>
          <p:nvPr userDrawn="1"/>
        </p:nvGrpSpPr>
        <p:grpSpPr>
          <a:xfrm>
            <a:off x="-37292" y="-6311"/>
            <a:ext cx="1836000" cy="1260000"/>
            <a:chOff x="177199" y="716185"/>
            <a:chExt cx="2335981" cy="2137505"/>
          </a:xfrm>
        </p:grpSpPr>
        <p:sp>
          <p:nvSpPr>
            <p:cNvPr id="18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5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6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7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2" name="9 Imagen" descr="AF BBVA_Bancomer_Tagline_Centr_RGB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110" b="42322"/>
          <a:stretch>
            <a:fillRect/>
          </a:stretch>
        </p:blipFill>
        <p:spPr>
          <a:xfrm>
            <a:off x="100365" y="166044"/>
            <a:ext cx="1836000" cy="2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95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1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2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2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33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33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3163374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196510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eño personaliza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9 Grupo"/>
          <p:cNvGrpSpPr/>
          <p:nvPr/>
        </p:nvGrpSpPr>
        <p:grpSpPr>
          <a:xfrm>
            <a:off x="-5632" y="0"/>
            <a:ext cx="7226597" cy="5720080"/>
            <a:chOff x="2549" y="0"/>
            <a:chExt cx="6503937" cy="5720080"/>
          </a:xfrm>
        </p:grpSpPr>
        <p:sp>
          <p:nvSpPr>
            <p:cNvPr id="24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  <p:sp>
          <p:nvSpPr>
            <p:cNvPr id="25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  <p:sp>
          <p:nvSpPr>
            <p:cNvPr id="26" name="21 Rectángulo"/>
            <p:cNvSpPr/>
            <p:nvPr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  <p:sp>
          <p:nvSpPr>
            <p:cNvPr id="27" name="24 Rectángulo"/>
            <p:cNvSpPr/>
            <p:nvPr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</p:grpSp>
      <p:grpSp>
        <p:nvGrpSpPr>
          <p:cNvPr id="28" name="14 Grupo"/>
          <p:cNvGrpSpPr/>
          <p:nvPr>
            <p:custDataLst>
              <p:tags r:id="rId1"/>
            </p:custDataLst>
          </p:nvPr>
        </p:nvGrpSpPr>
        <p:grpSpPr>
          <a:xfrm>
            <a:off x="555705" y="158430"/>
            <a:ext cx="2871899" cy="829058"/>
            <a:chOff x="4763368" y="2705680"/>
            <a:chExt cx="2584709" cy="829058"/>
          </a:xfrm>
        </p:grpSpPr>
        <p:pic>
          <p:nvPicPr>
            <p:cNvPr id="29" name="15 Imagen" descr="AF BBVA_Bancomer_Tagline_Centr_BLANCO.png"/>
            <p:cNvPicPr>
              <a:picLocks noChangeAspect="1"/>
            </p:cNvPicPr>
            <p:nvPr/>
          </p:nvPicPr>
          <p:blipFill>
            <a:blip r:embed="rId3" cstate="print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30" name="16 Imagen" descr="AF BBVA_Bancomer_Tagline_Centr_BLANCO.png"/>
            <p:cNvPicPr>
              <a:picLocks noChangeAspect="1"/>
            </p:cNvPicPr>
            <p:nvPr/>
          </p:nvPicPr>
          <p:blipFill>
            <a:blip r:embed="rId3" cstate="print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4199" y="2083862"/>
            <a:ext cx="7328228" cy="1097067"/>
          </a:xfrm>
        </p:spPr>
        <p:txBody>
          <a:bodyPr/>
          <a:lstStyle>
            <a:lvl1pPr>
              <a:defRPr sz="311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341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7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89" indent="-266689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57" indent="-184143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38" indent="-177793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56" indent="-177793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11" indent="-177793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06987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7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89" indent="-266689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57" indent="-184143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38" indent="-177793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56" indent="-177793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11" indent="-177793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409218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1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2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0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8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11465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5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0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0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0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7" y="4108296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1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7121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4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1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5629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5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76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1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16925" y="155048"/>
            <a:ext cx="154375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Consejo de Administración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89" y="716186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4754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20100" y="155048"/>
            <a:ext cx="154058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Resultados</a:t>
            </a:r>
            <a:r>
              <a:rPr lang="es-ES_tradnl" sz="800" u="none" spc="-5" baseline="0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 3T 2017</a:t>
            </a: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7237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1299601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220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1151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2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936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iseño personaliza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8 Grupo"/>
          <p:cNvGrpSpPr/>
          <p:nvPr/>
        </p:nvGrpSpPr>
        <p:grpSpPr>
          <a:xfrm>
            <a:off x="-3830" y="-3810"/>
            <a:ext cx="10163832" cy="5718812"/>
            <a:chOff x="-3449" y="-3812"/>
            <a:chExt cx="9147449" cy="5718812"/>
          </a:xfrm>
        </p:grpSpPr>
        <p:sp>
          <p:nvSpPr>
            <p:cNvPr id="12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  <p:sp>
          <p:nvSpPr>
            <p:cNvPr id="14" name="13 Rectángulo"/>
            <p:cNvSpPr/>
            <p:nvPr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  <p:sp>
          <p:nvSpPr>
            <p:cNvPr id="15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  <p:sp>
          <p:nvSpPr>
            <p:cNvPr id="16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  <p:sp>
          <p:nvSpPr>
            <p:cNvPr id="17" name="23 Rectángulo"/>
            <p:cNvSpPr/>
            <p:nvPr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</p:grpSp>
      <p:grpSp>
        <p:nvGrpSpPr>
          <p:cNvPr id="18" name="9 Grupo"/>
          <p:cNvGrpSpPr/>
          <p:nvPr>
            <p:custDataLst>
              <p:tags r:id="rId1"/>
            </p:custDataLst>
          </p:nvPr>
        </p:nvGrpSpPr>
        <p:grpSpPr>
          <a:xfrm>
            <a:off x="7994567" y="100369"/>
            <a:ext cx="2040000" cy="588906"/>
            <a:chOff x="5622572" y="2883249"/>
            <a:chExt cx="1836000" cy="588905"/>
          </a:xfrm>
        </p:grpSpPr>
        <p:pic>
          <p:nvPicPr>
            <p:cNvPr id="19" name="10 Imagen" descr="AF BBVA_Bancomer_Tagline_Centr_BLANCO.png"/>
            <p:cNvPicPr>
              <a:picLocks noChangeAspect="1"/>
            </p:cNvPicPr>
            <p:nvPr/>
          </p:nvPicPr>
          <p:blipFill>
            <a:blip r:embed="rId3" cstate="print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11 Imagen" descr="AF BBVA_Bancomer_Tagline_Centr_BLANCO.png"/>
            <p:cNvPicPr>
              <a:picLocks noChangeAspect="1"/>
            </p:cNvPicPr>
            <p:nvPr/>
          </p:nvPicPr>
          <p:blipFill>
            <a:blip r:embed="rId3" cstate="print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4199" y="2083862"/>
            <a:ext cx="7328228" cy="1097067"/>
          </a:xfrm>
        </p:spPr>
        <p:txBody>
          <a:bodyPr/>
          <a:lstStyle>
            <a:lvl1pPr>
              <a:defRPr sz="311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420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79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8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1616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091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27200" y="0"/>
            <a:ext cx="8432800" cy="973667"/>
          </a:xfrm>
          <a:prstGeom prst="rect">
            <a:avLst/>
          </a:prstGeom>
        </p:spPr>
        <p:txBody>
          <a:bodyPr wrap="square" lIns="180000" tIns="0" rIns="180000" bIns="0" anchor="ctr" anchorCtr="0">
            <a:no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592766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0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3425049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2681335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17546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219032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75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3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1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9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61541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99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1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1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1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8" y="4108297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2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571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3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2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2062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1250335"/>
              </p:ext>
            </p:ext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9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7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0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0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0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7" y="4108296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1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564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0020" y="3476581"/>
            <a:ext cx="4519960" cy="1097067"/>
          </a:xfrm>
        </p:spPr>
        <p:txBody>
          <a:bodyPr/>
          <a:lstStyle>
            <a:lvl1pPr algn="ctr">
              <a:defRPr sz="1778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grpSp>
        <p:nvGrpSpPr>
          <p:cNvPr id="13" name="10 Grupo"/>
          <p:cNvGrpSpPr/>
          <p:nvPr/>
        </p:nvGrpSpPr>
        <p:grpSpPr>
          <a:xfrm>
            <a:off x="196891" y="716189"/>
            <a:ext cx="2595534" cy="2137506"/>
            <a:chOff x="177199" y="716185"/>
            <a:chExt cx="2335981" cy="2137505"/>
          </a:xfrm>
        </p:grpSpPr>
        <p:sp>
          <p:nvSpPr>
            <p:cNvPr id="21" name="14 Rectángulo"/>
            <p:cNvSpPr/>
            <p:nvPr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  <p:sp>
          <p:nvSpPr>
            <p:cNvPr id="22" name="12 Rectángulo"/>
            <p:cNvSpPr/>
            <p:nvPr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  <p:sp>
          <p:nvSpPr>
            <p:cNvPr id="23" name="19 Rectángulo"/>
            <p:cNvSpPr/>
            <p:nvPr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  <p:sp>
          <p:nvSpPr>
            <p:cNvPr id="24" name="20 Rectángulo"/>
            <p:cNvSpPr/>
            <p:nvPr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</p:grpSp>
      <p:grpSp>
        <p:nvGrpSpPr>
          <p:cNvPr id="25" name="9 Grupo"/>
          <p:cNvGrpSpPr/>
          <p:nvPr>
            <p:custDataLst>
              <p:tags r:id="rId1"/>
            </p:custDataLst>
          </p:nvPr>
        </p:nvGrpSpPr>
        <p:grpSpPr>
          <a:xfrm>
            <a:off x="50173" y="16998"/>
            <a:ext cx="2040000" cy="588906"/>
            <a:chOff x="5622572" y="2883249"/>
            <a:chExt cx="1836000" cy="588905"/>
          </a:xfrm>
        </p:grpSpPr>
        <p:pic>
          <p:nvPicPr>
            <p:cNvPr id="26" name="13 Imagen" descr="AF BBVA_Bancomer_Tagline_Centr_BLANCO.png"/>
            <p:cNvPicPr>
              <a:picLocks noChangeAspect="1"/>
            </p:cNvPicPr>
            <p:nvPr/>
          </p:nvPicPr>
          <p:blipFill>
            <a:blip r:embed="rId3" cstate="print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7" name="14 Imagen" descr="AF BBVA_Bancomer_Tagline_Centr_BLANCO.png"/>
            <p:cNvPicPr>
              <a:picLocks noChangeAspect="1"/>
            </p:cNvPicPr>
            <p:nvPr/>
          </p:nvPicPr>
          <p:blipFill>
            <a:blip r:embed="rId3" cstate="print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3647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6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7691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2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90" y="716187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1280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02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object 4"/>
          <p:cNvSpPr/>
          <p:nvPr userDrawn="1"/>
        </p:nvSpPr>
        <p:spPr>
          <a:xfrm>
            <a:off x="0" y="5001261"/>
            <a:ext cx="10160000" cy="713741"/>
          </a:xfrm>
          <a:custGeom>
            <a:avLst/>
            <a:gdLst/>
            <a:ahLst/>
            <a:cxnLst/>
            <a:rect l="l" t="t" r="r" b="b"/>
            <a:pathLst>
              <a:path w="20092035" h="1283970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</p:spPr>
        <p:txBody>
          <a:bodyPr wrap="square" lIns="0" tIns="0" rIns="0" bIns="0" rtlCol="0"/>
          <a:lstStyle/>
          <a:p>
            <a:endParaRPr lang="es-ES_tradnl" sz="190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0455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1299602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5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039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006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2" y="1299602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3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38" indent="-26743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12 Grupo"/>
          <p:cNvGrpSpPr/>
          <p:nvPr userDrawn="1">
            <p:custDataLst>
              <p:tags r:id="rId1"/>
            </p:custDataLst>
          </p:nvPr>
        </p:nvGrpSpPr>
        <p:grpSpPr>
          <a:xfrm>
            <a:off x="8174242" y="100366"/>
            <a:ext cx="1836000" cy="588905"/>
            <a:chOff x="5622572" y="2883249"/>
            <a:chExt cx="1836000" cy="588905"/>
          </a:xfrm>
        </p:grpSpPr>
        <p:pic>
          <p:nvPicPr>
            <p:cNvPr id="12" name="13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6" name="14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8478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23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38" indent="-26743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2" y="1299602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9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7366472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0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910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582005"/>
            <a:ext cx="9289186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  <p:grpSp>
        <p:nvGrpSpPr>
          <p:cNvPr id="17" name="3 Grupo"/>
          <p:cNvGrpSpPr/>
          <p:nvPr userDrawn="1"/>
        </p:nvGrpSpPr>
        <p:grpSpPr>
          <a:xfrm>
            <a:off x="-37292" y="-6311"/>
            <a:ext cx="1836000" cy="1260000"/>
            <a:chOff x="177199" y="716185"/>
            <a:chExt cx="2335981" cy="2137505"/>
          </a:xfrm>
        </p:grpSpPr>
        <p:sp>
          <p:nvSpPr>
            <p:cNvPr id="18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5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6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7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2" name="9 Imagen" descr="AF BBVA_Bancomer_Tagline_Centr_RGB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110" b="42322"/>
          <a:stretch>
            <a:fillRect/>
          </a:stretch>
        </p:blipFill>
        <p:spPr>
          <a:xfrm>
            <a:off x="100365" y="166044"/>
            <a:ext cx="1836000" cy="2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06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1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2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2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33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33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693587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2373888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0856" y="1450760"/>
            <a:ext cx="6598292" cy="484678"/>
          </a:xfrm>
        </p:spPr>
        <p:txBody>
          <a:bodyPr/>
          <a:lstStyle>
            <a:lvl1pPr algn="l">
              <a:defRPr sz="1778">
                <a:solidFill>
                  <a:schemeClr val="accent3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grpSp>
        <p:nvGrpSpPr>
          <p:cNvPr id="25" name="9 Grupo"/>
          <p:cNvGrpSpPr/>
          <p:nvPr>
            <p:custDataLst>
              <p:tags r:id="rId1"/>
            </p:custDataLst>
          </p:nvPr>
        </p:nvGrpSpPr>
        <p:grpSpPr>
          <a:xfrm>
            <a:off x="50173" y="16998"/>
            <a:ext cx="2040000" cy="588906"/>
            <a:chOff x="5622572" y="2883249"/>
            <a:chExt cx="1836000" cy="588905"/>
          </a:xfrm>
        </p:grpSpPr>
        <p:pic>
          <p:nvPicPr>
            <p:cNvPr id="26" name="13 Imagen" descr="AF BBVA_Bancomer_Tagline_Centr_BLANCO.png"/>
            <p:cNvPicPr>
              <a:picLocks noChangeAspect="1"/>
            </p:cNvPicPr>
            <p:nvPr/>
          </p:nvPicPr>
          <p:blipFill>
            <a:blip r:embed="rId3" cstate="print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7" name="14 Imagen" descr="AF BBVA_Bancomer_Tagline_Centr_BLANCO.png"/>
            <p:cNvPicPr>
              <a:picLocks noChangeAspect="1"/>
            </p:cNvPicPr>
            <p:nvPr/>
          </p:nvPicPr>
          <p:blipFill>
            <a:blip r:embed="rId3" cstate="print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22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7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89" indent="-266689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57" indent="-184143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38" indent="-177793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56" indent="-177793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11" indent="-177793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2679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7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89" indent="-266689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57" indent="-184143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38" indent="-177793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56" indent="-177793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11" indent="-177793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982020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76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2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0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8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23417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00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0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0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0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7" y="4108296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1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610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4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1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8459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5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62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1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610856" y="155048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i="1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Business </a:t>
            </a:r>
            <a:r>
              <a:rPr lang="es-ES_tradnl" sz="800" i="1" u="none" spc="-5" noProof="0" dirty="0" err="1" smtClean="0">
                <a:solidFill>
                  <a:schemeClr val="accent2"/>
                </a:solidFill>
                <a:latin typeface="+mn-lt"/>
                <a:cs typeface="BBVA Office Light"/>
              </a:rPr>
              <a:t>Review</a:t>
            </a:r>
            <a:r>
              <a:rPr lang="es-ES_tradnl" sz="800" i="1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 </a:t>
            </a:r>
            <a:r>
              <a:rPr lang="es-ES_tradnl" sz="800" i="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México</a:t>
            </a: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89" y="716186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944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610856" y="155048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i="1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Business </a:t>
            </a:r>
            <a:r>
              <a:rPr lang="es-ES_tradnl" sz="800" i="1" u="none" spc="-5" noProof="0" dirty="0" err="1" smtClean="0">
                <a:solidFill>
                  <a:schemeClr val="accent2"/>
                </a:solidFill>
                <a:latin typeface="+mn-lt"/>
                <a:cs typeface="BBVA Office Light"/>
              </a:rPr>
              <a:t>Review</a:t>
            </a:r>
            <a:r>
              <a:rPr lang="es-ES_tradnl" sz="800" i="1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 </a:t>
            </a:r>
            <a:r>
              <a:rPr lang="es-ES_tradnl" sz="800" i="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México</a:t>
            </a: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sp>
        <p:nvSpPr>
          <p:cNvPr id="5" name="object 4"/>
          <p:cNvSpPr/>
          <p:nvPr userDrawn="1"/>
        </p:nvSpPr>
        <p:spPr>
          <a:xfrm>
            <a:off x="0" y="5001260"/>
            <a:ext cx="10160000" cy="713741"/>
          </a:xfrm>
          <a:custGeom>
            <a:avLst/>
            <a:gdLst/>
            <a:ahLst/>
            <a:cxnLst/>
            <a:rect l="l" t="t" r="r" b="b"/>
            <a:pathLst>
              <a:path w="20092035" h="1283970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</p:spPr>
        <p:txBody>
          <a:bodyPr wrap="square" lIns="0" tIns="0" rIns="0" bIns="0" rtlCol="0"/>
          <a:lstStyle/>
          <a:p>
            <a:endParaRPr lang="es-ES_tradnl" sz="190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5778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1299601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528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0065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2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12 Grupo"/>
          <p:cNvGrpSpPr/>
          <p:nvPr userDrawn="1">
            <p:custDataLst>
              <p:tags r:id="rId1"/>
            </p:custDataLst>
          </p:nvPr>
        </p:nvGrpSpPr>
        <p:grpSpPr>
          <a:xfrm>
            <a:off x="8174242" y="100365"/>
            <a:ext cx="1836000" cy="588905"/>
            <a:chOff x="5622572" y="2883249"/>
            <a:chExt cx="1836000" cy="588905"/>
          </a:xfrm>
        </p:grpSpPr>
        <p:pic>
          <p:nvPicPr>
            <p:cNvPr id="12" name="13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6" name="14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828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6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3" name="2 Grupo"/>
          <p:cNvGrpSpPr/>
          <p:nvPr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2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sng" strike="noStrike" kern="1200" cap="none" spc="0" normalizeH="0" baseline="0" noProof="0" dirty="0">
                <a:ln>
                  <a:noFill/>
                </a:ln>
                <a:solidFill>
                  <a:srgbClr val="004481"/>
                </a:solidFill>
                <a:effectLst/>
                <a:uLnTx/>
                <a:uFillTx/>
                <a:latin typeface="BBVA Office Book" pitchFamily="34" charset="0"/>
                <a:ea typeface="ＭＳ Ｐゴシック" pitchFamily="34" charset="-128"/>
                <a:cs typeface="Arial"/>
                <a:sym typeface="Arial"/>
              </a:endParaRPr>
            </a:p>
          </p:txBody>
        </p:sp>
        <p:sp>
          <p:nvSpPr>
            <p:cNvPr id="2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</p:grpSp>
      <p:grpSp>
        <p:nvGrpSpPr>
          <p:cNvPr id="26" name="7 Grupo"/>
          <p:cNvGrpSpPr/>
          <p:nvPr>
            <p:custDataLst>
              <p:tags r:id="rId1"/>
            </p:custDataLst>
          </p:nvPr>
        </p:nvGrpSpPr>
        <p:grpSpPr>
          <a:xfrm>
            <a:off x="50173" y="16998"/>
            <a:ext cx="2040000" cy="588906"/>
            <a:chOff x="5622572" y="2883249"/>
            <a:chExt cx="1836000" cy="588905"/>
          </a:xfrm>
        </p:grpSpPr>
        <p:pic>
          <p:nvPicPr>
            <p:cNvPr id="27" name="8 Imagen" descr="AF BBVA_Bancomer_Tagline_Centr_BLANCO.png"/>
            <p:cNvPicPr>
              <a:picLocks noChangeAspect="1"/>
            </p:cNvPicPr>
            <p:nvPr/>
          </p:nvPicPr>
          <p:blipFill>
            <a:blip r:embed="rId3" cstate="print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8" name="9 Imagen" descr="AF BBVA_Bancomer_Tagline_Centr_BLANCO.png"/>
            <p:cNvPicPr>
              <a:picLocks noChangeAspect="1"/>
            </p:cNvPicPr>
            <p:nvPr/>
          </p:nvPicPr>
          <p:blipFill>
            <a:blip r:embed="rId3" cstate="print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9657" y="1358964"/>
            <a:ext cx="3355554" cy="1097067"/>
          </a:xfrm>
        </p:spPr>
        <p:txBody>
          <a:bodyPr anchor="t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10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Pedidos</a:t>
            </a:r>
            <a:r>
              <a:rPr lang="es-ES_tradnl" sz="800" u="none" spc="-5" baseline="0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 de la Red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3860553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4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8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4805382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0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624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3999" y="582004"/>
            <a:ext cx="9289186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  <p:grpSp>
        <p:nvGrpSpPr>
          <p:cNvPr id="17" name="3 Grupo"/>
          <p:cNvGrpSpPr/>
          <p:nvPr userDrawn="1"/>
        </p:nvGrpSpPr>
        <p:grpSpPr>
          <a:xfrm>
            <a:off x="-37292" y="-6311"/>
            <a:ext cx="1836000" cy="1260000"/>
            <a:chOff x="177199" y="716185"/>
            <a:chExt cx="2335981" cy="2137505"/>
          </a:xfrm>
        </p:grpSpPr>
        <p:sp>
          <p:nvSpPr>
            <p:cNvPr id="18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5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6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7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2" name="9 Imagen" descr="AF BBVA_Bancomer_Tagline_Centr_RGB.jp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110" b="42322"/>
          <a:stretch>
            <a:fillRect/>
          </a:stretch>
        </p:blipFill>
        <p:spPr>
          <a:xfrm>
            <a:off x="124641" y="166044"/>
            <a:ext cx="1836000" cy="2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20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0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953656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1929166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60270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4247205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95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2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0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8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87501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19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0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0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0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7" y="4108296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1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811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4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1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970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4" y="6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38" indent="-26743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9" name="2 Grupo"/>
          <p:cNvGrpSpPr/>
          <p:nvPr/>
        </p:nvGrpSpPr>
        <p:grpSpPr>
          <a:xfrm flipH="1">
            <a:off x="5610066" y="-1"/>
            <a:ext cx="4595091" cy="5715001"/>
            <a:chOff x="-13856" y="-1"/>
            <a:chExt cx="4135582" cy="5715001"/>
          </a:xfrm>
        </p:grpSpPr>
        <p:sp>
          <p:nvSpPr>
            <p:cNvPr id="10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marL="0" marR="0" lvl="0" indent="0" algn="l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sng" strike="noStrike" kern="1200" cap="none" spc="0" normalizeH="0" baseline="0" noProof="0" dirty="0">
                <a:ln>
                  <a:noFill/>
                </a:ln>
                <a:solidFill>
                  <a:srgbClr val="004481"/>
                </a:solidFill>
                <a:effectLst/>
                <a:uLnTx/>
                <a:uFillTx/>
                <a:latin typeface="BBVA Office Book" pitchFamily="34" charset="0"/>
                <a:ea typeface="ＭＳ Ｐゴシック" pitchFamily="34" charset="-128"/>
                <a:cs typeface="Arial"/>
                <a:sym typeface="Arial"/>
              </a:endParaRPr>
            </a:p>
          </p:txBody>
        </p:sp>
        <p:sp>
          <p:nvSpPr>
            <p:cNvPr id="11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</p:grpSp>
      <p:grpSp>
        <p:nvGrpSpPr>
          <p:cNvPr id="12" name="12 Grupo"/>
          <p:cNvGrpSpPr/>
          <p:nvPr>
            <p:custDataLst>
              <p:tags r:id="rId1"/>
            </p:custDataLst>
          </p:nvPr>
        </p:nvGrpSpPr>
        <p:grpSpPr>
          <a:xfrm>
            <a:off x="7994567" y="100369"/>
            <a:ext cx="2040000" cy="588906"/>
            <a:chOff x="5622572" y="2883249"/>
            <a:chExt cx="1836000" cy="588905"/>
          </a:xfrm>
        </p:grpSpPr>
        <p:pic>
          <p:nvPicPr>
            <p:cNvPr id="14" name="13 Imagen" descr="AF BBVA_Bancomer_Tagline_Centr_BLANCO.png"/>
            <p:cNvPicPr>
              <a:picLocks noChangeAspect="1"/>
            </p:cNvPicPr>
            <p:nvPr/>
          </p:nvPicPr>
          <p:blipFill>
            <a:blip r:embed="rId3" cstate="print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4 Imagen" descr="AF BBVA_Bancomer_Tagline_Centr_BLANCO.png"/>
            <p:cNvPicPr>
              <a:picLocks noChangeAspect="1"/>
            </p:cNvPicPr>
            <p:nvPr/>
          </p:nvPicPr>
          <p:blipFill>
            <a:blip r:embed="rId3" cstate="print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3061" y="1412558"/>
            <a:ext cx="3355554" cy="1097067"/>
          </a:xfrm>
        </p:spPr>
        <p:txBody>
          <a:bodyPr anchor="t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106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5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1151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1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610856" y="155048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Acuerdo Semanal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89" y="716186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078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610856" y="155048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Comité</a:t>
            </a:r>
            <a:r>
              <a:rPr lang="es-ES_tradnl" sz="800" u="none" spc="-5" baseline="0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 de Dirección</a:t>
            </a: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sp>
        <p:nvSpPr>
          <p:cNvPr id="5" name="object 4"/>
          <p:cNvSpPr/>
          <p:nvPr userDrawn="1"/>
        </p:nvSpPr>
        <p:spPr>
          <a:xfrm>
            <a:off x="0" y="5001260"/>
            <a:ext cx="10160000" cy="713741"/>
          </a:xfrm>
          <a:custGeom>
            <a:avLst/>
            <a:gdLst/>
            <a:ahLst/>
            <a:cxnLst/>
            <a:rect l="l" t="t" r="r" b="b"/>
            <a:pathLst>
              <a:path w="20092035" h="1283970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</p:spPr>
        <p:txBody>
          <a:bodyPr wrap="square" lIns="0" tIns="0" rIns="0" bIns="0" rtlCol="0"/>
          <a:lstStyle/>
          <a:p>
            <a:endParaRPr lang="es-ES_tradnl" sz="190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2452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1299601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0734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0065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2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12 Grupo"/>
          <p:cNvGrpSpPr/>
          <p:nvPr userDrawn="1">
            <p:custDataLst>
              <p:tags r:id="rId1"/>
            </p:custDataLst>
          </p:nvPr>
        </p:nvGrpSpPr>
        <p:grpSpPr>
          <a:xfrm>
            <a:off x="8174242" y="100365"/>
            <a:ext cx="1836000" cy="588905"/>
            <a:chOff x="5622572" y="2883249"/>
            <a:chExt cx="1836000" cy="588905"/>
          </a:xfrm>
        </p:grpSpPr>
        <p:pic>
          <p:nvPicPr>
            <p:cNvPr id="12" name="13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6" name="14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559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43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8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775129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0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421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3999" y="582004"/>
            <a:ext cx="9289186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  <p:grpSp>
        <p:nvGrpSpPr>
          <p:cNvPr id="17" name="3 Grupo"/>
          <p:cNvGrpSpPr/>
          <p:nvPr userDrawn="1"/>
        </p:nvGrpSpPr>
        <p:grpSpPr>
          <a:xfrm>
            <a:off x="-37292" y="-6311"/>
            <a:ext cx="1836000" cy="1260000"/>
            <a:chOff x="177199" y="716185"/>
            <a:chExt cx="2335981" cy="2137505"/>
          </a:xfrm>
        </p:grpSpPr>
        <p:sp>
          <p:nvSpPr>
            <p:cNvPr id="18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5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6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7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2" name="9 Imagen" descr="AF BBVA_Bancomer_Tagline_Centr_RGB.jp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110" b="42322"/>
          <a:stretch>
            <a:fillRect/>
          </a:stretch>
        </p:blipFill>
        <p:spPr>
          <a:xfrm>
            <a:off x="124641" y="166044"/>
            <a:ext cx="1836000" cy="2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66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0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69534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876011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7 Marcador de posición de imagen"/>
          <p:cNvSpPr>
            <a:spLocks noGrp="1"/>
          </p:cNvSpPr>
          <p:nvPr>
            <p:ph type="pic" sz="quarter" idx="10"/>
            <p:custDataLst>
              <p:tags r:id="rId1"/>
            </p:custDataLst>
          </p:nvPr>
        </p:nvSpPr>
        <p:spPr>
          <a:xfrm flipH="1">
            <a:off x="6" y="-10155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38" indent="-26743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7" name="10 Grupo"/>
          <p:cNvGrpSpPr/>
          <p:nvPr>
            <p:custDataLst>
              <p:tags r:id="rId2"/>
            </p:custDataLst>
          </p:nvPr>
        </p:nvGrpSpPr>
        <p:grpSpPr>
          <a:xfrm>
            <a:off x="8014128" y="223699"/>
            <a:ext cx="2040000" cy="353006"/>
            <a:chOff x="6470220" y="540757"/>
            <a:chExt cx="1836000" cy="353006"/>
          </a:xfrm>
        </p:grpSpPr>
        <p:pic>
          <p:nvPicPr>
            <p:cNvPr id="18" name="8 Imagen" descr="AF BBVA_Bancomer_Tagline_Centr_RGB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9" name="9 Imagen" descr="AF BBVA_Bancomer_Tagline_Centr_RGB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3061" y="1412558"/>
            <a:ext cx="3355554" cy="1097067"/>
          </a:xfrm>
        </p:spPr>
        <p:txBody>
          <a:bodyPr anchor="t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6918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4880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74791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27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3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1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9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77422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1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1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1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1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8" y="4108297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2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81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3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2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4728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6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437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2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16926" y="155049"/>
            <a:ext cx="154375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33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Experiencia del Cliente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33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90" y="716187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3742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02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8844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1299602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5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3670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1152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2" y="1299602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3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38" indent="-26743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63518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4137" y="236740"/>
            <a:ext cx="7421391" cy="379711"/>
          </a:xfrm>
        </p:spPr>
        <p:txBody>
          <a:bodyPr anchor="t"/>
          <a:lstStyle>
            <a:lvl1pPr>
              <a:defRPr sz="2000" b="0">
                <a:solidFill>
                  <a:schemeClr val="accent4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object 2"/>
          <p:cNvSpPr txBox="1"/>
          <p:nvPr userDrawn="1"/>
        </p:nvSpPr>
        <p:spPr>
          <a:xfrm>
            <a:off x="8610857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143" lvl="0" indent="0" algn="r" defTabSz="9256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/>
            </a:pPr>
            <a:r>
              <a:rPr kumimoji="0" lang="es-ES_tradnl" sz="800" b="0" i="0" u="none" strike="noStrike" kern="1200" cap="none" spc="-6" normalizeH="0" baseline="0" noProof="0" dirty="0" smtClean="0">
                <a:ln>
                  <a:noFill/>
                </a:ln>
                <a:solidFill>
                  <a:srgbClr val="2A86CA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BBVA Office Light"/>
              </a:rPr>
              <a:t>BR Fundación Bancomer</a:t>
            </a:r>
            <a:r>
              <a:rPr kumimoji="0" lang="es-ES_tradnl" sz="600" b="0" i="0" u="none" strike="noStrike" kern="1200" cap="none" spc="-6" normalizeH="0" baseline="0" noProof="0" dirty="0" smtClean="0">
                <a:ln>
                  <a:noFill/>
                </a:ln>
                <a:solidFill>
                  <a:srgbClr val="5BBEFF"/>
                </a:solidFill>
                <a:effectLst/>
                <a:uLnTx/>
                <a:uFillTx/>
                <a:latin typeface="BentonSansBBVA Medium" pitchFamily="50" charset="0"/>
                <a:ea typeface="ＭＳ Ｐゴシック" pitchFamily="34" charset="-128"/>
                <a:cs typeface="BBVA Office Book"/>
              </a:rPr>
              <a:t>/</a:t>
            </a:r>
            <a:r>
              <a:rPr kumimoji="0" lang="es-ES_tradnl" sz="600" b="0" i="0" u="none" strike="noStrike" kern="1200" cap="none" spc="-6" normalizeH="0" baseline="0" noProof="0" dirty="0" smtClean="0">
                <a:ln>
                  <a:noFill/>
                </a:ln>
                <a:solidFill>
                  <a:srgbClr val="5BBE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BBVA Office Book"/>
              </a:rPr>
              <a:t> </a:t>
            </a:r>
            <a:fld id="{A6A305E0-1484-441F-8A5B-692BE27C650C}" type="slidenum">
              <a:rPr kumimoji="0" lang="es-ES_tradnl" sz="700" b="0" i="0" u="none" strike="noStrike" kern="1200" cap="none" spc="0" normalizeH="0" baseline="0" noProof="0" smtClean="0">
                <a:ln>
                  <a:noFill/>
                </a:ln>
                <a:solidFill>
                  <a:srgbClr val="5BBE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BBVA Office Book"/>
              </a:rPr>
              <a:pPr marL="0" marR="5143" lvl="0" indent="0" algn="r" defTabSz="9256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50000"/>
                <a:buFontTx/>
                <a:buNone/>
                <a:tabLst/>
                <a:defRPr/>
              </a:pPr>
              <a:t>‹Nº›</a:t>
            </a:fld>
            <a:endParaRPr kumimoji="0" lang="es-ES_tradnl" sz="700" b="1" i="0" u="none" strike="noStrike" kern="1200" cap="none" spc="-6" normalizeH="0" baseline="0" noProof="0" dirty="0" smtClean="0">
              <a:ln>
                <a:noFill/>
              </a:ln>
              <a:solidFill>
                <a:srgbClr val="5BBEFF"/>
              </a:solidFill>
              <a:effectLst/>
              <a:uLnTx/>
              <a:uFillTx/>
              <a:latin typeface="Arial"/>
              <a:ea typeface="ＭＳ Ｐゴシック" pitchFamily="34" charset="-128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4169946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5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38" indent="-26743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2" y="1299602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9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8182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089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27200" y="1"/>
            <a:ext cx="8432800" cy="973667"/>
          </a:xfrm>
          <a:prstGeom prst="rect">
            <a:avLst/>
          </a:prstGeom>
        </p:spPr>
        <p:txBody>
          <a:bodyPr wrap="square" lIns="180000" tIns="0" rIns="180000" bIns="0" anchor="ctr" anchorCtr="0">
            <a:no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93612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1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2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2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33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Experiencia del Cliente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33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249146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1885285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7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89" indent="-266689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57" indent="-184143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38" indent="-177793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56" indent="-177793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11" indent="-177793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90455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7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89" indent="-266689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57" indent="-184143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38" indent="-177793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56" indent="-177793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11" indent="-177793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20594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38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2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0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8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65981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62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0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0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0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7" y="4108296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1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902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4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1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3211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4137" y="784693"/>
            <a:ext cx="7421391" cy="379711"/>
          </a:xfrm>
        </p:spPr>
        <p:txBody>
          <a:bodyPr anchor="t"/>
          <a:lstStyle>
            <a:lvl1pPr>
              <a:defRPr sz="2000" b="0">
                <a:solidFill>
                  <a:schemeClr val="accent4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grpSp>
        <p:nvGrpSpPr>
          <p:cNvPr id="3" name="3 Grupo"/>
          <p:cNvGrpSpPr/>
          <p:nvPr/>
        </p:nvGrpSpPr>
        <p:grpSpPr>
          <a:xfrm>
            <a:off x="0" y="-5800"/>
            <a:ext cx="2040000" cy="1170206"/>
            <a:chOff x="177199" y="716185"/>
            <a:chExt cx="2335981" cy="1985174"/>
          </a:xfrm>
        </p:grpSpPr>
        <p:sp>
          <p:nvSpPr>
            <p:cNvPr id="4" name="14 Rectángulo"/>
            <p:cNvSpPr/>
            <p:nvPr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  <p:sp>
          <p:nvSpPr>
            <p:cNvPr id="5" name="5 Rectángulo"/>
            <p:cNvSpPr/>
            <p:nvPr/>
          </p:nvSpPr>
          <p:spPr>
            <a:xfrm>
              <a:off x="177199" y="1968500"/>
              <a:ext cx="180000" cy="73285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  <p:sp>
          <p:nvSpPr>
            <p:cNvPr id="6" name="6 Rectángulo"/>
            <p:cNvSpPr/>
            <p:nvPr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  <p:sp>
          <p:nvSpPr>
            <p:cNvPr id="7" name="7 Rectángulo"/>
            <p:cNvSpPr/>
            <p:nvPr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endParaRPr>
            </a:p>
          </p:txBody>
        </p:sp>
      </p:grpSp>
      <p:pic>
        <p:nvPicPr>
          <p:cNvPr id="8" name="11 Imagen" descr="AF BBVA_Bancomer_Tagline_Centr_RGB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2675"/>
          <a:stretch>
            <a:fillRect/>
          </a:stretch>
        </p:blipFill>
        <p:spPr>
          <a:xfrm>
            <a:off x="161326" y="93854"/>
            <a:ext cx="1870591" cy="309556"/>
          </a:xfrm>
          <a:prstGeom prst="rect">
            <a:avLst/>
          </a:prstGeom>
        </p:spPr>
      </p:pic>
      <p:sp>
        <p:nvSpPr>
          <p:cNvPr id="9" name="object 2"/>
          <p:cNvSpPr txBox="1"/>
          <p:nvPr userDrawn="1"/>
        </p:nvSpPr>
        <p:spPr>
          <a:xfrm>
            <a:off x="8610857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143" lvl="0" indent="0" algn="r" defTabSz="9256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/>
            </a:pPr>
            <a:r>
              <a:rPr kumimoji="0" lang="es-ES_tradnl" sz="800" b="0" i="0" u="none" strike="noStrike" kern="1200" cap="none" spc="-6" normalizeH="0" baseline="0" noProof="0" dirty="0" smtClean="0">
                <a:ln>
                  <a:noFill/>
                </a:ln>
                <a:solidFill>
                  <a:srgbClr val="2A86CA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BBVA Office Light"/>
              </a:rPr>
              <a:t>BR Fundación Bancomer</a:t>
            </a:r>
            <a:r>
              <a:rPr kumimoji="0" lang="es-ES_tradnl" sz="600" b="0" i="0" u="none" strike="noStrike" kern="1200" cap="none" spc="-6" normalizeH="0" baseline="0" noProof="0" dirty="0" smtClean="0">
                <a:ln>
                  <a:noFill/>
                </a:ln>
                <a:solidFill>
                  <a:srgbClr val="5BBEFF"/>
                </a:solidFill>
                <a:effectLst/>
                <a:uLnTx/>
                <a:uFillTx/>
                <a:latin typeface="BentonSansBBVA Medium" pitchFamily="50" charset="0"/>
                <a:ea typeface="ＭＳ Ｐゴシック" pitchFamily="34" charset="-128"/>
                <a:cs typeface="BBVA Office Book"/>
              </a:rPr>
              <a:t>/</a:t>
            </a:r>
            <a:r>
              <a:rPr kumimoji="0" lang="es-ES_tradnl" sz="600" b="0" i="0" u="none" strike="noStrike" kern="1200" cap="none" spc="-6" normalizeH="0" baseline="0" noProof="0" dirty="0" smtClean="0">
                <a:ln>
                  <a:noFill/>
                </a:ln>
                <a:solidFill>
                  <a:srgbClr val="5BBE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BBVA Office Book"/>
              </a:rPr>
              <a:t> </a:t>
            </a:r>
            <a:fld id="{A6A305E0-1484-441F-8A5B-692BE27C650C}" type="slidenum">
              <a:rPr kumimoji="0" lang="es-ES_tradnl" sz="700" b="0" i="0" u="none" strike="noStrike" kern="1200" cap="none" spc="0" normalizeH="0" baseline="0" noProof="0" smtClean="0">
                <a:ln>
                  <a:noFill/>
                </a:ln>
                <a:solidFill>
                  <a:srgbClr val="5BBE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BBVA Office Book"/>
              </a:rPr>
              <a:pPr marL="0" marR="5143" lvl="0" indent="0" algn="r" defTabSz="9256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50000"/>
                <a:buFontTx/>
                <a:buNone/>
                <a:tabLst/>
                <a:defRPr/>
              </a:pPr>
              <a:t>‹Nº›</a:t>
            </a:fld>
            <a:endParaRPr kumimoji="0" lang="es-ES_tradnl" sz="700" b="1" i="0" u="none" strike="noStrike" kern="1200" cap="none" spc="-6" normalizeH="0" baseline="0" noProof="0" dirty="0" smtClean="0">
              <a:ln>
                <a:noFill/>
              </a:ln>
              <a:solidFill>
                <a:srgbClr val="5BBEFF"/>
              </a:solidFill>
              <a:effectLst/>
              <a:uLnTx/>
              <a:uFillTx/>
              <a:latin typeface="Arial"/>
              <a:ea typeface="ＭＳ Ｐゴシック" pitchFamily="34" charset="-128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3068987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5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7205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1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610856" y="155048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Acuerdo Semanal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89" y="716186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290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610856" y="155048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Apoyo México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sp>
        <p:nvSpPr>
          <p:cNvPr id="5" name="object 4"/>
          <p:cNvSpPr/>
          <p:nvPr userDrawn="1"/>
        </p:nvSpPr>
        <p:spPr>
          <a:xfrm>
            <a:off x="0" y="5001260"/>
            <a:ext cx="10160000" cy="713741"/>
          </a:xfrm>
          <a:custGeom>
            <a:avLst/>
            <a:gdLst/>
            <a:ahLst/>
            <a:cxnLst/>
            <a:rect l="l" t="t" r="r" b="b"/>
            <a:pathLst>
              <a:path w="20092035" h="1283970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</p:spPr>
        <p:txBody>
          <a:bodyPr wrap="square" lIns="0" tIns="0" rIns="0" bIns="0" rtlCol="0"/>
          <a:lstStyle/>
          <a:p>
            <a:endParaRPr lang="es-ES_tradnl" sz="190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0020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1299601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086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0065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2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12 Grupo"/>
          <p:cNvGrpSpPr/>
          <p:nvPr userDrawn="1">
            <p:custDataLst>
              <p:tags r:id="rId1"/>
            </p:custDataLst>
          </p:nvPr>
        </p:nvGrpSpPr>
        <p:grpSpPr>
          <a:xfrm>
            <a:off x="8174242" y="100365"/>
            <a:ext cx="1836000" cy="588905"/>
            <a:chOff x="5622572" y="2883249"/>
            <a:chExt cx="1836000" cy="588905"/>
          </a:xfrm>
        </p:grpSpPr>
        <p:pic>
          <p:nvPicPr>
            <p:cNvPr id="12" name="13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6" name="14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655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86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8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8481003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0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804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3999" y="582004"/>
            <a:ext cx="9289186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  <p:grpSp>
        <p:nvGrpSpPr>
          <p:cNvPr id="17" name="3 Grupo"/>
          <p:cNvGrpSpPr/>
          <p:nvPr userDrawn="1"/>
        </p:nvGrpSpPr>
        <p:grpSpPr>
          <a:xfrm>
            <a:off x="-37292" y="-6311"/>
            <a:ext cx="1836000" cy="1260000"/>
            <a:chOff x="177199" y="716185"/>
            <a:chExt cx="2335981" cy="2137505"/>
          </a:xfrm>
        </p:grpSpPr>
        <p:sp>
          <p:nvSpPr>
            <p:cNvPr id="18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5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6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7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2" name="9 Imagen" descr="AF BBVA_Bancomer_Tagline_Centr_RGB.jp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110" b="42322"/>
          <a:stretch>
            <a:fillRect/>
          </a:stretch>
        </p:blipFill>
        <p:spPr>
          <a:xfrm>
            <a:off x="124641" y="166044"/>
            <a:ext cx="1836000" cy="2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45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0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3214508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1094752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4589643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35660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  <a:sym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4138" y="236740"/>
            <a:ext cx="4967009" cy="722182"/>
          </a:xfrm>
        </p:spPr>
        <p:txBody>
          <a:bodyPr anchor="t"/>
          <a:lstStyle>
            <a:lvl1pPr>
              <a:defRPr sz="2000" b="0">
                <a:solidFill>
                  <a:schemeClr val="accent4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4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Pedidos</a:t>
            </a:r>
            <a:r>
              <a:rPr lang="es-ES_tradnl" sz="800" u="none" spc="-5" baseline="0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 de la Red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433536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94985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748643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6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3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1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9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7814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30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1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1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1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8" y="4108297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2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47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3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2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6448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6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986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2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16926" y="155049"/>
            <a:ext cx="154375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33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Experiencia del Cliente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33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90" y="716187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291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02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21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1299602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5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890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1152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2" y="1299602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3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38" indent="-26743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4212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-104" y="355283"/>
            <a:ext cx="10160108" cy="5359718"/>
            <a:chOff x="-98" y="355282"/>
            <a:chExt cx="9144097" cy="5359718"/>
          </a:xfrm>
        </p:grpSpPr>
        <p:sp>
          <p:nvSpPr>
            <p:cNvPr id="4" name="4 Rectángulo"/>
            <p:cNvSpPr/>
            <p:nvPr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5" name="3 Rectángulo"/>
            <p:cNvSpPr/>
            <p:nvPr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4137" y="236740"/>
            <a:ext cx="7421391" cy="379711"/>
          </a:xfrm>
        </p:spPr>
        <p:txBody>
          <a:bodyPr anchor="t"/>
          <a:lstStyle>
            <a:lvl1pPr>
              <a:defRPr sz="2000" b="0">
                <a:solidFill>
                  <a:schemeClr val="accent4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2633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54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38" indent="-26743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2" y="1299602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9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898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754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324" y="1324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78"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" y="1324"/>
                        <a:ext cx="1323" cy="1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27200" y="1"/>
            <a:ext cx="8432800" cy="973667"/>
          </a:xfrm>
          <a:prstGeom prst="rect">
            <a:avLst/>
          </a:prstGeom>
        </p:spPr>
        <p:txBody>
          <a:bodyPr wrap="square" lIns="180000" tIns="0" rIns="180000" bIns="0" anchor="ctr" anchorCtr="0">
            <a:no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930959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1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2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2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33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Experiencia del Cliente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33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290770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2124479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7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89" indent="-266689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57" indent="-184143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38" indent="-177793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56" indent="-177793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11" indent="-177793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11932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7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89" indent="-266689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57" indent="-184143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38" indent="-177793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56" indent="-177793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11" indent="-177793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997696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67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17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17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4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17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17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17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17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2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167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60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3738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91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1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17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2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17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2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167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9" y="4108298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17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17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17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3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815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3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17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17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17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17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3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991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7443" y="225245"/>
            <a:ext cx="8763000" cy="402622"/>
          </a:xfrm>
        </p:spPr>
        <p:txBody>
          <a:bodyPr/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3991" indent="-253991">
              <a:buClr>
                <a:schemeClr val="tx1"/>
              </a:buClr>
              <a:buFont typeface="Wingdings" panose="05000000000000000000" pitchFamily="2" charset="2"/>
              <a:buChar char="§"/>
              <a:defRPr b="1">
                <a:solidFill>
                  <a:srgbClr val="666666"/>
                </a:solidFill>
              </a:defRPr>
            </a:lvl1pPr>
            <a:lvl2pPr>
              <a:buClr>
                <a:schemeClr val="tx1"/>
              </a:buClr>
              <a:defRPr b="1">
                <a:solidFill>
                  <a:srgbClr val="666666"/>
                </a:solidFill>
              </a:defRPr>
            </a:lvl2pPr>
            <a:lvl3pPr>
              <a:buClr>
                <a:schemeClr val="tx1"/>
              </a:buClr>
              <a:defRPr b="1">
                <a:solidFill>
                  <a:srgbClr val="666666"/>
                </a:solidFill>
              </a:defRPr>
            </a:lvl3pPr>
            <a:lvl4pPr>
              <a:buClr>
                <a:schemeClr val="tx1"/>
              </a:buClr>
              <a:defRPr b="1">
                <a:solidFill>
                  <a:srgbClr val="666666"/>
                </a:solidFill>
              </a:defRPr>
            </a:lvl4pPr>
            <a:lvl5pPr>
              <a:buClr>
                <a:schemeClr val="tx1"/>
              </a:buClr>
              <a:defRPr b="1">
                <a:solidFill>
                  <a:srgbClr val="666666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002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17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17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17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17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17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7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2756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3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16927" y="155051"/>
            <a:ext cx="1543757" cy="128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596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33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Experiencia del Cliente</a:t>
            </a:r>
            <a:r>
              <a:rPr lang="es-ES_tradnl" sz="583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583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667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596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667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91" y="716188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17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17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17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17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4248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79603"/>
          </a:xfrm>
          <a:prstGeom prst="rect">
            <a:avLst/>
          </a:prstGeom>
        </p:spPr>
        <p:txBody>
          <a:bodyPr wrap="square" lIns="35660" tIns="17831" rIns="35660" bIns="17831">
            <a:spAutoFit/>
          </a:bodyPr>
          <a:lstStyle>
            <a:lvl1pPr algn="l">
              <a:lnSpc>
                <a:spcPct val="100000"/>
              </a:lnSpc>
              <a:defRPr kumimoji="0" lang="es-ES_tradnl" sz="1583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587"/>
            <a:r>
              <a:rPr lang="es-ES" noProof="0" dirty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933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17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17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2" y="1299603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5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lIns="91436" tIns="45718" rIns="91436" bIns="45718" anchor="ctr"/>
          <a:lstStyle>
            <a:lvl1pPr marL="0" indent="0" algn="ctr">
              <a:buFont typeface="Arial" panose="020B0604020202020204" pitchFamily="34" charset="0"/>
              <a:buNone/>
              <a:defRPr sz="1083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4302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1153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17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17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3" y="1299603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4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lIns="91436" tIns="45718" rIns="91436" bIns="45718" anchor="ctr"/>
          <a:lstStyle>
            <a:lvl1pPr marL="267428" indent="-267428">
              <a:buNone/>
              <a:defRPr lang="es-ES_tradnl" sz="1083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dirty="0" smtClean="0"/>
              <a:t>Haga clic en el icono para agregar una imagen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73959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5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lIns="91436" tIns="45718" rIns="91436" bIns="45718" anchor="ctr"/>
          <a:lstStyle>
            <a:lvl1pPr marL="267428" indent="-267428">
              <a:buNone/>
              <a:defRPr lang="es-ES_tradnl" sz="1083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dirty="0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3" y="1299603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700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076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43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5494977"/>
              </p:ext>
            </p:extLst>
          </p:nvPr>
        </p:nvGraphicFramePr>
        <p:xfrm>
          <a:off x="1324" y="1324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9"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" y="1324"/>
                        <a:ext cx="1323" cy="1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27200" y="2"/>
            <a:ext cx="8432800" cy="973667"/>
          </a:xfrm>
          <a:prstGeom prst="rect">
            <a:avLst/>
          </a:prstGeom>
        </p:spPr>
        <p:txBody>
          <a:bodyPr wrap="square" lIns="179993" tIns="0" rIns="179993" bIns="0" anchor="ctr" anchorCtr="0">
            <a:no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455994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2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17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3" y="277201"/>
            <a:ext cx="5810899" cy="651563"/>
          </a:xfrm>
          <a:prstGeom prst="rect">
            <a:avLst/>
          </a:prstGeom>
        </p:spPr>
        <p:txBody>
          <a:bodyPr wrap="square" lIns="35660" tIns="17831" rIns="35660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3"/>
            <a:ext cx="1349826" cy="128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596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33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Experiencia del Cliente</a:t>
            </a:r>
            <a:r>
              <a:rPr lang="es-ES_tradnl" sz="583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583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667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596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667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1106066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2" y="277002"/>
            <a:ext cx="7138417" cy="343787"/>
          </a:xfrm>
          <a:prstGeom prst="rect">
            <a:avLst/>
          </a:prstGeom>
        </p:spPr>
        <p:txBody>
          <a:bodyPr wrap="square" lIns="35660" tIns="17831" rIns="35660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/>
            <a:r>
              <a:rPr lang="es-ES" noProof="0" dirty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17" dirty="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17" dirty="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17" dirty="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17" dirty="0"/>
            </a:p>
          </p:txBody>
        </p:sp>
      </p:grpSp>
    </p:spTree>
    <p:extLst>
      <p:ext uri="{BB962C8B-B14F-4D97-AF65-F5344CB8AC3E}">
        <p14:creationId xmlns:p14="http://schemas.microsoft.com/office/powerpoint/2010/main" val="3587228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88449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16" name="Diapositiva de think-cell" r:id="rId5" imgW="360" imgH="360" progId="">
                  <p:embed/>
                </p:oleObj>
              </mc:Choice>
              <mc:Fallback>
                <p:oleObj name="Diapositiva de think-cell" r:id="rId5" imgW="360" imgH="360" progId="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4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3"/>
            </p:custDataLst>
          </p:nvPr>
        </p:nvGrpSpPr>
        <p:grpSpPr>
          <a:xfrm>
            <a:off x="500131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7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7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466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2 Grupo"/>
          <p:cNvGrpSpPr/>
          <p:nvPr/>
        </p:nvGrpSpPr>
        <p:grpSpPr>
          <a:xfrm>
            <a:off x="-104" y="355283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6" name="3 Rectángulo"/>
            <p:cNvSpPr/>
            <p:nvPr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7" name="5 Rectángulo"/>
            <p:cNvSpPr/>
            <p:nvPr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8" name="6 Rectángulo"/>
            <p:cNvSpPr/>
            <p:nvPr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566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900" b="0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7443" y="225245"/>
            <a:ext cx="8763000" cy="402622"/>
          </a:xfrm>
        </p:spPr>
        <p:txBody>
          <a:bodyPr/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3197" y="1031360"/>
            <a:ext cx="9450084" cy="3569180"/>
          </a:xfrm>
        </p:spPr>
        <p:txBody>
          <a:bodyPr/>
          <a:lstStyle>
            <a:lvl1pPr marL="253991" indent="-253991">
              <a:buClr>
                <a:schemeClr val="tx1"/>
              </a:buClr>
              <a:buFont typeface="Wingdings" panose="05000000000000000000" pitchFamily="2" charset="2"/>
              <a:buChar char="§"/>
              <a:defRPr b="1">
                <a:solidFill>
                  <a:srgbClr val="666666"/>
                </a:solidFill>
              </a:defRPr>
            </a:lvl1pPr>
            <a:lvl2pPr>
              <a:buClr>
                <a:schemeClr val="tx1"/>
              </a:buClr>
              <a:defRPr b="1">
                <a:solidFill>
                  <a:srgbClr val="666666"/>
                </a:solidFill>
              </a:defRPr>
            </a:lvl2pPr>
            <a:lvl3pPr>
              <a:buClr>
                <a:schemeClr val="tx1"/>
              </a:buClr>
              <a:defRPr b="1">
                <a:solidFill>
                  <a:srgbClr val="666666"/>
                </a:solidFill>
              </a:defRPr>
            </a:lvl3pPr>
            <a:lvl4pPr>
              <a:buClr>
                <a:schemeClr val="tx1"/>
              </a:buClr>
              <a:defRPr b="1">
                <a:solidFill>
                  <a:srgbClr val="666666"/>
                </a:solidFill>
              </a:defRPr>
            </a:lvl4pPr>
            <a:lvl5pPr>
              <a:buClr>
                <a:schemeClr val="tx1"/>
              </a:buClr>
              <a:defRPr b="1">
                <a:solidFill>
                  <a:srgbClr val="666666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38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2"/>
            <a:ext cx="7138418" cy="343787"/>
          </a:xfrm>
          <a:prstGeom prst="rect">
            <a:avLst/>
          </a:prstGeom>
        </p:spPr>
        <p:txBody>
          <a:bodyPr wrap="square" lIns="35660" tIns="17831" rIns="35660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8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78" indent="-266678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583">
                <a:solidFill>
                  <a:srgbClr val="666666"/>
                </a:solidFill>
                <a:latin typeface="+mn-lt"/>
              </a:defRPr>
            </a:lvl1pPr>
            <a:lvl2pPr marL="447639" indent="-184136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583">
                <a:solidFill>
                  <a:srgbClr val="666666"/>
                </a:solidFill>
                <a:latin typeface="+mn-lt"/>
              </a:defRPr>
            </a:lvl2pPr>
            <a:lvl3pPr marL="627013" indent="-177786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583">
                <a:solidFill>
                  <a:srgbClr val="666666"/>
                </a:solidFill>
                <a:latin typeface="+mn-lt"/>
              </a:defRPr>
            </a:lvl3pPr>
            <a:lvl4pPr marL="801624" indent="-177786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17">
                <a:solidFill>
                  <a:srgbClr val="666666"/>
                </a:solidFill>
                <a:latin typeface="+mn-lt"/>
              </a:defRPr>
            </a:lvl4pPr>
            <a:lvl5pPr marL="984171" indent="-177786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17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3415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17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17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17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17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2"/>
            <a:ext cx="7115240" cy="343787"/>
          </a:xfrm>
          <a:prstGeom prst="rect">
            <a:avLst/>
          </a:prstGeom>
        </p:spPr>
        <p:txBody>
          <a:bodyPr wrap="square" lIns="35660" tIns="17831" rIns="35660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8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78" indent="-266678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583">
                <a:solidFill>
                  <a:srgbClr val="666666"/>
                </a:solidFill>
                <a:latin typeface="+mn-lt"/>
              </a:defRPr>
            </a:lvl1pPr>
            <a:lvl2pPr marL="447639" indent="-184136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583">
                <a:solidFill>
                  <a:srgbClr val="666666"/>
                </a:solidFill>
                <a:latin typeface="+mn-lt"/>
              </a:defRPr>
            </a:lvl2pPr>
            <a:lvl3pPr marL="627013" indent="-177786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583">
                <a:solidFill>
                  <a:srgbClr val="666666"/>
                </a:solidFill>
                <a:latin typeface="+mn-lt"/>
              </a:defRPr>
            </a:lvl3pPr>
            <a:lvl4pPr marL="801624" indent="-177786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17">
                <a:solidFill>
                  <a:srgbClr val="666666"/>
                </a:solidFill>
                <a:latin typeface="+mn-lt"/>
              </a:defRPr>
            </a:lvl4pPr>
            <a:lvl5pPr marL="984171" indent="-177786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17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467835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83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grpSp>
        <p:nvGrpSpPr>
          <p:cNvPr id="29" name="28 Grupo"/>
          <p:cNvGrpSpPr/>
          <p:nvPr userDrawn="1">
            <p:custDataLst>
              <p:tags r:id="rId4"/>
            </p:custDataLst>
          </p:nvPr>
        </p:nvGrpSpPr>
        <p:grpSpPr>
          <a:xfrm>
            <a:off x="7162674" y="185364"/>
            <a:ext cx="2871893" cy="828335"/>
            <a:chOff x="6446406" y="185363"/>
            <a:chExt cx="2584704" cy="828335"/>
          </a:xfrm>
        </p:grpSpPr>
        <p:pic>
          <p:nvPicPr>
            <p:cNvPr id="24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15 Rectángulo"/>
          <p:cNvSpPr/>
          <p:nvPr userDrawn="1">
            <p:custDataLst>
              <p:tags r:id="rId5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2111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6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2111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7"/>
            </p:custDataLst>
          </p:nvPr>
        </p:nvGrpSpPr>
        <p:grpSpPr>
          <a:xfrm>
            <a:off x="7566190" y="4290592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2111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2111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2111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2111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8"/>
            </p:custDataLst>
          </p:nvPr>
        </p:nvSpPr>
        <p:spPr>
          <a:xfrm>
            <a:off x="188000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556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7515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07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0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2111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24 Grupo"/>
          <p:cNvGrpSpPr/>
          <p:nvPr userDrawn="1">
            <p:custDataLst>
              <p:tags r:id="rId5"/>
            </p:custDataLst>
          </p:nvPr>
        </p:nvGrpSpPr>
        <p:grpSpPr>
          <a:xfrm>
            <a:off x="427253" y="1438272"/>
            <a:ext cx="2040000" cy="588905"/>
            <a:chOff x="5622572" y="2883249"/>
            <a:chExt cx="1836000" cy="588905"/>
          </a:xfrm>
        </p:grpSpPr>
        <p:pic>
          <p:nvPicPr>
            <p:cNvPr id="23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4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  <p:sp>
        <p:nvSpPr>
          <p:cNvPr id="14" name="13 Rectángulo"/>
          <p:cNvSpPr/>
          <p:nvPr userDrawn="1">
            <p:custDataLst>
              <p:tags r:id="rId6"/>
            </p:custDataLst>
          </p:nvPr>
        </p:nvSpPr>
        <p:spPr>
          <a:xfrm>
            <a:off x="0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2111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0000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556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8"/>
            </p:custDataLst>
          </p:nvPr>
        </p:nvGrpSpPr>
        <p:grpSpPr>
          <a:xfrm>
            <a:off x="8168267" y="4108296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2111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2111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2111" u="none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289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444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4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2111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2111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2111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2111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5" name="14 Grupo"/>
          <p:cNvGrpSpPr/>
          <p:nvPr userDrawn="1">
            <p:custDataLst>
              <p:tags r:id="rId1"/>
            </p:custDataLst>
          </p:nvPr>
        </p:nvGrpSpPr>
        <p:grpSpPr>
          <a:xfrm>
            <a:off x="555702" y="158430"/>
            <a:ext cx="2871899" cy="829058"/>
            <a:chOff x="4763368" y="2705680"/>
            <a:chExt cx="2584709" cy="829058"/>
          </a:xfrm>
        </p:grpSpPr>
        <p:pic>
          <p:nvPicPr>
            <p:cNvPr id="16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17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9287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444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2111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2111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2111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2111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2111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9 Grupo"/>
          <p:cNvGrpSpPr/>
          <p:nvPr userDrawn="1">
            <p:custDataLst>
              <p:tags r:id="rId1"/>
            </p:custDataLst>
          </p:nvPr>
        </p:nvGrpSpPr>
        <p:grpSpPr>
          <a:xfrm>
            <a:off x="7994567" y="100366"/>
            <a:ext cx="2040000" cy="588905"/>
            <a:chOff x="5622572" y="2883249"/>
            <a:chExt cx="1836000" cy="588905"/>
          </a:xfrm>
        </p:grpSpPr>
        <p:pic>
          <p:nvPicPr>
            <p:cNvPr id="11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2192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1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222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610856" y="155048"/>
            <a:ext cx="1349826" cy="136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4" algn="r" defTabSz="1028512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89" u="none" spc="-6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67" b="0" u="none" spc="-6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67" b="0" u="none" spc="-6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78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714" algn="r" defTabSz="1028512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78" b="1" u="none" spc="-6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89" y="716186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2111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2111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2111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2111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9 Grupo"/>
          <p:cNvGrpSpPr/>
          <p:nvPr userDrawn="1">
            <p:custDataLst>
              <p:tags r:id="rId1"/>
            </p:custDataLst>
          </p:nvPr>
        </p:nvGrpSpPr>
        <p:grpSpPr>
          <a:xfrm>
            <a:off x="50173" y="16993"/>
            <a:ext cx="2040000" cy="588905"/>
            <a:chOff x="5622572" y="2883249"/>
            <a:chExt cx="1836000" cy="588905"/>
          </a:xfrm>
        </p:grpSpPr>
        <p:pic>
          <p:nvPicPr>
            <p:cNvPr id="14" name="13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4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881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1"/>
            <a:ext cx="6013000" cy="309611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778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9623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object 4"/>
          <p:cNvSpPr/>
          <p:nvPr userDrawn="1"/>
        </p:nvSpPr>
        <p:spPr>
          <a:xfrm>
            <a:off x="0" y="5001260"/>
            <a:ext cx="10160000" cy="713741"/>
          </a:xfrm>
          <a:custGeom>
            <a:avLst/>
            <a:gdLst/>
            <a:ahLst/>
            <a:cxnLst/>
            <a:rect l="l" t="t" r="r" b="b"/>
            <a:pathLst>
              <a:path w="20092035" h="1283970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</p:spPr>
        <p:txBody>
          <a:bodyPr wrap="square" lIns="0" tIns="0" rIns="0" bIns="0" rtlCol="0"/>
          <a:lstStyle/>
          <a:p>
            <a:endParaRPr lang="es-ES_tradnl" sz="2111" dirty="0"/>
          </a:p>
        </p:txBody>
      </p:sp>
    </p:spTree>
    <p:extLst>
      <p:ext uri="{BB962C8B-B14F-4D97-AF65-F5344CB8AC3E}">
        <p14:creationId xmlns:p14="http://schemas.microsoft.com/office/powerpoint/2010/main" val="4000185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2111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2111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1299601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222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22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8598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0065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2111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2111" u="none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00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4801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12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610857" y="155048"/>
            <a:ext cx="134982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143" lvl="0" indent="0" algn="r" defTabSz="9256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/>
            </a:pPr>
            <a:r>
              <a:rPr kumimoji="0" lang="es-ES_tradnl" sz="800" b="0" i="0" u="none" strike="noStrike" kern="1200" cap="none" spc="-6" normalizeH="0" baseline="0" noProof="0" dirty="0" smtClean="0">
                <a:ln>
                  <a:noFill/>
                </a:ln>
                <a:solidFill>
                  <a:srgbClr val="5BBE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BBVA Office Light"/>
              </a:rPr>
              <a:t>BR Fundación Bancomer </a:t>
            </a:r>
            <a:r>
              <a:rPr kumimoji="0" lang="es-ES_tradnl" sz="600" b="0" i="0" u="none" strike="noStrike" kern="1200" cap="none" spc="-6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ntonSansBBVA Medium" pitchFamily="50" charset="0"/>
                <a:ea typeface="ＭＳ Ｐゴシック" pitchFamily="34" charset="-128"/>
                <a:cs typeface="BBVA Office Book"/>
              </a:rPr>
              <a:t>/</a:t>
            </a:r>
            <a:r>
              <a:rPr kumimoji="0" lang="es-ES_tradnl" sz="600" b="0" i="0" u="none" strike="noStrike" kern="1200" cap="none" spc="-6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BBVA Office Book"/>
              </a:rPr>
              <a:t> </a:t>
            </a:r>
            <a:fld id="{A6A305E0-1484-441F-8A5B-692BE27C650C}" type="slidenum">
              <a:rPr kumimoji="0" lang="es-ES_tradnl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BBVA Office Book"/>
              </a:rPr>
              <a:pPr marL="0" marR="5143" lvl="0" indent="0" algn="r" defTabSz="9256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50000"/>
                <a:buFontTx/>
                <a:buNone/>
                <a:tabLst/>
                <a:defRPr/>
              </a:pPr>
              <a:t>‹Nº›</a:t>
            </a:fld>
            <a:endParaRPr kumimoji="0" lang="es-ES_tradnl" sz="700" b="1" i="0" u="none" strike="noStrike" kern="1200" cap="none" spc="-6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34" charset="-128"/>
              <a:cs typeface="BBVA Office Book"/>
            </a:endParaRPr>
          </a:p>
        </p:txBody>
      </p:sp>
      <p:sp>
        <p:nvSpPr>
          <p:cNvPr id="5" name="object 4"/>
          <p:cNvSpPr/>
          <p:nvPr userDrawn="1"/>
        </p:nvSpPr>
        <p:spPr>
          <a:xfrm>
            <a:off x="0" y="5001261"/>
            <a:ext cx="10160000" cy="713741"/>
          </a:xfrm>
          <a:custGeom>
            <a:avLst/>
            <a:gdLst/>
            <a:ahLst/>
            <a:cxnLst/>
            <a:rect l="l" t="t" r="r" b="b"/>
            <a:pathLst>
              <a:path w="20092035" h="1283970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356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900" b="0" i="0" u="sng" strike="noStrike" kern="1200" cap="none" spc="0" normalizeH="0" baseline="0" noProof="0" dirty="0">
              <a:ln>
                <a:noFill/>
              </a:ln>
              <a:solidFill>
                <a:srgbClr val="004481"/>
              </a:solidFill>
              <a:effectLst/>
              <a:uLnTx/>
              <a:uFillTx/>
              <a:latin typeface="BBVA Office Book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6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389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531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97161" indent="-297161">
              <a:buNone/>
              <a:defRPr lang="es-ES_tradnl" sz="1222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222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8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6770392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53593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5"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7" cy="719915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222" b="1" i="0" strike="noStrike" cap="none" spc="33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9623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20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43999" y="582003"/>
            <a:ext cx="9289186" cy="719915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222" i="0" strike="noStrike" cap="none" spc="33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96236">
              <a:lnSpc>
                <a:spcPct val="100000"/>
              </a:lnSpc>
            </a:pPr>
            <a:r>
              <a:rPr lang="es-ES" noProof="0" dirty="0" smtClean="0"/>
              <a:t>Haga clic para modificar el estilo de título del </a:t>
            </a:r>
            <a:r>
              <a:rPr lang="es-ES" noProof="0" dirty="0" err="1" smtClean="0"/>
              <a:t>axasx</a:t>
            </a:r>
            <a:r>
              <a:rPr lang="es-ES" noProof="0" dirty="0" smtClean="0"/>
              <a:t> </a:t>
            </a:r>
            <a:r>
              <a:rPr lang="es-ES" noProof="0" dirty="0" err="1" smtClean="0"/>
              <a:t>patrónxask</a:t>
            </a:r>
            <a:r>
              <a:rPr lang="es-ES" noProof="0" dirty="0" smtClean="0"/>
              <a:t> </a:t>
            </a:r>
            <a:r>
              <a:rPr lang="es-ES" noProof="0" dirty="0" err="1" smtClean="0"/>
              <a:t>xjkasjxkasjxkljaklsxj</a:t>
            </a:r>
            <a:endParaRPr lang="es-ES_tradnl" noProof="0" dirty="0"/>
          </a:p>
        </p:txBody>
      </p:sp>
      <p:sp>
        <p:nvSpPr>
          <p:cNvPr id="3" name="object 28"/>
          <p:cNvSpPr/>
          <p:nvPr userDrawn="1"/>
        </p:nvSpPr>
        <p:spPr>
          <a:xfrm>
            <a:off x="1" y="5168548"/>
            <a:ext cx="10145199" cy="546452"/>
          </a:xfrm>
          <a:custGeom>
            <a:avLst/>
            <a:gdLst/>
            <a:ahLst/>
            <a:cxnLst/>
            <a:rect l="l" t="t" r="r" b="b"/>
            <a:pathLst>
              <a:path w="20104100" h="1094740">
                <a:moveTo>
                  <a:pt x="20104099" y="0"/>
                </a:moveTo>
                <a:lnTo>
                  <a:pt x="0" y="1088806"/>
                </a:lnTo>
                <a:lnTo>
                  <a:pt x="0" y="1094580"/>
                </a:lnTo>
                <a:lnTo>
                  <a:pt x="20104099" y="1094580"/>
                </a:lnTo>
                <a:lnTo>
                  <a:pt x="20104099" y="0"/>
                </a:lnTo>
                <a:close/>
              </a:path>
            </a:pathLst>
          </a:custGeom>
          <a:solidFill>
            <a:srgbClr val="DCDEE0">
              <a:alpha val="29998"/>
            </a:srgbClr>
          </a:solidFill>
        </p:spPr>
        <p:txBody>
          <a:bodyPr wrap="square" lIns="0" tIns="0" rIns="0" bIns="0" rtlCol="0"/>
          <a:lstStyle/>
          <a:p>
            <a:pPr defTabSz="1015990" fontAlgn="auto">
              <a:spcBef>
                <a:spcPts val="0"/>
              </a:spcBef>
              <a:spcAft>
                <a:spcPts val="0"/>
              </a:spcAft>
            </a:pPr>
            <a:endParaRPr sz="1222" u="none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  <p:grpSp>
        <p:nvGrpSpPr>
          <p:cNvPr id="4" name="3 Grupo"/>
          <p:cNvGrpSpPr/>
          <p:nvPr userDrawn="1"/>
        </p:nvGrpSpPr>
        <p:grpSpPr>
          <a:xfrm>
            <a:off x="-41436" y="-6311"/>
            <a:ext cx="2040000" cy="1260000"/>
            <a:chOff x="177199" y="716185"/>
            <a:chExt cx="2335981" cy="2137505"/>
          </a:xfrm>
        </p:grpSpPr>
        <p:sp>
          <p:nvSpPr>
            <p:cNvPr id="5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2111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2111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2111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2111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0" name="9 Imagen" descr="AF BBVA_Bancomer_Tagline_Centr_RGB.jp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110" b="42322"/>
          <a:stretch>
            <a:fillRect/>
          </a:stretch>
        </p:blipFill>
        <p:spPr>
          <a:xfrm>
            <a:off x="111517" y="166045"/>
            <a:ext cx="2040000" cy="2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8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0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2111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5810899" cy="719915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222" i="0" strike="noStrike" cap="none" spc="33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9623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1"/>
            <a:ext cx="1349826" cy="136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4" algn="r" defTabSz="1028512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89" u="none" spc="-6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67" b="0" u="none" spc="-6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67" b="0" u="none" spc="-6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78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714" algn="r" defTabSz="1028512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78" b="1" u="none" spc="-6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2579342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001"/>
            <a:ext cx="7138417" cy="719915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222" b="1" i="0" strike="noStrike" cap="none" spc="33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9623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111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111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111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111"/>
            </a:p>
          </p:txBody>
        </p:sp>
      </p:grpSp>
    </p:spTree>
    <p:extLst>
      <p:ext uri="{BB962C8B-B14F-4D97-AF65-F5344CB8AC3E}">
        <p14:creationId xmlns:p14="http://schemas.microsoft.com/office/powerpoint/2010/main" val="845979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719915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222" b="1" i="0" strike="noStrike" cap="none" spc="33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9623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96330" indent="-296330">
              <a:spcBef>
                <a:spcPts val="4667"/>
              </a:spcBef>
              <a:buSzPct val="130000"/>
              <a:buFontTx/>
              <a:buBlip>
                <a:blip r:embed="rId2"/>
              </a:buBlip>
              <a:defRPr sz="1778">
                <a:solidFill>
                  <a:srgbClr val="666666"/>
                </a:solidFill>
                <a:latin typeface="+mn-lt"/>
              </a:defRPr>
            </a:lvl1pPr>
            <a:lvl2pPr marL="497412" indent="-204609">
              <a:spcBef>
                <a:spcPts val="1333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778">
                <a:solidFill>
                  <a:srgbClr val="666666"/>
                </a:solidFill>
                <a:latin typeface="+mn-lt"/>
              </a:defRPr>
            </a:lvl2pPr>
            <a:lvl3pPr marL="696730" indent="-197554">
              <a:spcBef>
                <a:spcPts val="667"/>
              </a:spcBef>
              <a:buClr>
                <a:schemeClr val="accent1"/>
              </a:buClr>
              <a:buFont typeface="BentonSansBBVA Book" pitchFamily="50" charset="0"/>
              <a:buChar char="-"/>
              <a:defRPr sz="1778">
                <a:solidFill>
                  <a:srgbClr val="666666"/>
                </a:solidFill>
                <a:latin typeface="+mn-lt"/>
              </a:defRPr>
            </a:lvl3pPr>
            <a:lvl4pPr marL="890756" indent="-197554">
              <a:spcBef>
                <a:spcPts val="444"/>
              </a:spcBef>
              <a:buSzPct val="80000"/>
              <a:buFont typeface="BentonSansBBVA Book" pitchFamily="50" charset="0"/>
              <a:buChar char="»"/>
              <a:defRPr sz="1556">
                <a:solidFill>
                  <a:srgbClr val="666666"/>
                </a:solidFill>
                <a:latin typeface="+mn-lt"/>
              </a:defRPr>
            </a:lvl4pPr>
            <a:lvl5pPr marL="1093600" indent="-197554">
              <a:spcBef>
                <a:spcPts val="222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556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40364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111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111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111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111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719915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222" i="0" strike="noStrike" cap="none" spc="33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9623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96330" indent="-296330">
              <a:spcBef>
                <a:spcPts val="4667"/>
              </a:spcBef>
              <a:buSzPct val="130000"/>
              <a:buFontTx/>
              <a:buBlip>
                <a:blip r:embed="rId2"/>
              </a:buBlip>
              <a:defRPr sz="1778">
                <a:solidFill>
                  <a:srgbClr val="666666"/>
                </a:solidFill>
                <a:latin typeface="+mn-lt"/>
              </a:defRPr>
            </a:lvl1pPr>
            <a:lvl2pPr marL="497412" indent="-204609">
              <a:spcBef>
                <a:spcPts val="1333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778">
                <a:solidFill>
                  <a:srgbClr val="666666"/>
                </a:solidFill>
                <a:latin typeface="+mn-lt"/>
              </a:defRPr>
            </a:lvl2pPr>
            <a:lvl3pPr marL="696730" indent="-197554">
              <a:spcBef>
                <a:spcPts val="667"/>
              </a:spcBef>
              <a:buClr>
                <a:schemeClr val="accent1"/>
              </a:buClr>
              <a:buFont typeface="BentonSansBBVA Book" pitchFamily="50" charset="0"/>
              <a:buChar char="-"/>
              <a:defRPr sz="1778">
                <a:solidFill>
                  <a:srgbClr val="666666"/>
                </a:solidFill>
                <a:latin typeface="+mn-lt"/>
              </a:defRPr>
            </a:lvl3pPr>
            <a:lvl4pPr marL="890756" indent="-197554">
              <a:spcBef>
                <a:spcPts val="444"/>
              </a:spcBef>
              <a:buSzPct val="80000"/>
              <a:buFont typeface="BentonSansBBVA Book" pitchFamily="50" charset="0"/>
              <a:buChar char="»"/>
              <a:defRPr sz="1556">
                <a:solidFill>
                  <a:srgbClr val="666666"/>
                </a:solidFill>
                <a:latin typeface="+mn-lt"/>
              </a:defRPr>
            </a:lvl4pPr>
            <a:lvl5pPr marL="1093600" indent="-197554">
              <a:spcBef>
                <a:spcPts val="222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556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260439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5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2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0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8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17313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49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0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0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0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7" y="4108296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1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472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4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1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6856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55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5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2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0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8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53744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5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608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1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16925" y="155048"/>
            <a:ext cx="154375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Consejo de Administración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89" y="716186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0380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20100" y="155048"/>
            <a:ext cx="154058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Resultados</a:t>
            </a:r>
            <a:r>
              <a:rPr lang="es-ES_tradnl" sz="800" u="none" spc="-5" baseline="0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 4T 2017</a:t>
            </a: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5778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1299601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0415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1151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2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02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73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8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11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921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97"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27200" y="0"/>
            <a:ext cx="8432800" cy="973667"/>
          </a:xfrm>
          <a:prstGeom prst="rect">
            <a:avLst/>
          </a:prstGeom>
        </p:spPr>
        <p:txBody>
          <a:bodyPr wrap="square" lIns="180000" tIns="0" rIns="180000" bIns="0" anchor="ctr" anchorCtr="0">
            <a:no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389198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0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1489152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3630971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79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5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0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0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0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7" y="4108296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1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2304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3822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79355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28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4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2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60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21006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2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1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2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2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9" y="4108298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3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9454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3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3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469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7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71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3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16927" y="155049"/>
            <a:ext cx="154375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596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Experiencia del Cliente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596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91" y="716188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4690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587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7453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2" y="1299603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5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0880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1153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3" y="1299603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4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28" indent="-26742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4745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4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1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190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76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28" indent="-26742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3" y="1299603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700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384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389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1233972"/>
              </p:ext>
            </p:extLst>
          </p:nvPr>
        </p:nvGraphicFramePr>
        <p:xfrm>
          <a:off x="1324" y="1324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00"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" y="1324"/>
                        <a:ext cx="1323" cy="1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27200" y="2"/>
            <a:ext cx="8432800" cy="973667"/>
          </a:xfrm>
          <a:prstGeom prst="rect">
            <a:avLst/>
          </a:prstGeom>
        </p:spPr>
        <p:txBody>
          <a:bodyPr wrap="square" lIns="180000" tIns="0" rIns="180000" bIns="0" anchor="ctr" anchorCtr="0">
            <a:no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546188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2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3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3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596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Experiencia del Cliente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596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1074432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2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2862890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8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78" indent="-266678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39" indent="-184136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13" indent="-177786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24" indent="-177786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171" indent="-177786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55979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8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78" indent="-266678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39" indent="-184136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13" indent="-177786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24" indent="-177786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171" indent="-177786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428138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7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2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0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8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3450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1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0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0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0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7" y="4108296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1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49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15" name="Diapositiva de think-cell" r:id="rId5" imgW="360" imgH="360" progId="">
                  <p:embed/>
                </p:oleObj>
              </mc:Choice>
              <mc:Fallback>
                <p:oleObj name="Diapositiva de think-cell" r:id="rId5" imgW="360" imgH="360" progId="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4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3"/>
            </p:custDataLst>
          </p:nvPr>
        </p:nvGrpSpPr>
        <p:grpSpPr>
          <a:xfrm>
            <a:off x="500131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7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7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60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5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246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5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62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1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610856" y="155048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i="1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Business </a:t>
            </a:r>
            <a:r>
              <a:rPr lang="es-ES_tradnl" sz="800" i="1" u="none" spc="-5" noProof="0" dirty="0" err="1" smtClean="0">
                <a:solidFill>
                  <a:schemeClr val="accent2"/>
                </a:solidFill>
                <a:latin typeface="+mn-lt"/>
                <a:cs typeface="BBVA Office Light"/>
              </a:rPr>
              <a:t>Review</a:t>
            </a:r>
            <a:r>
              <a:rPr lang="es-ES_tradnl" sz="800" i="1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 </a:t>
            </a:r>
            <a:r>
              <a:rPr lang="es-ES_tradnl" sz="800" i="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México</a:t>
            </a: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89" y="716186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4013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610856" y="155048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i="1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Business </a:t>
            </a:r>
            <a:r>
              <a:rPr lang="es-ES_tradnl" sz="800" i="1" u="none" spc="-5" noProof="0" dirty="0" err="1" smtClean="0">
                <a:solidFill>
                  <a:schemeClr val="accent2"/>
                </a:solidFill>
                <a:latin typeface="+mn-lt"/>
                <a:cs typeface="BBVA Office Light"/>
              </a:rPr>
              <a:t>Review</a:t>
            </a:r>
            <a:r>
              <a:rPr lang="es-ES_tradnl" sz="800" i="1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 </a:t>
            </a:r>
            <a:r>
              <a:rPr lang="es-ES_tradnl" sz="800" i="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México</a:t>
            </a: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sp>
        <p:nvSpPr>
          <p:cNvPr id="5" name="object 4"/>
          <p:cNvSpPr/>
          <p:nvPr userDrawn="1"/>
        </p:nvSpPr>
        <p:spPr>
          <a:xfrm>
            <a:off x="0" y="5001260"/>
            <a:ext cx="10160000" cy="713741"/>
          </a:xfrm>
          <a:custGeom>
            <a:avLst/>
            <a:gdLst/>
            <a:ahLst/>
            <a:cxnLst/>
            <a:rect l="l" t="t" r="r" b="b"/>
            <a:pathLst>
              <a:path w="20092035" h="1283970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</p:spPr>
        <p:txBody>
          <a:bodyPr wrap="square" lIns="0" tIns="0" rIns="0" bIns="0" rtlCol="0"/>
          <a:lstStyle/>
          <a:p>
            <a:endParaRPr lang="es-ES_tradnl" sz="190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83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1299601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654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0065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2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12 Grupo"/>
          <p:cNvGrpSpPr/>
          <p:nvPr userDrawn="1">
            <p:custDataLst>
              <p:tags r:id="rId1"/>
            </p:custDataLst>
          </p:nvPr>
        </p:nvGrpSpPr>
        <p:grpSpPr>
          <a:xfrm>
            <a:off x="8174242" y="100365"/>
            <a:ext cx="1836000" cy="588905"/>
            <a:chOff x="5622572" y="2883249"/>
            <a:chExt cx="1836000" cy="588905"/>
          </a:xfrm>
        </p:grpSpPr>
        <p:pic>
          <p:nvPicPr>
            <p:cNvPr id="12" name="13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6" name="14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6986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39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8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1546445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0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2708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3999" y="582004"/>
            <a:ext cx="9289186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  <p:grpSp>
        <p:nvGrpSpPr>
          <p:cNvPr id="17" name="3 Grupo"/>
          <p:cNvGrpSpPr/>
          <p:nvPr userDrawn="1"/>
        </p:nvGrpSpPr>
        <p:grpSpPr>
          <a:xfrm>
            <a:off x="-37292" y="-6311"/>
            <a:ext cx="1836000" cy="1260000"/>
            <a:chOff x="177199" y="716185"/>
            <a:chExt cx="2335981" cy="2137505"/>
          </a:xfrm>
        </p:grpSpPr>
        <p:sp>
          <p:nvSpPr>
            <p:cNvPr id="18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5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6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7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2" name="9 Imagen" descr="AF BBVA_Bancomer_Tagline_Centr_RGB.jp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110" b="42322"/>
          <a:stretch>
            <a:fillRect/>
          </a:stretch>
        </p:blipFill>
        <p:spPr>
          <a:xfrm>
            <a:off x="124641" y="166044"/>
            <a:ext cx="1836000" cy="2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06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0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256515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2004276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1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610856" y="155048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Acuerdo Semanal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89" y="716186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922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43244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743862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58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2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0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8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96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82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0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0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0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7" y="4108296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1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995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6" name="Diapositiva de think-cell" r:id="rId5" imgW="360" imgH="360" progId="">
                  <p:embed/>
                </p:oleObj>
              </mc:Choice>
              <mc:Fallback>
                <p:oleObj name="Diapositiva de think-cell" r:id="rId5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4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3"/>
            </p:custDataLst>
          </p:nvPr>
        </p:nvGrpSpPr>
        <p:grpSpPr>
          <a:xfrm>
            <a:off x="500131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7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7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039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5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424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1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610856" y="155048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Acuerdo Semanal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89" y="716186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75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107680" y="155048"/>
            <a:ext cx="185300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Consejos</a:t>
            </a:r>
            <a:r>
              <a:rPr lang="es-ES_tradnl" sz="800" u="none" spc="-5" baseline="0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 de Administración</a:t>
            </a: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sp>
        <p:nvSpPr>
          <p:cNvPr id="5" name="object 4"/>
          <p:cNvSpPr/>
          <p:nvPr userDrawn="1"/>
        </p:nvSpPr>
        <p:spPr>
          <a:xfrm>
            <a:off x="0" y="5001260"/>
            <a:ext cx="10160000" cy="713741"/>
          </a:xfrm>
          <a:custGeom>
            <a:avLst/>
            <a:gdLst/>
            <a:ahLst/>
            <a:cxnLst/>
            <a:rect l="l" t="t" r="r" b="b"/>
            <a:pathLst>
              <a:path w="20092035" h="1283970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</p:spPr>
        <p:txBody>
          <a:bodyPr wrap="square" lIns="0" tIns="0" rIns="0" bIns="0" rtlCol="0"/>
          <a:lstStyle/>
          <a:p>
            <a:endParaRPr lang="es-ES_tradnl" sz="190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375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1299601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55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0065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2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12 Grupo"/>
          <p:cNvGrpSpPr/>
          <p:nvPr userDrawn="1">
            <p:custDataLst>
              <p:tags r:id="rId1"/>
            </p:custDataLst>
          </p:nvPr>
        </p:nvGrpSpPr>
        <p:grpSpPr>
          <a:xfrm>
            <a:off x="8174242" y="100365"/>
            <a:ext cx="1836000" cy="588905"/>
            <a:chOff x="5622572" y="2883249"/>
            <a:chExt cx="1836000" cy="588905"/>
          </a:xfrm>
        </p:grpSpPr>
        <p:pic>
          <p:nvPicPr>
            <p:cNvPr id="12" name="13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6" name="14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103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610856" y="155048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Acuerdo Semanal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sp>
        <p:nvSpPr>
          <p:cNvPr id="5" name="object 4"/>
          <p:cNvSpPr/>
          <p:nvPr userDrawn="1"/>
        </p:nvSpPr>
        <p:spPr>
          <a:xfrm>
            <a:off x="0" y="5001260"/>
            <a:ext cx="10160000" cy="713741"/>
          </a:xfrm>
          <a:custGeom>
            <a:avLst/>
            <a:gdLst/>
            <a:ahLst/>
            <a:cxnLst/>
            <a:rect l="l" t="t" r="r" b="b"/>
            <a:pathLst>
              <a:path w="20092035" h="1283970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</p:spPr>
        <p:txBody>
          <a:bodyPr wrap="square" lIns="0" tIns="0" rIns="0" bIns="0" rtlCol="0"/>
          <a:lstStyle/>
          <a:p>
            <a:endParaRPr lang="es-ES_tradnl" sz="190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609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0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8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514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0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9969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3999" y="582004"/>
            <a:ext cx="9289186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  <p:grpSp>
        <p:nvGrpSpPr>
          <p:cNvPr id="17" name="3 Grupo"/>
          <p:cNvGrpSpPr/>
          <p:nvPr userDrawn="1"/>
        </p:nvGrpSpPr>
        <p:grpSpPr>
          <a:xfrm>
            <a:off x="-37292" y="-6311"/>
            <a:ext cx="1836000" cy="1260000"/>
            <a:chOff x="177199" y="716185"/>
            <a:chExt cx="2335981" cy="2137505"/>
          </a:xfrm>
        </p:grpSpPr>
        <p:sp>
          <p:nvSpPr>
            <p:cNvPr id="18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5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6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7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2" name="9 Imagen" descr="AF BBVA_Bancomer_Tagline_Centr_RGB.jp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110" b="42322"/>
          <a:stretch>
            <a:fillRect/>
          </a:stretch>
        </p:blipFill>
        <p:spPr>
          <a:xfrm>
            <a:off x="124641" y="166044"/>
            <a:ext cx="1836000" cy="2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20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0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1817159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2921136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94200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748169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78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3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1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9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869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02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1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1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1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8" y="4108297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2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778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3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2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9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1299601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3417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6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280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2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90" y="716187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085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02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object 4"/>
          <p:cNvSpPr/>
          <p:nvPr userDrawn="1"/>
        </p:nvSpPr>
        <p:spPr>
          <a:xfrm>
            <a:off x="0" y="5001261"/>
            <a:ext cx="10160000" cy="713741"/>
          </a:xfrm>
          <a:custGeom>
            <a:avLst/>
            <a:gdLst/>
            <a:ahLst/>
            <a:cxnLst/>
            <a:rect l="l" t="t" r="r" b="b"/>
            <a:pathLst>
              <a:path w="20092035" h="1283970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</p:spPr>
        <p:txBody>
          <a:bodyPr wrap="square" lIns="0" tIns="0" rIns="0" bIns="0" rtlCol="0"/>
          <a:lstStyle/>
          <a:p>
            <a:endParaRPr lang="es-ES_tradnl" sz="190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7585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1299602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5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53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006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2" y="1299602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3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38" indent="-26743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12 Grupo"/>
          <p:cNvGrpSpPr/>
          <p:nvPr userDrawn="1">
            <p:custDataLst>
              <p:tags r:id="rId1"/>
            </p:custDataLst>
          </p:nvPr>
        </p:nvGrpSpPr>
        <p:grpSpPr>
          <a:xfrm>
            <a:off x="8174242" y="100366"/>
            <a:ext cx="1836000" cy="588905"/>
            <a:chOff x="5622572" y="2883249"/>
            <a:chExt cx="1836000" cy="588905"/>
          </a:xfrm>
        </p:grpSpPr>
        <p:pic>
          <p:nvPicPr>
            <p:cNvPr id="12" name="13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6" name="14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022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26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38" indent="-26743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2" y="1299602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9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148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0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6424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50"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582005"/>
            <a:ext cx="9289186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  <p:grpSp>
        <p:nvGrpSpPr>
          <p:cNvPr id="17" name="3 Grupo"/>
          <p:cNvGrpSpPr/>
          <p:nvPr userDrawn="1"/>
        </p:nvGrpSpPr>
        <p:grpSpPr>
          <a:xfrm>
            <a:off x="-37292" y="-6311"/>
            <a:ext cx="1836000" cy="1260000"/>
            <a:chOff x="177199" y="716185"/>
            <a:chExt cx="2335981" cy="2137505"/>
          </a:xfrm>
        </p:grpSpPr>
        <p:sp>
          <p:nvSpPr>
            <p:cNvPr id="18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5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6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7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2" name="9 Imagen" descr="AF BBVA_Bancomer_Tagline_Centr_RGB.jpg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110" b="42322"/>
          <a:stretch>
            <a:fillRect/>
          </a:stretch>
        </p:blipFill>
        <p:spPr>
          <a:xfrm>
            <a:off x="100365" y="166044"/>
            <a:ext cx="1836000" cy="2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68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1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2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2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33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33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4071630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510583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0065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2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12 Grupo"/>
          <p:cNvGrpSpPr/>
          <p:nvPr userDrawn="1">
            <p:custDataLst>
              <p:tags r:id="rId1"/>
            </p:custDataLst>
          </p:nvPr>
        </p:nvGrpSpPr>
        <p:grpSpPr>
          <a:xfrm>
            <a:off x="8174242" y="100365"/>
            <a:ext cx="1836000" cy="588905"/>
            <a:chOff x="5622572" y="2883249"/>
            <a:chExt cx="1836000" cy="588905"/>
          </a:xfrm>
        </p:grpSpPr>
        <p:pic>
          <p:nvPicPr>
            <p:cNvPr id="12" name="13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6" name="14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4587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7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89" indent="-266689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57" indent="-184143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38" indent="-177793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56" indent="-177793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11" indent="-177793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95925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7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89" indent="-266689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57" indent="-184143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38" indent="-177793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56" indent="-177793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11" indent="-177793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11727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2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76389" cy="176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74" name="Diapositiva de think-cell" r:id="rId13" imgW="360" imgH="360" progId="">
                  <p:embed/>
                </p:oleObj>
              </mc:Choice>
              <mc:Fallback>
                <p:oleObj name="Diapositiva de think-cell" r:id="rId13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76389" cy="1763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9" name="Picture 7" descr="Imagen relacionada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5" cstate="print"/>
          <a:srcRect b="15657"/>
          <a:stretch>
            <a:fillRect/>
          </a:stretch>
        </p:blipFill>
        <p:spPr bwMode="auto">
          <a:xfrm>
            <a:off x="0" y="0"/>
            <a:ext cx="10160000" cy="5715000"/>
          </a:xfrm>
          <a:prstGeom prst="rect">
            <a:avLst/>
          </a:prstGeom>
          <a:noFill/>
        </p:spPr>
      </p:pic>
      <p:sp>
        <p:nvSpPr>
          <p:cNvPr id="13" name="Shape 13"/>
          <p:cNvSpPr/>
          <p:nvPr>
            <p:custDataLst>
              <p:tags r:id="rId4"/>
            </p:custDataLst>
          </p:nvPr>
        </p:nvSpPr>
        <p:spPr>
          <a:xfrm>
            <a:off x="361950" y="1249663"/>
            <a:ext cx="8166806" cy="250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1015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>
            <p:custDataLst>
              <p:tags r:id="rId5"/>
            </p:custDataLst>
          </p:nvPr>
        </p:nvSpPr>
        <p:spPr>
          <a:xfrm>
            <a:off x="0" y="1249663"/>
            <a:ext cx="36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1015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>
            <p:custDataLst>
              <p:tags r:id="rId6"/>
            </p:custDataLst>
          </p:nvPr>
        </p:nvSpPr>
        <p:spPr>
          <a:xfrm>
            <a:off x="8168753" y="3752796"/>
            <a:ext cx="360000" cy="539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1015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>
            <p:custDataLst>
              <p:tags r:id="rId7"/>
            </p:custDataLst>
          </p:nvPr>
        </p:nvSpPr>
        <p:spPr>
          <a:xfrm>
            <a:off x="8466710" y="5357811"/>
            <a:ext cx="986883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1015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>
            <p:custDataLst>
              <p:tags r:id="rId8"/>
            </p:custDataLst>
          </p:nvPr>
        </p:nvSpPr>
        <p:spPr>
          <a:xfrm>
            <a:off x="9210512" y="5357811"/>
            <a:ext cx="946691" cy="36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1015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>
            <p:custDataLst>
              <p:tags r:id="rId9"/>
            </p:custDataLst>
          </p:nvPr>
        </p:nvSpPr>
        <p:spPr>
          <a:xfrm>
            <a:off x="8168753" y="4831159"/>
            <a:ext cx="360000" cy="883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1015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>
            <p:custDataLst>
              <p:tags r:id="rId10"/>
            </p:custDataLst>
          </p:nvPr>
        </p:nvSpPr>
        <p:spPr>
          <a:xfrm>
            <a:off x="8168753" y="4292494"/>
            <a:ext cx="360000" cy="538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1015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21 Grupo"/>
          <p:cNvGrpSpPr/>
          <p:nvPr userDrawn="1">
            <p:custDataLst>
              <p:tags r:id="rId11"/>
            </p:custDataLst>
          </p:nvPr>
        </p:nvGrpSpPr>
        <p:grpSpPr>
          <a:xfrm>
            <a:off x="578336" y="1386235"/>
            <a:ext cx="2320258" cy="410349"/>
            <a:chOff x="2627784" y="339502"/>
            <a:chExt cx="2088232" cy="369315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16" cstate="print">
              <a:clrChange>
                <a:clrFrom>
                  <a:srgbClr val="01418B"/>
                </a:clrFrom>
                <a:clrTo>
                  <a:srgbClr val="01418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99792" y="339502"/>
              <a:ext cx="1515600" cy="255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23 CuadroTexto"/>
            <p:cNvSpPr txBox="1"/>
            <p:nvPr userDrawn="1"/>
          </p:nvSpPr>
          <p:spPr>
            <a:xfrm>
              <a:off x="2627784" y="502568"/>
              <a:ext cx="2088232" cy="20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01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889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  <a:sym typeface="Arial"/>
                </a:rPr>
                <a:t>Creando Oportunidades</a:t>
              </a:r>
              <a:endParaRPr kumimoji="0" lang="es-MX" sz="88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28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22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2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0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8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8269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6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0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0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0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7" y="4108296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1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6839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70" name="Diapositiva de think-cell" r:id="rId5" imgW="360" imgH="360" progId="">
                  <p:embed/>
                </p:oleObj>
              </mc:Choice>
              <mc:Fallback>
                <p:oleObj name="Diapositiva de think-cell" r:id="rId5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4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3"/>
            </p:custDataLst>
          </p:nvPr>
        </p:nvGrpSpPr>
        <p:grpSpPr>
          <a:xfrm>
            <a:off x="500131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7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7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601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5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135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1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610856" y="155048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Acuerdo Semanal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89" y="716186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470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610856" y="155048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Acuerdo Semanal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sp>
        <p:nvSpPr>
          <p:cNvPr id="5" name="object 4"/>
          <p:cNvSpPr/>
          <p:nvPr userDrawn="1"/>
        </p:nvSpPr>
        <p:spPr>
          <a:xfrm>
            <a:off x="0" y="5001260"/>
            <a:ext cx="10160000" cy="713741"/>
          </a:xfrm>
          <a:custGeom>
            <a:avLst/>
            <a:gdLst/>
            <a:ahLst/>
            <a:cxnLst/>
            <a:rect l="l" t="t" r="r" b="b"/>
            <a:pathLst>
              <a:path w="20092035" h="1283970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</p:spPr>
        <p:txBody>
          <a:bodyPr wrap="square" lIns="0" tIns="0" rIns="0" bIns="0" rtlCol="0"/>
          <a:lstStyle/>
          <a:p>
            <a:endParaRPr lang="es-ES_tradnl" sz="190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816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1299601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386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5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5829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03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5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8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6504330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0065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2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12 Grupo"/>
          <p:cNvGrpSpPr/>
          <p:nvPr userDrawn="1">
            <p:custDataLst>
              <p:tags r:id="rId1"/>
            </p:custDataLst>
          </p:nvPr>
        </p:nvGrpSpPr>
        <p:grpSpPr>
          <a:xfrm>
            <a:off x="8174242" y="100365"/>
            <a:ext cx="1836000" cy="588905"/>
            <a:chOff x="5622572" y="2883249"/>
            <a:chExt cx="1836000" cy="588905"/>
          </a:xfrm>
        </p:grpSpPr>
        <p:pic>
          <p:nvPicPr>
            <p:cNvPr id="12" name="13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6" name="14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5693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94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8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1129311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0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8322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3999" y="582004"/>
            <a:ext cx="9289186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  <p:grpSp>
        <p:nvGrpSpPr>
          <p:cNvPr id="17" name="3 Grupo"/>
          <p:cNvGrpSpPr/>
          <p:nvPr userDrawn="1"/>
        </p:nvGrpSpPr>
        <p:grpSpPr>
          <a:xfrm>
            <a:off x="-37292" y="-6311"/>
            <a:ext cx="1836000" cy="1260000"/>
            <a:chOff x="177199" y="716185"/>
            <a:chExt cx="2335981" cy="2137505"/>
          </a:xfrm>
        </p:grpSpPr>
        <p:sp>
          <p:nvSpPr>
            <p:cNvPr id="18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5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6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7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2" name="9 Imagen" descr="AF BBVA_Bancomer_Tagline_Centr_RGB.jp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110" b="42322"/>
          <a:stretch>
            <a:fillRect/>
          </a:stretch>
        </p:blipFill>
        <p:spPr>
          <a:xfrm>
            <a:off x="124641" y="166044"/>
            <a:ext cx="1836000" cy="2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79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0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3141631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4042224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07973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118733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14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 cstate="print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3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1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9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8913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38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 cstate="print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1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1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1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8" y="4108297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2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 cstate="print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 cstate="print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905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0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081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3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2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 cstate="print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 cstate="print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60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6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 cstate="print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 cstate="print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097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2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90" y="716187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 cstate="print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 cstate="print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4597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02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object 4"/>
          <p:cNvSpPr/>
          <p:nvPr userDrawn="1"/>
        </p:nvSpPr>
        <p:spPr>
          <a:xfrm>
            <a:off x="0" y="5001261"/>
            <a:ext cx="10160000" cy="713741"/>
          </a:xfrm>
          <a:custGeom>
            <a:avLst/>
            <a:gdLst/>
            <a:ahLst/>
            <a:cxnLst/>
            <a:rect l="l" t="t" r="r" b="b"/>
            <a:pathLst>
              <a:path w="20092035" h="1283970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</p:spPr>
        <p:txBody>
          <a:bodyPr wrap="square" lIns="0" tIns="0" rIns="0" bIns="0" rtlCol="0"/>
          <a:lstStyle/>
          <a:p>
            <a:endParaRPr lang="es-ES_tradnl" sz="190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 cstate="print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 cstate="print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602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1299602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5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 cstate="print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 cstate="print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8960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006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2" y="1299602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3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38" indent="-26743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12 Grupo"/>
          <p:cNvGrpSpPr/>
          <p:nvPr userDrawn="1">
            <p:custDataLst>
              <p:tags r:id="rId1"/>
            </p:custDataLst>
          </p:nvPr>
        </p:nvGrpSpPr>
        <p:grpSpPr>
          <a:xfrm>
            <a:off x="8174242" y="100366"/>
            <a:ext cx="1836000" cy="588905"/>
            <a:chOff x="5622572" y="2883249"/>
            <a:chExt cx="1836000" cy="588905"/>
          </a:xfrm>
        </p:grpSpPr>
        <p:pic>
          <p:nvPicPr>
            <p:cNvPr id="12" name="13 Imagen" descr="AF BBVA_Bancomer_Tagline_Centr_BLANCO.png"/>
            <p:cNvPicPr>
              <a:picLocks noChangeAspect="1"/>
            </p:cNvPicPr>
            <p:nvPr userDrawn="1"/>
          </p:nvPicPr>
          <p:blipFill>
            <a:blip r:embed="rId3" cstate="print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6" name="14 Imagen" descr="AF BBVA_Bancomer_Tagline_Centr_BLANCO.png"/>
            <p:cNvPicPr>
              <a:picLocks noChangeAspect="1"/>
            </p:cNvPicPr>
            <p:nvPr userDrawn="1"/>
          </p:nvPicPr>
          <p:blipFill>
            <a:blip r:embed="rId3" cstate="print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0554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62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38" indent="-26743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2" y="1299602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9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612165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0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042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63471371"/>
              </p:ext>
            </p:extLst>
          </p:nvPr>
        </p:nvGraphicFramePr>
        <p:xfrm>
          <a:off x="1324" y="1324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6"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" y="1324"/>
                        <a:ext cx="1323" cy="1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582005"/>
            <a:ext cx="9289186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  <p:grpSp>
        <p:nvGrpSpPr>
          <p:cNvPr id="17" name="3 Grupo"/>
          <p:cNvGrpSpPr/>
          <p:nvPr userDrawn="1"/>
        </p:nvGrpSpPr>
        <p:grpSpPr>
          <a:xfrm>
            <a:off x="-37292" y="-6311"/>
            <a:ext cx="1836000" cy="1260000"/>
            <a:chOff x="177199" y="716185"/>
            <a:chExt cx="2335981" cy="2137505"/>
          </a:xfrm>
        </p:grpSpPr>
        <p:sp>
          <p:nvSpPr>
            <p:cNvPr id="18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5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6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7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2" name="9 Imagen" descr="AF BBVA_Bancomer_Tagline_Centr_RGB.jpg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110" b="42322"/>
          <a:stretch>
            <a:fillRect/>
          </a:stretch>
        </p:blipFill>
        <p:spPr>
          <a:xfrm>
            <a:off x="100365" y="166044"/>
            <a:ext cx="1836000" cy="2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84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1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2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2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33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33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2773399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3999" y="582004"/>
            <a:ext cx="9289186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  <p:grpSp>
        <p:nvGrpSpPr>
          <p:cNvPr id="17" name="3 Grupo"/>
          <p:cNvGrpSpPr/>
          <p:nvPr userDrawn="1"/>
        </p:nvGrpSpPr>
        <p:grpSpPr>
          <a:xfrm>
            <a:off x="-37292" y="-6311"/>
            <a:ext cx="1836000" cy="1260000"/>
            <a:chOff x="177199" y="716185"/>
            <a:chExt cx="2335981" cy="2137505"/>
          </a:xfrm>
        </p:grpSpPr>
        <p:sp>
          <p:nvSpPr>
            <p:cNvPr id="18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5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6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7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2" name="9 Imagen" descr="AF BBVA_Bancomer_Tagline_Centr_RGB.jp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110" b="42322"/>
          <a:stretch>
            <a:fillRect/>
          </a:stretch>
        </p:blipFill>
        <p:spPr>
          <a:xfrm>
            <a:off x="124641" y="166044"/>
            <a:ext cx="1836000" cy="2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88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186793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7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89" indent="-266689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57" indent="-184143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38" indent="-177793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56" indent="-177793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11" indent="-177793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35077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7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89" indent="-266689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57" indent="-184143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38" indent="-177793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56" indent="-177793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11" indent="-177793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4117246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34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2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0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8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55168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58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0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0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0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7" y="4108296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1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6580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82" name="Diapositiva de think-cell" r:id="rId5" imgW="360" imgH="360" progId="">
                  <p:embed/>
                </p:oleObj>
              </mc:Choice>
              <mc:Fallback>
                <p:oleObj name="Diapositiva de think-cell" r:id="rId5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4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3"/>
            </p:custDataLst>
          </p:nvPr>
        </p:nvGrpSpPr>
        <p:grpSpPr>
          <a:xfrm>
            <a:off x="500131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7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7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675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5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39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1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610856" y="155048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Acuerdo Semanal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89" y="716186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3060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610856" y="155048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Acuerdo Semanal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sp>
        <p:nvSpPr>
          <p:cNvPr id="5" name="object 4"/>
          <p:cNvSpPr/>
          <p:nvPr userDrawn="1"/>
        </p:nvSpPr>
        <p:spPr>
          <a:xfrm>
            <a:off x="0" y="5001260"/>
            <a:ext cx="10160000" cy="713741"/>
          </a:xfrm>
          <a:custGeom>
            <a:avLst/>
            <a:gdLst/>
            <a:ahLst/>
            <a:cxnLst/>
            <a:rect l="l" t="t" r="r" b="b"/>
            <a:pathLst>
              <a:path w="20092035" h="1283970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</p:spPr>
        <p:txBody>
          <a:bodyPr wrap="square" lIns="0" tIns="0" rIns="0" bIns="0" rtlCol="0"/>
          <a:lstStyle/>
          <a:p>
            <a:endParaRPr lang="es-ES_tradnl" sz="190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808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1299601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932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0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1731778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0065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2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12 Grupo"/>
          <p:cNvGrpSpPr/>
          <p:nvPr userDrawn="1">
            <p:custDataLst>
              <p:tags r:id="rId1"/>
            </p:custDataLst>
          </p:nvPr>
        </p:nvGrpSpPr>
        <p:grpSpPr>
          <a:xfrm>
            <a:off x="8174242" y="100365"/>
            <a:ext cx="1836000" cy="588905"/>
            <a:chOff x="5622572" y="2883249"/>
            <a:chExt cx="1836000" cy="588905"/>
          </a:xfrm>
        </p:grpSpPr>
        <p:pic>
          <p:nvPicPr>
            <p:cNvPr id="12" name="13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6" name="14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214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06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8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496508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0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7243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30"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3999" y="582004"/>
            <a:ext cx="9289186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  <p:grpSp>
        <p:nvGrpSpPr>
          <p:cNvPr id="17" name="3 Grupo"/>
          <p:cNvGrpSpPr/>
          <p:nvPr userDrawn="1"/>
        </p:nvGrpSpPr>
        <p:grpSpPr>
          <a:xfrm>
            <a:off x="-37292" y="-6311"/>
            <a:ext cx="1836000" cy="1260000"/>
            <a:chOff x="177199" y="716185"/>
            <a:chExt cx="2335981" cy="2137505"/>
          </a:xfrm>
        </p:grpSpPr>
        <p:sp>
          <p:nvSpPr>
            <p:cNvPr id="18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5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6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7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2" name="9 Imagen" descr="AF BBVA_Bancomer_Tagline_Centr_RGB.jpg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110" b="42322"/>
          <a:stretch>
            <a:fillRect/>
          </a:stretch>
        </p:blipFill>
        <p:spPr>
          <a:xfrm>
            <a:off x="124641" y="166044"/>
            <a:ext cx="1836000" cy="2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96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0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1159680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2777058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74524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484464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78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2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0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8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946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02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0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0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0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7" y="4108296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1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4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1060430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6" name="Diapositiva de think-cell" r:id="rId5" imgW="360" imgH="360" progId="">
                  <p:embed/>
                </p:oleObj>
              </mc:Choice>
              <mc:Fallback>
                <p:oleObj name="Diapositiva de think-cell" r:id="rId5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4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3"/>
            </p:custDataLst>
          </p:nvPr>
        </p:nvGrpSpPr>
        <p:grpSpPr>
          <a:xfrm>
            <a:off x="500131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7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7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2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5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267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1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610856" y="155048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Acuerdo Semanal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89" y="716186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550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107680" y="155048"/>
            <a:ext cx="185300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Consejos</a:t>
            </a:r>
            <a:r>
              <a:rPr lang="es-ES_tradnl" sz="800" u="none" spc="-5" baseline="0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 de Administración</a:t>
            </a: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sp>
        <p:nvSpPr>
          <p:cNvPr id="5" name="object 4"/>
          <p:cNvSpPr/>
          <p:nvPr userDrawn="1"/>
        </p:nvSpPr>
        <p:spPr>
          <a:xfrm>
            <a:off x="0" y="5001260"/>
            <a:ext cx="10160000" cy="713741"/>
          </a:xfrm>
          <a:custGeom>
            <a:avLst/>
            <a:gdLst/>
            <a:ahLst/>
            <a:cxnLst/>
            <a:rect l="l" t="t" r="r" b="b"/>
            <a:pathLst>
              <a:path w="20092035" h="1283970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</p:spPr>
        <p:txBody>
          <a:bodyPr wrap="square" lIns="0" tIns="0" rIns="0" bIns="0" rtlCol="0"/>
          <a:lstStyle/>
          <a:p>
            <a:endParaRPr lang="es-ES_tradnl" sz="190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5295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1299601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556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0065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2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12 Grupo"/>
          <p:cNvGrpSpPr/>
          <p:nvPr userDrawn="1">
            <p:custDataLst>
              <p:tags r:id="rId1"/>
            </p:custDataLst>
          </p:nvPr>
        </p:nvGrpSpPr>
        <p:grpSpPr>
          <a:xfrm>
            <a:off x="8174242" y="100365"/>
            <a:ext cx="1836000" cy="588905"/>
            <a:chOff x="5622572" y="2883249"/>
            <a:chExt cx="1836000" cy="588905"/>
          </a:xfrm>
        </p:grpSpPr>
        <p:pic>
          <p:nvPicPr>
            <p:cNvPr id="12" name="13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6" name="14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94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50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8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901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0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84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74"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3999" y="582004"/>
            <a:ext cx="9289186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  <p:grpSp>
        <p:nvGrpSpPr>
          <p:cNvPr id="17" name="3 Grupo"/>
          <p:cNvGrpSpPr/>
          <p:nvPr userDrawn="1"/>
        </p:nvGrpSpPr>
        <p:grpSpPr>
          <a:xfrm>
            <a:off x="-37292" y="-6311"/>
            <a:ext cx="1836000" cy="1260000"/>
            <a:chOff x="177199" y="716185"/>
            <a:chExt cx="2335981" cy="2137505"/>
          </a:xfrm>
        </p:grpSpPr>
        <p:sp>
          <p:nvSpPr>
            <p:cNvPr id="18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5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6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7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2" name="9 Imagen" descr="AF BBVA_Bancomer_Tagline_Centr_RGB.jpg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110" b="42322"/>
          <a:stretch>
            <a:fillRect/>
          </a:stretch>
        </p:blipFill>
        <p:spPr>
          <a:xfrm>
            <a:off x="124641" y="166044"/>
            <a:ext cx="1836000" cy="2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82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0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3658667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7247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18820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78889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535381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22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4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2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60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2968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46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1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2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2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9" y="4108298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3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8113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3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3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34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7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4834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3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16927" y="155049"/>
            <a:ext cx="154375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596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Experiencia del Cliente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596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91" y="716188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43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587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8147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2" y="1299603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5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8661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22693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1153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3" y="1299603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4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28" indent="-26742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6497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70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28" indent="-26742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3" y="1299603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700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422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97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3558868"/>
              </p:ext>
            </p:extLst>
          </p:nvPr>
        </p:nvGraphicFramePr>
        <p:xfrm>
          <a:off x="1324" y="1324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94"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" y="1324"/>
                        <a:ext cx="1323" cy="1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27200" y="2"/>
            <a:ext cx="8432800" cy="973667"/>
          </a:xfrm>
          <a:prstGeom prst="rect">
            <a:avLst/>
          </a:prstGeom>
        </p:spPr>
        <p:txBody>
          <a:bodyPr wrap="square" lIns="180000" tIns="0" rIns="180000" bIns="0" anchor="ctr" anchorCtr="0">
            <a:no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765343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2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3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3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596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Experiencia del Cliente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596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3893454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2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3246022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8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78" indent="-266678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39" indent="-184136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13" indent="-177786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24" indent="-177786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171" indent="-177786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08683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8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78" indent="-266678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39" indent="-184136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13" indent="-177786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24" indent="-177786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171" indent="-177786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426182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56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6" y="1431928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1" y="1431928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2" y="4290595"/>
            <a:ext cx="2599493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2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60" y="185365"/>
            <a:ext cx="2584704" cy="828336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00602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80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2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0" y="1419864"/>
            <a:ext cx="403931" cy="363623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2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8" y="4108299"/>
            <a:ext cx="1991733" cy="1606706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3"/>
            <a:ext cx="1836000" cy="588906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01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20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5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8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2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3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8" y="185365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25570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2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1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4972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1" y="-3811"/>
            <a:ext cx="10163833" cy="5718813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8"/>
            <a:ext cx="1836000" cy="588906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0085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3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16926" y="155048"/>
            <a:ext cx="154375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586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6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Consejo de Administración </a:t>
            </a:r>
            <a:r>
              <a:rPr lang="es-ES_tradnl" sz="600" b="0" u="none" spc="-6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6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586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6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91" y="716189"/>
            <a:ext cx="2595534" cy="2137506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5"/>
            <a:ext cx="1836000" cy="588906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4042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4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583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20101" y="155049"/>
            <a:ext cx="1540583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586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6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Consejo BBVA Bancomer </a:t>
            </a:r>
            <a:r>
              <a:rPr lang="es-ES_tradnl" sz="600" b="0" u="none" spc="-6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6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586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6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5"/>
            <a:ext cx="1836000" cy="588906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8771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1299603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5" y="2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5"/>
            <a:ext cx="1836000" cy="588906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399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1153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4" y="1299603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5" y="2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23" indent="-267423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6606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04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58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23" indent="-267423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4" y="1299603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700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10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590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740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27200" y="1"/>
            <a:ext cx="8432800" cy="973667"/>
          </a:xfrm>
          <a:prstGeom prst="rect">
            <a:avLst/>
          </a:prstGeom>
        </p:spPr>
        <p:txBody>
          <a:bodyPr wrap="square" lIns="180000" tIns="0" rIns="180000" bIns="0" anchor="ctr" anchorCtr="0">
            <a:no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3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750256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2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3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3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9" y="82923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586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6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6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6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586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6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55292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44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5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0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4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4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71" y="4108298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3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95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2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3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7" y="355284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4150741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3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9" y="1431927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76" indent="-266676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35" indent="-184133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07" indent="-177784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15" indent="-177784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161" indent="-177784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7660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7" y="355284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3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9" y="1431927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76" indent="-266676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35" indent="-184133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07" indent="-177784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15" indent="-177784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161" indent="-177784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144283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7 Rectángulo"/>
          <p:cNvSpPr/>
          <p:nvPr userDrawn="1"/>
        </p:nvSpPr>
        <p:spPr>
          <a:xfrm>
            <a:off x="6200073" y="168013"/>
            <a:ext cx="3959930" cy="280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280216311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4137" y="784694"/>
            <a:ext cx="7421391" cy="379711"/>
          </a:xfrm>
        </p:spPr>
        <p:txBody>
          <a:bodyPr anchor="t"/>
          <a:lstStyle>
            <a:lvl1pPr>
              <a:defRPr sz="2000" b="0">
                <a:solidFill>
                  <a:schemeClr val="accent4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1230721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2"/>
          <a:srcRect b="2554"/>
          <a:stretch>
            <a:fillRect/>
          </a:stretch>
        </p:blipFill>
        <p:spPr bwMode="auto">
          <a:xfrm>
            <a:off x="12542" y="10762"/>
            <a:ext cx="10147459" cy="570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15 Rectángulo"/>
          <p:cNvSpPr/>
          <p:nvPr userDrawn="1"/>
        </p:nvSpPr>
        <p:spPr>
          <a:xfrm flipH="1">
            <a:off x="5972016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/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/>
        </p:nvGrpSpPr>
        <p:grpSpPr>
          <a:xfrm>
            <a:off x="7566192" y="4290593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8000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endParaRPr lang="es-ES_tradnl" dirty="0"/>
          </a:p>
        </p:txBody>
      </p:sp>
      <p:pic>
        <p:nvPicPr>
          <p:cNvPr id="2051" name="Picture 3" descr="C:\Users\m913560\Documents\00_Iconografía\AFs BBVA_Bancomer_Tagline_Principal\RGB\AF BBVA_Bancomer_Tagline_Princ_RGB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29121" y="140037"/>
            <a:ext cx="2868512" cy="8290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3889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3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026" name="Picture 2" descr="C:\Users\m913560\Documents\00_Iconografía\AFs BBVA_Bancomer_Tagline_Principal\BLANCO\AF BBVA_Bancomer_Tagline_Princ_BLANC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65994" y="214121"/>
            <a:ext cx="2868512" cy="8290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4537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0" name="Picture 2" descr="C:\Users\m913560\Documents\00_Iconografía\AFs BBVA_Bancomer_Tagline_Principal\BLANCO\AF BBVA_Bancomer_Tagline_Princ_BLANC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52393" y="11290"/>
            <a:ext cx="2167640" cy="626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1749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2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7801878" y="155049"/>
            <a:ext cx="2158804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Plan Estratégico Consejeros Regionales</a:t>
            </a:r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90" y="716187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0" name="Picture 2" descr="C:\Users\m913560\Documents\00_Iconografía\AFs BBVA_Bancomer_Tagline_Principal\BLANCO\AF BBVA_Bancomer_Tagline_Princ_BLANC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087" y="33867"/>
            <a:ext cx="2144889" cy="619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1607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object 4"/>
          <p:cNvSpPr/>
          <p:nvPr userDrawn="1"/>
        </p:nvSpPr>
        <p:spPr>
          <a:xfrm>
            <a:off x="0" y="5001261"/>
            <a:ext cx="10160000" cy="713741"/>
          </a:xfrm>
          <a:custGeom>
            <a:avLst/>
            <a:gdLst/>
            <a:ahLst/>
            <a:cxnLst/>
            <a:rect l="l" t="t" r="r" b="b"/>
            <a:pathLst>
              <a:path w="20092035" h="1283970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</p:spPr>
        <p:txBody>
          <a:bodyPr wrap="square" lIns="0" tIns="0" rIns="0" bIns="0" rtlCol="0"/>
          <a:lstStyle/>
          <a:p>
            <a:endParaRPr lang="es-ES_tradnl" sz="1900" dirty="0"/>
          </a:p>
        </p:txBody>
      </p:sp>
      <p:pic>
        <p:nvPicPr>
          <p:cNvPr id="7" name="Picture 2" descr="C:\Users\m913560\Documents\00_Iconografía\AFs BBVA_Bancomer_Tagline_Principal\BLANCO\AF BBVA_Bancomer_Tagline_Princ_BLANC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087" y="33867"/>
            <a:ext cx="2144889" cy="619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5006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999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3" y="1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5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093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1299601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pic>
        <p:nvPicPr>
          <p:cNvPr id="8" name="Picture 2" descr="C:\Users\m913560\Documents\00_Iconografía\AFs BBVA_Bancomer_Tagline_Principal\BLANCO\AF BBVA_Bancomer_Tagline_Princ_BLANC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087" y="33867"/>
            <a:ext cx="2144889" cy="619917"/>
          </a:xfrm>
          <a:prstGeom prst="rect">
            <a:avLst/>
          </a:prstGeom>
          <a:noFill/>
        </p:spPr>
      </p:pic>
      <p:pic>
        <p:nvPicPr>
          <p:cNvPr id="9" name="Picture 3" descr="C:\Users\m913560\Documents\00_Iconografía\AFs BBVA_Bancomer_Tagline_Principal\RGB\AF BBVA_Bancomer_Tagline_Princ_RGB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153090" y="0"/>
            <a:ext cx="1981828" cy="572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46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4440297" y="-1"/>
            <a:ext cx="5764859" cy="5715001"/>
            <a:chOff x="-13856" y="-1"/>
            <a:chExt cx="4135582" cy="5715001"/>
          </a:xfrm>
          <a:solidFill>
            <a:schemeClr val="tx1"/>
          </a:solidFill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3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pic>
        <p:nvPicPr>
          <p:cNvPr id="8" name="Picture 2" descr="C:\Users\m913560\Documents\00_Iconografía\AFs BBVA_Bancomer_Tagline_Principal\BLANCO\AF BBVA_Bancomer_Tagline_Princ_BLANC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15111" y="2"/>
            <a:ext cx="2144889" cy="619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97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04003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pic>
        <p:nvPicPr>
          <p:cNvPr id="5" name="Picture 3" descr="C:\Users\m913560\Documents\00_Iconografía\AFs BBVA_Bancomer_Tagline_Principal\RGB\AF BBVA_Bancomer_Tagline_Princ_RGB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53090" y="0"/>
            <a:ext cx="1981828" cy="572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7611972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3" y="277202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pic>
        <p:nvPicPr>
          <p:cNvPr id="3" name="Picture 3" descr="C:\Users\m913560\Documents\00_Iconografía\AFs BBVA_Bancomer_Tagline_Principal\RGB\AF BBVA_Bancomer_Tagline_Princ_RGB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78175" y="22573"/>
            <a:ext cx="1981828" cy="572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8729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2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" name="object 28"/>
          <p:cNvSpPr/>
          <p:nvPr userDrawn="1"/>
        </p:nvSpPr>
        <p:spPr>
          <a:xfrm>
            <a:off x="3" y="5168548"/>
            <a:ext cx="10145199" cy="546452"/>
          </a:xfrm>
          <a:custGeom>
            <a:avLst/>
            <a:gdLst/>
            <a:ahLst/>
            <a:cxnLst/>
            <a:rect l="l" t="t" r="r" b="b"/>
            <a:pathLst>
              <a:path w="20104100" h="1094740">
                <a:moveTo>
                  <a:pt x="20104099" y="0"/>
                </a:moveTo>
                <a:lnTo>
                  <a:pt x="0" y="1088806"/>
                </a:lnTo>
                <a:lnTo>
                  <a:pt x="0" y="1094580"/>
                </a:lnTo>
                <a:lnTo>
                  <a:pt x="20104099" y="1094580"/>
                </a:lnTo>
                <a:lnTo>
                  <a:pt x="20104099" y="0"/>
                </a:lnTo>
                <a:close/>
              </a:path>
            </a:pathLst>
          </a:custGeom>
          <a:solidFill>
            <a:srgbClr val="DCDEE0">
              <a:alpha val="29998"/>
            </a:srgbClr>
          </a:solidFill>
        </p:spPr>
        <p:txBody>
          <a:bodyPr wrap="square" lIns="0" tIns="0" rIns="0" bIns="0" rtlCol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sz="1100" u="none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  <p:pic>
        <p:nvPicPr>
          <p:cNvPr id="4" name="Picture 3" descr="C:\Users\m913560\Documents\00_Iconografía\AFs BBVA_Bancomer_Tagline_Principal\RGB\AF BBVA_Bancomer_Tagline_Princ_RGB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78175" y="0"/>
            <a:ext cx="1981828" cy="572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4889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0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3" y="277202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pic>
        <p:nvPicPr>
          <p:cNvPr id="6" name="Picture 3" descr="C:\Users\m913560\Documents\00_Iconografía\AFs BBVA_Bancomer_Tagline_Principal\RGB\AF BBVA_Bancomer_Tagline_Princ_RGB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78175" y="11285"/>
            <a:ext cx="1981828" cy="572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582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3" y="277002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/>
            <a:r>
              <a:rPr lang="es-ES" noProof="0" dirty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6" y="355282"/>
            <a:ext cx="301143" cy="5359718"/>
            <a:chOff x="-98" y="355282"/>
            <a:chExt cx="271029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7" y="5001896"/>
              <a:ext cx="271028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  <p:pic>
        <p:nvPicPr>
          <p:cNvPr id="8" name="Picture 3" descr="C:\Users\m913560\Documents\00_Iconografía\AFs BBVA_Bancomer_Tagline_Principal\RGB\AF BBVA_Bancomer_Tagline_Princ_RGB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78175" y="0"/>
            <a:ext cx="1981828" cy="572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3921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2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9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  <p:pic>
        <p:nvPicPr>
          <p:cNvPr id="4" name="Picture 3" descr="C:\Users\m913560\Documents\00_Iconografía\AFs BBVA_Bancomer_Tagline_Principal\RGB\AF BBVA_Bancomer_Tagline_Princ_RGB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178175" y="0"/>
            <a:ext cx="1981828" cy="572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0912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6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2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9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  <p:pic>
        <p:nvPicPr>
          <p:cNvPr id="12" name="Picture 3" descr="C:\Users\m913560\Documents\00_Iconografía\AFs BBVA_Bancomer_Tagline_Principal\RGB\AF BBVA_Bancomer_Tagline_Princ_RGB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178175" y="0"/>
            <a:ext cx="1981828" cy="572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796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69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2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0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8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3725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1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610856" y="155048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Acuerdo Semanal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89" y="716186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50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999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7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09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93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0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0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0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7" y="4108296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1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3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4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1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7543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5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5437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1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16925" y="155048"/>
            <a:ext cx="154375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Consejo de Administración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89" y="716186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101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7897091" y="155048"/>
            <a:ext cx="2063591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Consejo de Administración BBVA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56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1299601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676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1151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2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51183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17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8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1395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341"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3609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5"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27200" y="0"/>
            <a:ext cx="8432800" cy="973667"/>
          </a:xfrm>
          <a:prstGeom prst="rect">
            <a:avLst/>
          </a:prstGeom>
        </p:spPr>
        <p:txBody>
          <a:bodyPr wrap="square" lIns="180000" tIns="0" rIns="180000" bIns="0" anchor="ctr" anchorCtr="0">
            <a:noAutofit/>
          </a:bodyPr>
          <a:lstStyle>
            <a:lvl1pPr>
              <a:defRPr kumimoji="0" lang="es-ES_tradnl" sz="2000" b="1" i="0" strike="noStrike" cap="none" spc="3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BVABentonSans" panose="00000000000000020000" pitchFamily="50" charset="0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65691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1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16929" y="155048"/>
            <a:ext cx="154375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592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Consejo de Administración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592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89" y="716186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4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962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0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848633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130063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03696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253984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70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3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1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9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83036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4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1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1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1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8" y="4108297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2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5439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3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2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1003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6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5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2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90" y="716187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65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02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object 4"/>
          <p:cNvSpPr/>
          <p:nvPr userDrawn="1"/>
        </p:nvSpPr>
        <p:spPr>
          <a:xfrm>
            <a:off x="0" y="5001261"/>
            <a:ext cx="10160000" cy="713741"/>
          </a:xfrm>
          <a:custGeom>
            <a:avLst/>
            <a:gdLst/>
            <a:ahLst/>
            <a:cxnLst/>
            <a:rect l="l" t="t" r="r" b="b"/>
            <a:pathLst>
              <a:path w="20092035" h="1283970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</p:spPr>
        <p:txBody>
          <a:bodyPr wrap="square" lIns="0" tIns="0" rIns="0" bIns="0" rtlCol="0"/>
          <a:lstStyle/>
          <a:p>
            <a:endParaRPr lang="es-ES_tradnl" sz="190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9380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585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20100" y="155048"/>
            <a:ext cx="154058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592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Consejo de Administración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592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4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77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1299602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5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4990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006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2" y="1299602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3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38" indent="-26743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12 Grupo"/>
          <p:cNvGrpSpPr/>
          <p:nvPr userDrawn="1">
            <p:custDataLst>
              <p:tags r:id="rId1"/>
            </p:custDataLst>
          </p:nvPr>
        </p:nvGrpSpPr>
        <p:grpSpPr>
          <a:xfrm>
            <a:off x="8174242" y="100366"/>
            <a:ext cx="1836000" cy="588905"/>
            <a:chOff x="5622572" y="2883249"/>
            <a:chExt cx="1836000" cy="588905"/>
          </a:xfrm>
        </p:grpSpPr>
        <p:pic>
          <p:nvPicPr>
            <p:cNvPr id="12" name="13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6" name="14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395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18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38" indent="-26743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2" y="1299602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9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842319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0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754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855964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42"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582005"/>
            <a:ext cx="9289186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  <p:grpSp>
        <p:nvGrpSpPr>
          <p:cNvPr id="17" name="3 Grupo"/>
          <p:cNvGrpSpPr/>
          <p:nvPr userDrawn="1"/>
        </p:nvGrpSpPr>
        <p:grpSpPr>
          <a:xfrm>
            <a:off x="-37292" y="-6311"/>
            <a:ext cx="1836000" cy="1260000"/>
            <a:chOff x="177199" y="716185"/>
            <a:chExt cx="2335981" cy="2137505"/>
          </a:xfrm>
        </p:grpSpPr>
        <p:sp>
          <p:nvSpPr>
            <p:cNvPr id="18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5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6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7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8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2" name="9 Imagen" descr="AF BBVA_Bancomer_Tagline_Centr_RGB.jpg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110" b="42322"/>
          <a:stretch>
            <a:fillRect/>
          </a:stretch>
        </p:blipFill>
        <p:spPr>
          <a:xfrm>
            <a:off x="100365" y="166044"/>
            <a:ext cx="1836000" cy="2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01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1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2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2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33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33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4244547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664927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7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89" indent="-266689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57" indent="-184143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38" indent="-177793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56" indent="-177793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11" indent="-177793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1841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02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7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89" indent="-266689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57" indent="-184143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38" indent="-177793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56" indent="-177793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11" indent="-177793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4008772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2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76389" cy="176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66" name="Diapositiva de think-cell" r:id="rId13" imgW="360" imgH="360" progId="">
                  <p:embed/>
                </p:oleObj>
              </mc:Choice>
              <mc:Fallback>
                <p:oleObj name="Diapositiva de think-cell" r:id="rId13" imgW="360" imgH="360" progId="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76389" cy="1763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9" name="Picture 7" descr="Imagen relacionada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5" cstate="print"/>
          <a:srcRect b="15657"/>
          <a:stretch>
            <a:fillRect/>
          </a:stretch>
        </p:blipFill>
        <p:spPr bwMode="auto">
          <a:xfrm>
            <a:off x="0" y="0"/>
            <a:ext cx="10160000" cy="5715000"/>
          </a:xfrm>
          <a:prstGeom prst="rect">
            <a:avLst/>
          </a:prstGeom>
          <a:noFill/>
        </p:spPr>
      </p:pic>
      <p:sp>
        <p:nvSpPr>
          <p:cNvPr id="13" name="Shape 13"/>
          <p:cNvSpPr/>
          <p:nvPr>
            <p:custDataLst>
              <p:tags r:id="rId4"/>
            </p:custDataLst>
          </p:nvPr>
        </p:nvSpPr>
        <p:spPr>
          <a:xfrm>
            <a:off x="361950" y="1249663"/>
            <a:ext cx="8166806" cy="250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1015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>
            <p:custDataLst>
              <p:tags r:id="rId5"/>
            </p:custDataLst>
          </p:nvPr>
        </p:nvSpPr>
        <p:spPr>
          <a:xfrm>
            <a:off x="0" y="1249663"/>
            <a:ext cx="36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1015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>
            <p:custDataLst>
              <p:tags r:id="rId6"/>
            </p:custDataLst>
          </p:nvPr>
        </p:nvSpPr>
        <p:spPr>
          <a:xfrm>
            <a:off x="8168753" y="3752796"/>
            <a:ext cx="360000" cy="539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1015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>
            <p:custDataLst>
              <p:tags r:id="rId7"/>
            </p:custDataLst>
          </p:nvPr>
        </p:nvSpPr>
        <p:spPr>
          <a:xfrm>
            <a:off x="8466710" y="5357811"/>
            <a:ext cx="986883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1015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>
            <p:custDataLst>
              <p:tags r:id="rId8"/>
            </p:custDataLst>
          </p:nvPr>
        </p:nvSpPr>
        <p:spPr>
          <a:xfrm>
            <a:off x="9210512" y="5357811"/>
            <a:ext cx="946691" cy="36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1015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>
            <p:custDataLst>
              <p:tags r:id="rId9"/>
            </p:custDataLst>
          </p:nvPr>
        </p:nvSpPr>
        <p:spPr>
          <a:xfrm>
            <a:off x="8168753" y="4831159"/>
            <a:ext cx="360000" cy="883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1015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>
            <p:custDataLst>
              <p:tags r:id="rId10"/>
            </p:custDataLst>
          </p:nvPr>
        </p:nvSpPr>
        <p:spPr>
          <a:xfrm>
            <a:off x="8168753" y="4292494"/>
            <a:ext cx="360000" cy="538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10159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21 Grupo"/>
          <p:cNvGrpSpPr/>
          <p:nvPr userDrawn="1">
            <p:custDataLst>
              <p:tags r:id="rId11"/>
            </p:custDataLst>
          </p:nvPr>
        </p:nvGrpSpPr>
        <p:grpSpPr>
          <a:xfrm>
            <a:off x="578336" y="1386235"/>
            <a:ext cx="2320258" cy="410349"/>
            <a:chOff x="2627784" y="339502"/>
            <a:chExt cx="2088232" cy="369315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16" cstate="print">
              <a:clrChange>
                <a:clrFrom>
                  <a:srgbClr val="01418B"/>
                </a:clrFrom>
                <a:clrTo>
                  <a:srgbClr val="01418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99792" y="339502"/>
              <a:ext cx="1515600" cy="255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23 CuadroTexto"/>
            <p:cNvSpPr txBox="1"/>
            <p:nvPr userDrawn="1"/>
          </p:nvSpPr>
          <p:spPr>
            <a:xfrm>
              <a:off x="2627784" y="502568"/>
              <a:ext cx="2088232" cy="20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0159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889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  <a:sym typeface="Arial"/>
                </a:rPr>
                <a:t>Creando Oportunidades</a:t>
              </a:r>
              <a:endParaRPr kumimoji="0" lang="es-MX" sz="88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136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4" y="1299603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4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728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66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4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2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60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7647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90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1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2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2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9" y="4108298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3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257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3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3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443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7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6582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3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16927" y="155049"/>
            <a:ext cx="154375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596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Experiencia del Cliente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596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91" y="716188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673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587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8209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2" y="1299603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5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863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1153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3" y="1299603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4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28" indent="-26742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71894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14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28" indent="-26742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3" y="1299603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700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4587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604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006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5" y="1299603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6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26" indent="-267426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12 Grupo"/>
          <p:cNvGrpSpPr/>
          <p:nvPr userDrawn="1">
            <p:custDataLst>
              <p:tags r:id="rId1"/>
            </p:custDataLst>
          </p:nvPr>
        </p:nvGrpSpPr>
        <p:grpSpPr>
          <a:xfrm>
            <a:off x="8174242" y="100367"/>
            <a:ext cx="1836000" cy="588905"/>
            <a:chOff x="5622572" y="2883249"/>
            <a:chExt cx="1836000" cy="588905"/>
          </a:xfrm>
        </p:grpSpPr>
        <p:pic>
          <p:nvPicPr>
            <p:cNvPr id="12" name="13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6" name="14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198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324" y="1324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38"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" y="1324"/>
                        <a:ext cx="1323" cy="1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27200" y="2"/>
            <a:ext cx="8432800" cy="973667"/>
          </a:xfrm>
          <a:prstGeom prst="rect">
            <a:avLst/>
          </a:prstGeom>
        </p:spPr>
        <p:txBody>
          <a:bodyPr wrap="square" lIns="180000" tIns="0" rIns="180000" bIns="0" anchor="ctr" anchorCtr="0">
            <a:no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139590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2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3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3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596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Experiencia del Cliente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596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1447525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2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1273663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8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78" indent="-266678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39" indent="-184136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13" indent="-177786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24" indent="-177786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171" indent="-177786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6177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8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78" indent="-266678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39" indent="-184136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13" indent="-177786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24" indent="-177786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171" indent="-177786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138638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27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2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0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8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5299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51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0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0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0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7" y="4108296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1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88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4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1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1516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5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956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1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16925" y="155048"/>
            <a:ext cx="154375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Consejo de Administración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89" y="716186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8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68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5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6" y="-10158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26" indent="-267426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5" y="1299603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8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081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20100" y="155048"/>
            <a:ext cx="154058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Consejo de Administración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4061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1299601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09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1151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2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1441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75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8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952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233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27200" y="0"/>
            <a:ext cx="8432800" cy="973667"/>
          </a:xfrm>
          <a:prstGeom prst="rect">
            <a:avLst/>
          </a:prstGeom>
        </p:spPr>
        <p:txBody>
          <a:bodyPr wrap="square" lIns="180000" tIns="0" rIns="252000" bIns="0" anchor="ctr" anchorCtr="0">
            <a:no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500345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0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1249286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2172683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56273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891804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788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85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4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2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60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47303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09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1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2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2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9" y="4108298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3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7997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3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3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018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7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7239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3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16927" y="155049"/>
            <a:ext cx="154375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596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Experiencia del Cliente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596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91" y="716188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0829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587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2916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2" y="1299603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5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3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7973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1153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3" y="1299603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4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28" indent="-26742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14696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33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28" indent="-26742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3" y="1299603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700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6679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324" y="1324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7"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" y="1324"/>
                        <a:ext cx="1323" cy="1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3647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3999" y="582004"/>
            <a:ext cx="9289186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5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902370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324" y="1324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81" name="Diapositiva de think-cell" r:id="rId4" imgW="360" imgH="360" progId="">
                  <p:embed/>
                </p:oleObj>
              </mc:Choice>
              <mc:Fallback>
                <p:oleObj name="Diapositiva de think-cell" r:id="rId4" imgW="360" imgH="360" progId="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" y="1324"/>
                        <a:ext cx="1323" cy="1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27200" y="2"/>
            <a:ext cx="8432800" cy="973667"/>
          </a:xfrm>
          <a:prstGeom prst="rect">
            <a:avLst/>
          </a:prstGeom>
        </p:spPr>
        <p:txBody>
          <a:bodyPr wrap="square" lIns="180000" tIns="0" rIns="180000" bIns="0" anchor="ctr" anchorCtr="0">
            <a:no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690951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2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3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3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596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Experiencia del Cliente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596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1499206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2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65189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8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78" indent="-266678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39" indent="-184136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13" indent="-177786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24" indent="-177786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171" indent="-177786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39847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7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8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78" indent="-266678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39" indent="-184136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13" indent="-177786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24" indent="-177786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171" indent="-177786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540178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2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5" y="277203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5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592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592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213272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4" y="277003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5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4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2934616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610856" y="155048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BBVABentonSans" panose="00000000000000020000" pitchFamily="50" charset="0"/>
                <a:cs typeface="BBVA Office Light"/>
              </a:rPr>
              <a:t>Acuerdo Semanal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BVABentonSans" panose="00000000000000020000" pitchFamily="50" charset="0"/>
                <a:cs typeface="BBVA Office Book"/>
              </a:rPr>
              <a:t>/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BBVABentonSans" panose="00000000000000020000" pitchFamily="50" charset="0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BBVABentonSans" panose="00000000000000020000" pitchFamily="50" charset="0"/>
              <a:cs typeface="BBVA Office Book"/>
            </a:endParaRPr>
          </a:p>
        </p:txBody>
      </p:sp>
      <p:sp>
        <p:nvSpPr>
          <p:cNvPr id="5" name="object 4"/>
          <p:cNvSpPr/>
          <p:nvPr userDrawn="1"/>
        </p:nvSpPr>
        <p:spPr>
          <a:xfrm>
            <a:off x="0" y="5001260"/>
            <a:ext cx="10160000" cy="713741"/>
          </a:xfrm>
          <a:custGeom>
            <a:avLst/>
            <a:gdLst/>
            <a:ahLst/>
            <a:cxnLst/>
            <a:rect l="l" t="t" r="r" b="b"/>
            <a:pathLst>
              <a:path w="20092035" h="1283970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</p:spPr>
        <p:txBody>
          <a:bodyPr wrap="square" lIns="0" tIns="0" rIns="0" bIns="0" rtlCol="0"/>
          <a:lstStyle/>
          <a:p>
            <a:endParaRPr lang="es-ES_tradnl" sz="190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0328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3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5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8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77" indent="-266677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36" indent="-184134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09" indent="-177784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19" indent="-177784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166" indent="-177784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19360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4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3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585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8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677" indent="-266677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36" indent="-184134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09" indent="-177784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19" indent="-177784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166" indent="-177784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061346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97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2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0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8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7721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21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0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0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0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7" y="4108296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1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162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4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1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60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5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9788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1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16925" y="155048"/>
            <a:ext cx="154375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Consejo de Administración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89" y="716186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831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20100" y="155048"/>
            <a:ext cx="154058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Consejo BBVA Bancomer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2514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1299601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8290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1151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2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2465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1299601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693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45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8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77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959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27200" y="0"/>
            <a:ext cx="8432800" cy="973667"/>
          </a:xfrm>
          <a:prstGeom prst="rect">
            <a:avLst/>
          </a:prstGeom>
          <a:effectLst/>
        </p:spPr>
        <p:txBody>
          <a:bodyPr wrap="square" lIns="180000" tIns="0" rIns="180000" bIns="0" anchor="ctr" anchorCtr="0">
            <a:no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710536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0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1141741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2445453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5761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659251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0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4" y="1431925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5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0" y="4290592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0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8" y="185363"/>
            <a:ext cx="2584704" cy="828335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46927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74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0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0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0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7" y="4108296"/>
            <a:ext cx="1991733" cy="1606705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1"/>
            <a:ext cx="1836000" cy="588905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311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4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1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48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0065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2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12 Grupo"/>
          <p:cNvGrpSpPr/>
          <p:nvPr userDrawn="1">
            <p:custDataLst>
              <p:tags r:id="rId1"/>
            </p:custDataLst>
          </p:nvPr>
        </p:nvGrpSpPr>
        <p:grpSpPr>
          <a:xfrm>
            <a:off x="8174242" y="100365"/>
            <a:ext cx="1836000" cy="588905"/>
            <a:chOff x="5622572" y="2883249"/>
            <a:chExt cx="1836000" cy="588905"/>
          </a:xfrm>
        </p:grpSpPr>
        <p:pic>
          <p:nvPicPr>
            <p:cNvPr id="12" name="13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6" name="14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893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5"/>
            <a:ext cx="1836000" cy="588905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7849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1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16925" y="155048"/>
            <a:ext cx="154375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Consejo de Administración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89" y="716186"/>
            <a:ext cx="2595534" cy="2137505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207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0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8" name="object 2"/>
          <p:cNvSpPr txBox="1"/>
          <p:nvPr userDrawn="1"/>
        </p:nvSpPr>
        <p:spPr>
          <a:xfrm>
            <a:off x="8420100" y="155048"/>
            <a:ext cx="154058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2"/>
                </a:solidFill>
                <a:latin typeface="+mn-lt"/>
                <a:cs typeface="BBVA Office Light"/>
              </a:rPr>
              <a:t>Consejo BBVA Bancomer 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bg1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bg1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bg1"/>
              </a:solidFill>
              <a:latin typeface="+mj-lt"/>
              <a:cs typeface="BBVA Office Book"/>
            </a:endParaRPr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1197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1299601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0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2"/>
            <a:ext cx="1836000" cy="588905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582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1151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2" y="0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4942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8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8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46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987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on fo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27200" y="0"/>
            <a:ext cx="8432800" cy="973667"/>
          </a:xfrm>
          <a:prstGeom prst="rect">
            <a:avLst/>
          </a:prstGeom>
          <a:effectLst/>
        </p:spPr>
        <p:txBody>
          <a:bodyPr wrap="square" lIns="180000" tIns="0" rIns="180000" bIns="0" anchor="ctr" anchorCtr="0">
            <a:noAutofit/>
          </a:bodyPr>
          <a:lstStyle>
            <a:lvl1pPr>
              <a:defRPr kumimoji="0" lang="es-ES_tradnl" sz="2000" b="0" i="0" strike="noStrike" cap="none" spc="3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728853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"/>
          <p:cNvSpPr/>
          <p:nvPr userDrawn="1"/>
        </p:nvSpPr>
        <p:spPr>
          <a:xfrm>
            <a:off x="4589640" y="0"/>
            <a:ext cx="5570361" cy="5715000"/>
          </a:xfrm>
          <a:custGeom>
            <a:avLst/>
            <a:gdLst/>
            <a:ahLst/>
            <a:cxnLst/>
            <a:rect l="l" t="t" r="r" b="b"/>
            <a:pathLst>
              <a:path w="4152292" h="5715000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277201"/>
            <a:ext cx="5810899" cy="651563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571805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001"/>
            <a:ext cx="7138417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2000" b="1" i="0" strike="noStrike" cap="none" spc="3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grpSp>
        <p:nvGrpSpPr>
          <p:cNvPr id="3" name="2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5" name="4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4" name="3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  <p:sp>
          <p:nvSpPr>
            <p:cNvPr id="7" name="6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/>
            </a:p>
          </p:txBody>
        </p:sp>
      </p:grpSp>
    </p:spTree>
    <p:extLst>
      <p:ext uri="{BB962C8B-B14F-4D97-AF65-F5344CB8AC3E}">
        <p14:creationId xmlns:p14="http://schemas.microsoft.com/office/powerpoint/2010/main" val="507672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_op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15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1844394"/>
              </p:ext>
            </p:extLst>
          </p:nvPr>
        </p:nvGraphicFramePr>
        <p:xfrm>
          <a:off x="0" y="0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04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7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posición de imagen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 flipH="1">
            <a:off x="2" y="-10160"/>
            <a:ext cx="6108157" cy="5746750"/>
          </a:xfrm>
          <a:custGeom>
            <a:avLst/>
            <a:gdLst>
              <a:gd name="connsiteX0" fmla="*/ 0 w 6096781"/>
              <a:gd name="connsiteY0" fmla="*/ 0 h 5736590"/>
              <a:gd name="connsiteX1" fmla="*/ 6096781 w 6096781"/>
              <a:gd name="connsiteY1" fmla="*/ 0 h 5736590"/>
              <a:gd name="connsiteX2" fmla="*/ 6096781 w 6096781"/>
              <a:gd name="connsiteY2" fmla="*/ 5736590 h 5736590"/>
              <a:gd name="connsiteX3" fmla="*/ 0 w 6096781"/>
              <a:gd name="connsiteY3" fmla="*/ 5736590 h 5736590"/>
              <a:gd name="connsiteX4" fmla="*/ 0 w 6096781"/>
              <a:gd name="connsiteY4" fmla="*/ 0 h 5736590"/>
              <a:gd name="connsiteX0" fmla="*/ 579120 w 6096781"/>
              <a:gd name="connsiteY0" fmla="*/ 0 h 5746750"/>
              <a:gd name="connsiteX1" fmla="*/ 6096781 w 6096781"/>
              <a:gd name="connsiteY1" fmla="*/ 10160 h 5746750"/>
              <a:gd name="connsiteX2" fmla="*/ 6096781 w 6096781"/>
              <a:gd name="connsiteY2" fmla="*/ 5746750 h 5746750"/>
              <a:gd name="connsiteX3" fmla="*/ 0 w 6096781"/>
              <a:gd name="connsiteY3" fmla="*/ 5746750 h 5746750"/>
              <a:gd name="connsiteX4" fmla="*/ 579120 w 6096781"/>
              <a:gd name="connsiteY4" fmla="*/ 0 h 5746750"/>
              <a:gd name="connsiteX0" fmla="*/ 0 w 5517661"/>
              <a:gd name="connsiteY0" fmla="*/ 0 h 5756910"/>
              <a:gd name="connsiteX1" fmla="*/ 5517661 w 5517661"/>
              <a:gd name="connsiteY1" fmla="*/ 10160 h 5756910"/>
              <a:gd name="connsiteX2" fmla="*/ 5517661 w 5517661"/>
              <a:gd name="connsiteY2" fmla="*/ 5746750 h 5756910"/>
              <a:gd name="connsiteX3" fmla="*/ 1371600 w 5517661"/>
              <a:gd name="connsiteY3" fmla="*/ 5756910 h 5756910"/>
              <a:gd name="connsiteX4" fmla="*/ 0 w 5517661"/>
              <a:gd name="connsiteY4" fmla="*/ 0 h 5756910"/>
              <a:gd name="connsiteX0" fmla="*/ 0 w 5497341"/>
              <a:gd name="connsiteY0" fmla="*/ 0 h 5746750"/>
              <a:gd name="connsiteX1" fmla="*/ 5497341 w 5497341"/>
              <a:gd name="connsiteY1" fmla="*/ 0 h 5746750"/>
              <a:gd name="connsiteX2" fmla="*/ 5497341 w 5497341"/>
              <a:gd name="connsiteY2" fmla="*/ 5736590 h 5746750"/>
              <a:gd name="connsiteX3" fmla="*/ 1351280 w 5497341"/>
              <a:gd name="connsiteY3" fmla="*/ 5746750 h 5746750"/>
              <a:gd name="connsiteX4" fmla="*/ 0 w 5497341"/>
              <a:gd name="connsiteY4" fmla="*/ 0 h 574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341" h="5746750">
                <a:moveTo>
                  <a:pt x="0" y="0"/>
                </a:moveTo>
                <a:lnTo>
                  <a:pt x="5497341" y="0"/>
                </a:lnTo>
                <a:lnTo>
                  <a:pt x="5497341" y="5736590"/>
                </a:lnTo>
                <a:lnTo>
                  <a:pt x="1351280" y="574675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267448" indent="-267448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04001" y="1299601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dirty="0" smtClean="0"/>
              <a:t>Haga clic para modificar el estilo de título del patrón	</a:t>
            </a:r>
            <a:endParaRPr lang="es-ES_tradnl" dirty="0"/>
          </a:p>
        </p:txBody>
      </p:sp>
      <p:grpSp>
        <p:nvGrpSpPr>
          <p:cNvPr id="11" name="10 Grupo"/>
          <p:cNvGrpSpPr/>
          <p:nvPr userDrawn="1">
            <p:custDataLst>
              <p:tags r:id="rId5"/>
            </p:custDataLst>
          </p:nvPr>
        </p:nvGrpSpPr>
        <p:grpSpPr>
          <a:xfrm>
            <a:off x="8014128" y="223698"/>
            <a:ext cx="2040000" cy="353006"/>
            <a:chOff x="6470220" y="540757"/>
            <a:chExt cx="1836000" cy="353006"/>
          </a:xfrm>
        </p:grpSpPr>
        <p:pic>
          <p:nvPicPr>
            <p:cNvPr id="9" name="8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10" name="9 Imagen" descr="AF BBVA_Bancomer_Tagline_Centr_RGB.jpg"/>
            <p:cNvPicPr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713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38418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n-US" sz="2000" b="1" i="0" strike="noStrike" cap="none" spc="3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87208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&amp;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108" y="355282"/>
            <a:ext cx="10160108" cy="5359718"/>
            <a:chOff x="-98" y="355282"/>
            <a:chExt cx="9144097" cy="5359718"/>
          </a:xfrm>
        </p:grpSpPr>
        <p:sp>
          <p:nvSpPr>
            <p:cNvPr id="7" name="6 Rectángulo"/>
            <p:cNvSpPr/>
            <p:nvPr userDrawn="1"/>
          </p:nvSpPr>
          <p:spPr>
            <a:xfrm>
              <a:off x="-98" y="535282"/>
              <a:ext cx="82800" cy="23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8" name="7 Rectángulo"/>
            <p:cNvSpPr/>
            <p:nvPr userDrawn="1"/>
          </p:nvSpPr>
          <p:spPr>
            <a:xfrm>
              <a:off x="-98" y="355282"/>
              <a:ext cx="828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98" y="2857371"/>
              <a:ext cx="82800" cy="25040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  <p:sp>
          <p:nvSpPr>
            <p:cNvPr id="10" name="9 Rectángulo"/>
            <p:cNvSpPr/>
            <p:nvPr userDrawn="1"/>
          </p:nvSpPr>
          <p:spPr>
            <a:xfrm>
              <a:off x="-98" y="5001896"/>
              <a:ext cx="9144097" cy="713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900" noProof="0" dirty="0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0" y="277201"/>
            <a:ext cx="7115240" cy="343787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>
              <a:defRPr kumimoji="0" lang="es-ES_tradnl" sz="2000" i="0" strike="noStrike" cap="none" spc="3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 defTabSz="356616">
              <a:lnSpc>
                <a:spcPct val="100000"/>
              </a:lnSpc>
            </a:pPr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402167" y="1431926"/>
            <a:ext cx="9558514" cy="356711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spcBef>
                <a:spcPts val="4200"/>
              </a:spcBef>
              <a:buSzPct val="130000"/>
              <a:buFontTx/>
              <a:buBlip>
                <a:blip r:embed="rId2"/>
              </a:buBlip>
              <a:defRPr sz="1600">
                <a:solidFill>
                  <a:srgbClr val="666666"/>
                </a:solidFill>
                <a:latin typeface="+mn-lt"/>
              </a:defRPr>
            </a:lvl1pPr>
            <a:lvl2pPr marL="447675" indent="-184150">
              <a:spcBef>
                <a:spcPts val="1200"/>
              </a:spcBef>
              <a:buClr>
                <a:srgbClr val="666666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666666"/>
                </a:solidFill>
                <a:latin typeface="+mn-lt"/>
              </a:defRPr>
            </a:lvl2pPr>
            <a:lvl3pPr marL="627063" indent="-177800">
              <a:spcBef>
                <a:spcPts val="600"/>
              </a:spcBef>
              <a:buClr>
                <a:schemeClr val="accent1"/>
              </a:buClr>
              <a:buFont typeface="BentonSansBBVA Book" pitchFamily="50" charset="0"/>
              <a:buChar char="-"/>
              <a:defRPr sz="1600">
                <a:solidFill>
                  <a:srgbClr val="666666"/>
                </a:solidFill>
                <a:latin typeface="+mn-lt"/>
              </a:defRPr>
            </a:lvl3pPr>
            <a:lvl4pPr marL="801688" indent="-177800">
              <a:spcBef>
                <a:spcPts val="400"/>
              </a:spcBef>
              <a:buSzPct val="80000"/>
              <a:buFont typeface="BentonSansBBVA Book" pitchFamily="50" charset="0"/>
              <a:buChar char="»"/>
              <a:defRPr sz="1400">
                <a:solidFill>
                  <a:srgbClr val="666666"/>
                </a:solidFill>
                <a:latin typeface="+mn-lt"/>
              </a:defRPr>
            </a:lvl4pPr>
            <a:lvl5pPr marL="984250" indent="-177800">
              <a:spcBef>
                <a:spcPts val="200"/>
              </a:spcBef>
              <a:buClr>
                <a:srgbClr val="666666"/>
              </a:buClr>
              <a:buSzPct val="80000"/>
              <a:buFont typeface="BentonSansBBVA Book" pitchFamily="50" charset="0"/>
              <a:buChar char="›"/>
              <a:defRPr sz="1400">
                <a:solidFill>
                  <a:srgbClr val="666666"/>
                </a:solidFill>
                <a:latin typeface="+mn-lt"/>
              </a:defRPr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971843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5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24 Imagen" descr="torre-bancomer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b="587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6" name="15 Rectángulo"/>
          <p:cNvSpPr/>
          <p:nvPr userDrawn="1">
            <p:custDataLst>
              <p:tags r:id="rId4"/>
            </p:custDataLst>
          </p:nvPr>
        </p:nvSpPr>
        <p:spPr>
          <a:xfrm flipH="1">
            <a:off x="5972017" y="1431927"/>
            <a:ext cx="799443" cy="1772768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6 Rectángulo"/>
          <p:cNvSpPr/>
          <p:nvPr userDrawn="1">
            <p:custDataLst>
              <p:tags r:id="rId5"/>
            </p:custDataLst>
          </p:nvPr>
        </p:nvSpPr>
        <p:spPr>
          <a:xfrm>
            <a:off x="0" y="1431927"/>
            <a:ext cx="5972016" cy="177276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17 Grupo"/>
          <p:cNvGrpSpPr/>
          <p:nvPr userDrawn="1">
            <p:custDataLst>
              <p:tags r:id="rId6"/>
            </p:custDataLst>
          </p:nvPr>
        </p:nvGrpSpPr>
        <p:grpSpPr>
          <a:xfrm>
            <a:off x="7566193" y="4290594"/>
            <a:ext cx="2599492" cy="1429646"/>
            <a:chOff x="6449477" y="4281543"/>
            <a:chExt cx="2339543" cy="1429646"/>
          </a:xfrm>
        </p:grpSpPr>
        <p:sp>
          <p:nvSpPr>
            <p:cNvPr id="19" name="18 Rectángulo"/>
            <p:cNvSpPr/>
            <p:nvPr/>
          </p:nvSpPr>
          <p:spPr>
            <a:xfrm>
              <a:off x="8207391" y="4281543"/>
              <a:ext cx="581629" cy="35975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344330" y="4281543"/>
              <a:ext cx="900000" cy="35975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9 Rectángulo"/>
            <p:cNvSpPr/>
            <p:nvPr/>
          </p:nvSpPr>
          <p:spPr>
            <a:xfrm>
              <a:off x="6449477" y="4281543"/>
              <a:ext cx="904876" cy="719500"/>
            </a:xfrm>
            <a:custGeom>
              <a:avLst/>
              <a:gdLst/>
              <a:ahLst/>
              <a:cxnLst/>
              <a:rect l="l" t="t" r="r" b="b"/>
              <a:pathLst>
                <a:path w="904876" h="719500">
                  <a:moveTo>
                    <a:pt x="1" y="0"/>
                  </a:moveTo>
                  <a:lnTo>
                    <a:pt x="904876" y="0"/>
                  </a:lnTo>
                  <a:lnTo>
                    <a:pt x="904876" y="359750"/>
                  </a:lnTo>
                  <a:lnTo>
                    <a:pt x="360000" y="359750"/>
                  </a:lnTo>
                  <a:lnTo>
                    <a:pt x="360000" y="719500"/>
                  </a:lnTo>
                  <a:lnTo>
                    <a:pt x="0" y="719500"/>
                  </a:lnTo>
                  <a:lnTo>
                    <a:pt x="0" y="359750"/>
                  </a:lnTo>
                  <a:lnTo>
                    <a:pt x="1" y="3597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449478" y="4999502"/>
              <a:ext cx="360000" cy="71168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188004" y="1753200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23" name="28 Grupo"/>
          <p:cNvGrpSpPr/>
          <p:nvPr userDrawn="1">
            <p:custDataLst>
              <p:tags r:id="rId8"/>
            </p:custDataLst>
          </p:nvPr>
        </p:nvGrpSpPr>
        <p:grpSpPr>
          <a:xfrm>
            <a:off x="7506458" y="185363"/>
            <a:ext cx="2584704" cy="828336"/>
            <a:chOff x="6446406" y="185363"/>
            <a:chExt cx="2584704" cy="828335"/>
          </a:xfrm>
        </p:grpSpPr>
        <p:pic>
          <p:nvPicPr>
            <p:cNvPr id="27" name="23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3383"/>
            <a:stretch>
              <a:fillRect/>
            </a:stretch>
          </p:blipFill>
          <p:spPr>
            <a:xfrm>
              <a:off x="6446406" y="185363"/>
              <a:ext cx="2584704" cy="469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25 Imagen" descr="AF BBVA_Bancomer_Tagline_Centr_RGB.jpg"/>
            <p:cNvPicPr>
              <a:picLocks noChangeAspect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909" t="59875"/>
            <a:stretch>
              <a:fillRect/>
            </a:stretch>
          </p:blipFill>
          <p:spPr>
            <a:xfrm>
              <a:off x="6662738" y="681038"/>
              <a:ext cx="2018413" cy="332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92444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16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"/>
          <a:ext cx="17638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9" name="Diapositiva de think-cell" r:id="rId10" imgW="360" imgH="360" progId="">
                  <p:embed/>
                </p:oleObj>
              </mc:Choice>
              <mc:Fallback>
                <p:oleObj name="Diapositiva de think-cell" r:id="rId10" imgW="360" imgH="360" progId="">
                  <p:embed/>
                  <p:pic>
                    <p:nvPicPr>
                      <p:cNvPr id="0" name="Picture 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"/>
                        <a:ext cx="17638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Shape 13" descr="Imagen relacionada"/>
          <p:cNvPicPr preferRelativeResize="0"/>
          <p:nvPr userDrawn="1">
            <p:custDataLst>
              <p:tags r:id="rId3"/>
            </p:custDataLst>
          </p:nvPr>
        </p:nvPicPr>
        <p:blipFill rotWithShape="1">
          <a:blip r:embed="rId12">
            <a:alphaModFix/>
          </a:blip>
          <a:srcRect b="15657"/>
          <a:stretch/>
        </p:blipFill>
        <p:spPr>
          <a:xfrm>
            <a:off x="0" y="1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Rectángulo"/>
          <p:cNvSpPr/>
          <p:nvPr userDrawn="1">
            <p:custDataLst>
              <p:tags r:id="rId4"/>
            </p:custDataLst>
          </p:nvPr>
        </p:nvSpPr>
        <p:spPr>
          <a:xfrm>
            <a:off x="403931" y="1419862"/>
            <a:ext cx="8164336" cy="268843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Rectángulo"/>
          <p:cNvSpPr/>
          <p:nvPr userDrawn="1">
            <p:custDataLst>
              <p:tags r:id="rId5"/>
            </p:custDataLst>
          </p:nvPr>
        </p:nvSpPr>
        <p:spPr>
          <a:xfrm>
            <a:off x="0" y="1419862"/>
            <a:ext cx="403931" cy="363622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ES_tradnl" sz="190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0001" y="2209953"/>
            <a:ext cx="55887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3200" b="0" spc="0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>
            <p:custDataLst>
              <p:tags r:id="rId7"/>
            </p:custDataLst>
          </p:nvPr>
        </p:nvGrpSpPr>
        <p:grpSpPr>
          <a:xfrm>
            <a:off x="8168269" y="4108298"/>
            <a:ext cx="1991733" cy="1606706"/>
            <a:chOff x="7351440" y="4108295"/>
            <a:chExt cx="1792560" cy="1606705"/>
          </a:xfrm>
        </p:grpSpPr>
        <p:sp>
          <p:nvSpPr>
            <p:cNvPr id="11" name="10 Rectángulo"/>
            <p:cNvSpPr/>
            <p:nvPr userDrawn="1"/>
          </p:nvSpPr>
          <p:spPr>
            <a:xfrm>
              <a:off x="7351440" y="4108295"/>
              <a:ext cx="360000" cy="712624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0 Rectángulo"/>
            <p:cNvSpPr/>
            <p:nvPr userDrawn="1"/>
          </p:nvSpPr>
          <p:spPr>
            <a:xfrm>
              <a:off x="7351440" y="4820919"/>
              <a:ext cx="1076280" cy="894080"/>
            </a:xfrm>
            <a:custGeom>
              <a:avLst/>
              <a:gdLst/>
              <a:ahLst/>
              <a:cxnLst/>
              <a:rect l="l" t="t" r="r" b="b"/>
              <a:pathLst>
                <a:path w="1076280" h="894080">
                  <a:moveTo>
                    <a:pt x="0" y="0"/>
                  </a:moveTo>
                  <a:lnTo>
                    <a:pt x="360000" y="0"/>
                  </a:lnTo>
                  <a:lnTo>
                    <a:pt x="360000" y="535014"/>
                  </a:lnTo>
                  <a:lnTo>
                    <a:pt x="1076280" y="535014"/>
                  </a:lnTo>
                  <a:lnTo>
                    <a:pt x="1076280" y="894080"/>
                  </a:lnTo>
                  <a:lnTo>
                    <a:pt x="1860" y="894080"/>
                  </a:lnTo>
                  <a:lnTo>
                    <a:pt x="1860" y="542633"/>
                  </a:lnTo>
                  <a:lnTo>
                    <a:pt x="0" y="54263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 userDrawn="1"/>
          </p:nvSpPr>
          <p:spPr>
            <a:xfrm>
              <a:off x="8427720" y="5355934"/>
              <a:ext cx="716280" cy="3590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24 Grupo"/>
          <p:cNvGrpSpPr/>
          <p:nvPr userDrawn="1">
            <p:custDataLst>
              <p:tags r:id="rId8"/>
            </p:custDataLst>
          </p:nvPr>
        </p:nvGrpSpPr>
        <p:grpSpPr>
          <a:xfrm>
            <a:off x="384528" y="1438271"/>
            <a:ext cx="1836000" cy="588906"/>
            <a:chOff x="5622572" y="2883249"/>
            <a:chExt cx="1836000" cy="588905"/>
          </a:xfrm>
        </p:grpSpPr>
        <p:pic>
          <p:nvPicPr>
            <p:cNvPr id="19" name="22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20" name="23 Imagen" descr="AF BBVA_Bancomer_Tagline_Centr_BLANCO.png"/>
            <p:cNvPicPr>
              <a:picLocks noChangeAspect="1"/>
            </p:cNvPicPr>
            <p:nvPr userDrawn="1"/>
          </p:nvPicPr>
          <p:blipFill>
            <a:blip r:embed="rId1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885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8000" y="18396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grpSp>
        <p:nvGrpSpPr>
          <p:cNvPr id="10" name="9 Grupo"/>
          <p:cNvGrpSpPr/>
          <p:nvPr userDrawn="1"/>
        </p:nvGrpSpPr>
        <p:grpSpPr>
          <a:xfrm>
            <a:off x="-5631" y="0"/>
            <a:ext cx="7226597" cy="5720080"/>
            <a:chOff x="2549" y="0"/>
            <a:chExt cx="6503937" cy="5720080"/>
          </a:xfrm>
        </p:grpSpPr>
        <p:sp>
          <p:nvSpPr>
            <p:cNvPr id="11" name="10 Rectángulo"/>
            <p:cNvSpPr/>
            <p:nvPr/>
          </p:nvSpPr>
          <p:spPr>
            <a:xfrm>
              <a:off x="4835" y="0"/>
              <a:ext cx="360000" cy="3597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835" y="359750"/>
              <a:ext cx="360000" cy="229154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21 Rectángulo"/>
            <p:cNvSpPr/>
            <p:nvPr userDrawn="1"/>
          </p:nvSpPr>
          <p:spPr>
            <a:xfrm>
              <a:off x="2549" y="2651290"/>
              <a:ext cx="3595996" cy="1985939"/>
            </a:xfrm>
            <a:custGeom>
              <a:avLst/>
              <a:gdLst/>
              <a:ahLst/>
              <a:cxnLst/>
              <a:rect l="l" t="t" r="r" b="b"/>
              <a:pathLst>
                <a:path w="3576302" h="1985939">
                  <a:moveTo>
                    <a:pt x="0" y="0"/>
                  </a:moveTo>
                  <a:lnTo>
                    <a:pt x="360000" y="0"/>
                  </a:lnTo>
                  <a:lnTo>
                    <a:pt x="360000" y="1626873"/>
                  </a:lnTo>
                  <a:lnTo>
                    <a:pt x="3576302" y="1626873"/>
                  </a:lnTo>
                  <a:lnTo>
                    <a:pt x="3576302" y="1985939"/>
                  </a:lnTo>
                  <a:lnTo>
                    <a:pt x="0" y="1985939"/>
                  </a:lnTo>
                  <a:lnTo>
                    <a:pt x="0" y="1689652"/>
                  </a:lnTo>
                  <a:lnTo>
                    <a:pt x="0" y="16268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24 Rectángulo"/>
            <p:cNvSpPr/>
            <p:nvPr userDrawn="1"/>
          </p:nvSpPr>
          <p:spPr>
            <a:xfrm>
              <a:off x="3287034" y="4283243"/>
              <a:ext cx="3219452" cy="1436837"/>
            </a:xfrm>
            <a:custGeom>
              <a:avLst/>
              <a:gdLst/>
              <a:ahLst/>
              <a:cxnLst/>
              <a:rect l="l" t="t" r="r" b="b"/>
              <a:pathLst>
                <a:path w="3219452" h="1436837">
                  <a:moveTo>
                    <a:pt x="0" y="0"/>
                  </a:moveTo>
                  <a:lnTo>
                    <a:pt x="2859452" y="0"/>
                  </a:lnTo>
                  <a:lnTo>
                    <a:pt x="3219452" y="0"/>
                  </a:lnTo>
                  <a:lnTo>
                    <a:pt x="3219452" y="356400"/>
                  </a:lnTo>
                  <a:lnTo>
                    <a:pt x="3219452" y="1436837"/>
                  </a:lnTo>
                  <a:lnTo>
                    <a:pt x="2859452" y="1436837"/>
                  </a:lnTo>
                  <a:lnTo>
                    <a:pt x="2859452" y="356400"/>
                  </a:lnTo>
                  <a:lnTo>
                    <a:pt x="0" y="35640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14 Grupo"/>
          <p:cNvGrpSpPr/>
          <p:nvPr userDrawn="1">
            <p:custDataLst>
              <p:tags r:id="rId1"/>
            </p:custDataLst>
          </p:nvPr>
        </p:nvGrpSpPr>
        <p:grpSpPr>
          <a:xfrm>
            <a:off x="500131" y="158430"/>
            <a:ext cx="2584709" cy="829058"/>
            <a:chOff x="4763368" y="2705680"/>
            <a:chExt cx="2584709" cy="829058"/>
          </a:xfrm>
        </p:grpSpPr>
        <p:pic>
          <p:nvPicPr>
            <p:cNvPr id="19" name="15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b="43085"/>
            <a:stretch>
              <a:fillRect/>
            </a:stretch>
          </p:blipFill>
          <p:spPr>
            <a:xfrm>
              <a:off x="4763368" y="2705680"/>
              <a:ext cx="2584709" cy="471860"/>
            </a:xfrm>
            <a:prstGeom prst="rect">
              <a:avLst/>
            </a:prstGeom>
          </p:spPr>
        </p:pic>
        <p:pic>
          <p:nvPicPr>
            <p:cNvPr id="20" name="16 Imagen" descr="AF BBVA_Bancomer_Tagline_Centr_BLANCO.png"/>
            <p:cNvPicPr>
              <a:picLocks noChangeAspect="1"/>
            </p:cNvPicPr>
            <p:nvPr/>
          </p:nvPicPr>
          <p:blipFill>
            <a:blip r:embed="rId3"/>
            <a:srcRect l="22077" t="59672"/>
            <a:stretch>
              <a:fillRect/>
            </a:stretch>
          </p:blipFill>
          <p:spPr>
            <a:xfrm>
              <a:off x="4975860" y="3200400"/>
              <a:ext cx="2014077" cy="33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663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sin foto_opció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88000" y="1344168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_tradnl" sz="4000" b="0" spc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s-ES_tradnl" dirty="0"/>
          </a:p>
        </p:txBody>
      </p:sp>
      <p:grpSp>
        <p:nvGrpSpPr>
          <p:cNvPr id="19" name="18 Grupo"/>
          <p:cNvGrpSpPr/>
          <p:nvPr userDrawn="1"/>
        </p:nvGrpSpPr>
        <p:grpSpPr>
          <a:xfrm>
            <a:off x="-3832" y="-3812"/>
            <a:ext cx="10163832" cy="5718812"/>
            <a:chOff x="-3449" y="-3812"/>
            <a:chExt cx="9147449" cy="5718812"/>
          </a:xfrm>
        </p:grpSpPr>
        <p:sp>
          <p:nvSpPr>
            <p:cNvPr id="20" name="19 Rectángulo"/>
            <p:cNvSpPr/>
            <p:nvPr/>
          </p:nvSpPr>
          <p:spPr>
            <a:xfrm flipH="1">
              <a:off x="-3449" y="-3812"/>
              <a:ext cx="360000" cy="14341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13 Rectángulo"/>
            <p:cNvSpPr/>
            <p:nvPr userDrawn="1"/>
          </p:nvSpPr>
          <p:spPr>
            <a:xfrm flipH="1">
              <a:off x="0" y="4093464"/>
              <a:ext cx="2689351" cy="1621536"/>
            </a:xfrm>
            <a:custGeom>
              <a:avLst/>
              <a:gdLst/>
              <a:ahLst/>
              <a:cxnLst/>
              <a:rect l="l" t="t" r="r" b="b"/>
              <a:pathLst>
                <a:path w="2689351" h="1621536">
                  <a:moveTo>
                    <a:pt x="2689351" y="0"/>
                  </a:moveTo>
                  <a:lnTo>
                    <a:pt x="2327401" y="0"/>
                  </a:lnTo>
                  <a:lnTo>
                    <a:pt x="2327401" y="1261786"/>
                  </a:lnTo>
                  <a:lnTo>
                    <a:pt x="0" y="1261786"/>
                  </a:lnTo>
                  <a:lnTo>
                    <a:pt x="0" y="1621536"/>
                  </a:lnTo>
                  <a:lnTo>
                    <a:pt x="2327401" y="1621536"/>
                  </a:lnTo>
                  <a:lnTo>
                    <a:pt x="2332800" y="1621536"/>
                  </a:lnTo>
                  <a:lnTo>
                    <a:pt x="2689351" y="1621536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6461760" y="5355250"/>
              <a:ext cx="2682240" cy="35975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0" y="1430338"/>
              <a:ext cx="361950" cy="266312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2689350" y="5355250"/>
              <a:ext cx="3772407" cy="35975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n-US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9 Grupo"/>
          <p:cNvGrpSpPr/>
          <p:nvPr userDrawn="1">
            <p:custDataLst>
              <p:tags r:id="rId1"/>
            </p:custDataLst>
          </p:nvPr>
        </p:nvGrpSpPr>
        <p:grpSpPr>
          <a:xfrm>
            <a:off x="8238978" y="100367"/>
            <a:ext cx="1836000" cy="588906"/>
            <a:chOff x="5622572" y="2883249"/>
            <a:chExt cx="1836000" cy="588905"/>
          </a:xfrm>
        </p:grpSpPr>
        <p:pic>
          <p:nvPicPr>
            <p:cNvPr id="14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5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467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illa sección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99223" y="3862805"/>
            <a:ext cx="4564400" cy="37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lang="es-ES" sz="2000" b="0" spc="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Arial" pitchFamily="34" charset="0"/>
              </a:defRPr>
            </a:lvl1pPr>
          </a:lstStyle>
          <a:p>
            <a:pPr lvl="0" algn="ctr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196892" y="716188"/>
            <a:ext cx="2595534" cy="2137506"/>
            <a:chOff x="177199" y="716185"/>
            <a:chExt cx="2335981" cy="2137505"/>
          </a:xfrm>
        </p:grpSpPr>
        <p:sp>
          <p:nvSpPr>
            <p:cNvPr id="12" name="14 Rectángulo"/>
            <p:cNvSpPr/>
            <p:nvPr userDrawn="1"/>
          </p:nvSpPr>
          <p:spPr>
            <a:xfrm>
              <a:off x="177199" y="716185"/>
              <a:ext cx="1074386" cy="1252315"/>
            </a:xfrm>
            <a:custGeom>
              <a:avLst/>
              <a:gdLst/>
              <a:ahLst/>
              <a:cxnLst/>
              <a:rect l="l" t="t" r="r" b="b"/>
              <a:pathLst>
                <a:path w="1074386" h="1252315">
                  <a:moveTo>
                    <a:pt x="0" y="0"/>
                  </a:moveTo>
                  <a:lnTo>
                    <a:pt x="165811" y="0"/>
                  </a:lnTo>
                  <a:lnTo>
                    <a:pt x="180000" y="0"/>
                  </a:lnTo>
                  <a:lnTo>
                    <a:pt x="1074386" y="0"/>
                  </a:lnTo>
                  <a:lnTo>
                    <a:pt x="1074386" y="180000"/>
                  </a:lnTo>
                  <a:lnTo>
                    <a:pt x="180000" y="180000"/>
                  </a:lnTo>
                  <a:lnTo>
                    <a:pt x="180000" y="1252315"/>
                  </a:lnTo>
                  <a:lnTo>
                    <a:pt x="0" y="125231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 userDrawn="1"/>
          </p:nvSpPr>
          <p:spPr>
            <a:xfrm>
              <a:off x="177199" y="1968500"/>
              <a:ext cx="180000" cy="885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19 Rectángulo"/>
            <p:cNvSpPr/>
            <p:nvPr userDrawn="1"/>
          </p:nvSpPr>
          <p:spPr>
            <a:xfrm>
              <a:off x="1251585" y="716185"/>
              <a:ext cx="1080135" cy="18000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20 Rectángulo"/>
            <p:cNvSpPr/>
            <p:nvPr userDrawn="1"/>
          </p:nvSpPr>
          <p:spPr>
            <a:xfrm>
              <a:off x="2331720" y="716185"/>
              <a:ext cx="181460" cy="1800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4"/>
            <a:ext cx="1836000" cy="588906"/>
            <a:chOff x="5622572" y="2883249"/>
            <a:chExt cx="1836000" cy="588905"/>
          </a:xfrm>
        </p:grpSpPr>
        <p:pic>
          <p:nvPicPr>
            <p:cNvPr id="17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8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4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96001" y="1522802"/>
            <a:ext cx="6013000" cy="282232"/>
          </a:xfrm>
          <a:prstGeom prst="rect">
            <a:avLst/>
          </a:prstGeom>
        </p:spPr>
        <p:txBody>
          <a:bodyPr wrap="square" lIns="35662" tIns="17831" rIns="35662" bIns="17831">
            <a:spAutoFit/>
          </a:bodyPr>
          <a:lstStyle>
            <a:lvl1pPr algn="l">
              <a:lnSpc>
                <a:spcPct val="100000"/>
              </a:lnSpc>
              <a:defRPr kumimoji="0" lang="es-ES_tradnl" sz="1600" b="0" i="0" strike="noStrike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cs typeface="+mn-cs"/>
              </a:defRPr>
            </a:lvl1pPr>
          </a:lstStyle>
          <a:p>
            <a:pPr lvl="0" defTabSz="356609"/>
            <a:r>
              <a:rPr lang="es-ES" noProof="0" smtClean="0"/>
              <a:t>Haga clic para modificar el estilo de título del patrón</a:t>
            </a:r>
            <a:endParaRPr lang="en-US" noProof="0" dirty="0"/>
          </a:p>
        </p:txBody>
      </p:sp>
      <p:sp>
        <p:nvSpPr>
          <p:cNvPr id="5" name="object 4"/>
          <p:cNvSpPr/>
          <p:nvPr userDrawn="1"/>
        </p:nvSpPr>
        <p:spPr>
          <a:xfrm>
            <a:off x="0" y="5001264"/>
            <a:ext cx="10160000" cy="713741"/>
          </a:xfrm>
          <a:custGeom>
            <a:avLst/>
            <a:gdLst/>
            <a:ahLst/>
            <a:cxnLst/>
            <a:rect l="l" t="t" r="r" b="b"/>
            <a:pathLst>
              <a:path w="20092035" h="1283970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</p:spPr>
        <p:txBody>
          <a:bodyPr wrap="square" lIns="0" tIns="0" rIns="0" bIns="0" rtlCol="0"/>
          <a:lstStyle/>
          <a:p>
            <a:endParaRPr lang="es-ES_tradnl" sz="1900" dirty="0"/>
          </a:p>
        </p:txBody>
      </p:sp>
      <p:grpSp>
        <p:nvGrpSpPr>
          <p:cNvPr id="10" name="5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4"/>
            <a:ext cx="1836000" cy="588906"/>
            <a:chOff x="5622572" y="2883249"/>
            <a:chExt cx="1836000" cy="588905"/>
          </a:xfrm>
        </p:grpSpPr>
        <p:pic>
          <p:nvPicPr>
            <p:cNvPr id="11" name="6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9144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>
            <a:off x="-15396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001" y="1299605"/>
            <a:ext cx="4617467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4" name="7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425824" y="2"/>
            <a:ext cx="6734176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0758" h="5726430">
                <a:moveTo>
                  <a:pt x="1024890" y="0"/>
                </a:moveTo>
                <a:lnTo>
                  <a:pt x="6060758" y="0"/>
                </a:lnTo>
                <a:lnTo>
                  <a:pt x="6060758" y="5726430"/>
                </a:lnTo>
                <a:lnTo>
                  <a:pt x="0" y="5722620"/>
                </a:lnTo>
                <a:lnTo>
                  <a:pt x="1024890" y="0"/>
                </a:lnTo>
                <a:close/>
              </a:path>
            </a:pathLst>
          </a:custGeom>
        </p:spPr>
        <p:txBody>
          <a:bodyPr lIns="91438" tIns="45720" rIns="91438" bIns="45720"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7 Grupo"/>
          <p:cNvGrpSpPr/>
          <p:nvPr userDrawn="1">
            <p:custDataLst>
              <p:tags r:id="rId1"/>
            </p:custDataLst>
          </p:nvPr>
        </p:nvGrpSpPr>
        <p:grpSpPr>
          <a:xfrm>
            <a:off x="45156" y="16994"/>
            <a:ext cx="1836000" cy="588906"/>
            <a:chOff x="5622572" y="2883249"/>
            <a:chExt cx="1836000" cy="588905"/>
          </a:xfrm>
        </p:grpSpPr>
        <p:pic>
          <p:nvPicPr>
            <p:cNvPr id="12" name="8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9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3145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oto_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 userDrawn="1"/>
        </p:nvGrpSpPr>
        <p:grpSpPr>
          <a:xfrm flipH="1">
            <a:off x="5610068" y="-1"/>
            <a:ext cx="4595091" cy="5715001"/>
            <a:chOff x="-13856" y="-1"/>
            <a:chExt cx="4135582" cy="5715001"/>
          </a:xfrm>
        </p:grpSpPr>
        <p:sp>
          <p:nvSpPr>
            <p:cNvPr id="4" name="object 3"/>
            <p:cNvSpPr/>
            <p:nvPr/>
          </p:nvSpPr>
          <p:spPr>
            <a:xfrm>
              <a:off x="1334472" y="0"/>
              <a:ext cx="2769253" cy="5715000"/>
            </a:xfrm>
            <a:custGeom>
              <a:avLst/>
              <a:gdLst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442597 w 5541199"/>
                <a:gd name="connsiteY3" fmla="*/ 11308556 h 11308557"/>
                <a:gd name="connsiteX4" fmla="*/ 5541199 w 5541199"/>
                <a:gd name="connsiteY4" fmla="*/ 0 h 11308557"/>
                <a:gd name="connsiteX0" fmla="*/ 5541199 w 5541199"/>
                <a:gd name="connsiteY0" fmla="*/ 0 h 11308557"/>
                <a:gd name="connsiteX1" fmla="*/ 0 w 5541199"/>
                <a:gd name="connsiteY1" fmla="*/ 0 h 11308557"/>
                <a:gd name="connsiteX2" fmla="*/ 2943384 w 5541199"/>
                <a:gd name="connsiteY2" fmla="*/ 11308556 h 11308557"/>
                <a:gd name="connsiteX3" fmla="*/ 3511210 w 5541199"/>
                <a:gd name="connsiteY3" fmla="*/ 11308557 h 11308557"/>
                <a:gd name="connsiteX4" fmla="*/ 5541199 w 5541199"/>
                <a:gd name="connsiteY4" fmla="*/ 0 h 113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1199" h="11308557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</p:spPr>
          <p:txBody>
            <a:bodyPr wrap="square" lIns="0" tIns="0" rIns="0" bIns="0" rtlCol="0"/>
            <a:lstStyle/>
            <a:p>
              <a:pPr lvl="0"/>
              <a:endParaRPr lang="es-ES_tradnl" sz="1900" dirty="0"/>
            </a:p>
          </p:txBody>
        </p:sp>
        <p:sp>
          <p:nvSpPr>
            <p:cNvPr id="5" name="16 Rectángulo"/>
            <p:cNvSpPr/>
            <p:nvPr/>
          </p:nvSpPr>
          <p:spPr>
            <a:xfrm>
              <a:off x="-13856" y="-1"/>
              <a:ext cx="4135582" cy="5715001"/>
            </a:xfrm>
            <a:custGeom>
              <a:avLst/>
              <a:gdLst/>
              <a:ahLst/>
              <a:cxnLst/>
              <a:rect l="l" t="t" r="r" b="b"/>
              <a:pathLst>
                <a:path w="4135582" h="5715001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lvl="0" algn="ctr"/>
              <a:endParaRPr lang="es-ES_tradnl" sz="1900" u="none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80004" y="1299605"/>
            <a:ext cx="3180681" cy="6515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kumimoji="0" lang="es-ES_tradnl" sz="2000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7 Marcador de posición de imagen"/>
          <p:cNvSpPr>
            <a:spLocks noGrp="1"/>
          </p:cNvSpPr>
          <p:nvPr>
            <p:ph type="pic" sz="quarter" idx="10"/>
          </p:nvPr>
        </p:nvSpPr>
        <p:spPr>
          <a:xfrm flipH="1">
            <a:off x="5" y="2"/>
            <a:ext cx="6774201" cy="5726430"/>
          </a:xfrm>
          <a:custGeom>
            <a:avLst/>
            <a:gdLst>
              <a:gd name="connsiteX0" fmla="*/ 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0 w 9158288"/>
              <a:gd name="connsiteY4" fmla="*/ 0 h 5715000"/>
              <a:gd name="connsiteX0" fmla="*/ 4122420 w 9158288"/>
              <a:gd name="connsiteY0" fmla="*/ 0 h 5715000"/>
              <a:gd name="connsiteX1" fmla="*/ 9158288 w 9158288"/>
              <a:gd name="connsiteY1" fmla="*/ 0 h 5715000"/>
              <a:gd name="connsiteX2" fmla="*/ 9158288 w 9158288"/>
              <a:gd name="connsiteY2" fmla="*/ 5715000 h 5715000"/>
              <a:gd name="connsiteX3" fmla="*/ 0 w 9158288"/>
              <a:gd name="connsiteY3" fmla="*/ 5715000 h 5715000"/>
              <a:gd name="connsiteX4" fmla="*/ 4122420 w 9158288"/>
              <a:gd name="connsiteY4" fmla="*/ 0 h 5715000"/>
              <a:gd name="connsiteX0" fmla="*/ 1036320 w 6072188"/>
              <a:gd name="connsiteY0" fmla="*/ 0 h 5715000"/>
              <a:gd name="connsiteX1" fmla="*/ 6072188 w 6072188"/>
              <a:gd name="connsiteY1" fmla="*/ 0 h 5715000"/>
              <a:gd name="connsiteX2" fmla="*/ 6072188 w 6072188"/>
              <a:gd name="connsiteY2" fmla="*/ 5715000 h 5715000"/>
              <a:gd name="connsiteX3" fmla="*/ 0 w 6072188"/>
              <a:gd name="connsiteY3" fmla="*/ 5707380 h 5715000"/>
              <a:gd name="connsiteX4" fmla="*/ 1036320 w 6072188"/>
              <a:gd name="connsiteY4" fmla="*/ 0 h 5715000"/>
              <a:gd name="connsiteX0" fmla="*/ 1017270 w 6053138"/>
              <a:gd name="connsiteY0" fmla="*/ 0 h 5722620"/>
              <a:gd name="connsiteX1" fmla="*/ 6053138 w 6053138"/>
              <a:gd name="connsiteY1" fmla="*/ 0 h 5722620"/>
              <a:gd name="connsiteX2" fmla="*/ 6053138 w 6053138"/>
              <a:gd name="connsiteY2" fmla="*/ 5715000 h 5722620"/>
              <a:gd name="connsiteX3" fmla="*/ 0 w 6053138"/>
              <a:gd name="connsiteY3" fmla="*/ 5722620 h 5722620"/>
              <a:gd name="connsiteX4" fmla="*/ 1017270 w 6053138"/>
              <a:gd name="connsiteY4" fmla="*/ 0 h 5722620"/>
              <a:gd name="connsiteX0" fmla="*/ 1017270 w 6053138"/>
              <a:gd name="connsiteY0" fmla="*/ 0 h 5715000"/>
              <a:gd name="connsiteX1" fmla="*/ 6053138 w 6053138"/>
              <a:gd name="connsiteY1" fmla="*/ 0 h 5715000"/>
              <a:gd name="connsiteX2" fmla="*/ 6053138 w 6053138"/>
              <a:gd name="connsiteY2" fmla="*/ 5715000 h 5715000"/>
              <a:gd name="connsiteX3" fmla="*/ 0 w 6053138"/>
              <a:gd name="connsiteY3" fmla="*/ 5711190 h 5715000"/>
              <a:gd name="connsiteX4" fmla="*/ 1017270 w 6053138"/>
              <a:gd name="connsiteY4" fmla="*/ 0 h 5715000"/>
              <a:gd name="connsiteX0" fmla="*/ 1021080 w 6056948"/>
              <a:gd name="connsiteY0" fmla="*/ 0 h 5715000"/>
              <a:gd name="connsiteX1" fmla="*/ 6056948 w 6056948"/>
              <a:gd name="connsiteY1" fmla="*/ 0 h 5715000"/>
              <a:gd name="connsiteX2" fmla="*/ 6056948 w 6056948"/>
              <a:gd name="connsiteY2" fmla="*/ 5715000 h 5715000"/>
              <a:gd name="connsiteX3" fmla="*/ 0 w 6056948"/>
              <a:gd name="connsiteY3" fmla="*/ 5711190 h 5715000"/>
              <a:gd name="connsiteX4" fmla="*/ 1021080 w 6056948"/>
              <a:gd name="connsiteY4" fmla="*/ 0 h 5715000"/>
              <a:gd name="connsiteX0" fmla="*/ 1021080 w 6056948"/>
              <a:gd name="connsiteY0" fmla="*/ 0 h 5726430"/>
              <a:gd name="connsiteX1" fmla="*/ 6056948 w 6056948"/>
              <a:gd name="connsiteY1" fmla="*/ 0 h 5726430"/>
              <a:gd name="connsiteX2" fmla="*/ 6056948 w 6056948"/>
              <a:gd name="connsiteY2" fmla="*/ 5726430 h 5726430"/>
              <a:gd name="connsiteX3" fmla="*/ 0 w 6056948"/>
              <a:gd name="connsiteY3" fmla="*/ 5711190 h 5726430"/>
              <a:gd name="connsiteX4" fmla="*/ 1021080 w 6056948"/>
              <a:gd name="connsiteY4" fmla="*/ 0 h 5726430"/>
              <a:gd name="connsiteX0" fmla="*/ 1024890 w 6060758"/>
              <a:gd name="connsiteY0" fmla="*/ 0 h 5726430"/>
              <a:gd name="connsiteX1" fmla="*/ 6060758 w 6060758"/>
              <a:gd name="connsiteY1" fmla="*/ 0 h 5726430"/>
              <a:gd name="connsiteX2" fmla="*/ 6060758 w 6060758"/>
              <a:gd name="connsiteY2" fmla="*/ 5726430 h 5726430"/>
              <a:gd name="connsiteX3" fmla="*/ 0 w 6060758"/>
              <a:gd name="connsiteY3" fmla="*/ 5722620 h 5726430"/>
              <a:gd name="connsiteX4" fmla="*/ 1024890 w 6060758"/>
              <a:gd name="connsiteY4" fmla="*/ 0 h 5726430"/>
              <a:gd name="connsiteX0" fmla="*/ 1052185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52185 w 6088053"/>
              <a:gd name="connsiteY4" fmla="*/ 0 h 5729444"/>
              <a:gd name="connsiteX0" fmla="*/ 1038537 w 6088053"/>
              <a:gd name="connsiteY0" fmla="*/ 6824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6824 h 5729444"/>
              <a:gd name="connsiteX0" fmla="*/ 1038537 w 6088053"/>
              <a:gd name="connsiteY0" fmla="*/ 0 h 5729444"/>
              <a:gd name="connsiteX1" fmla="*/ 6088053 w 6088053"/>
              <a:gd name="connsiteY1" fmla="*/ 0 h 5729444"/>
              <a:gd name="connsiteX2" fmla="*/ 6088053 w 6088053"/>
              <a:gd name="connsiteY2" fmla="*/ 5726430 h 5729444"/>
              <a:gd name="connsiteX3" fmla="*/ 0 w 6088053"/>
              <a:gd name="connsiteY3" fmla="*/ 5729444 h 5729444"/>
              <a:gd name="connsiteX4" fmla="*/ 1038537 w 6088053"/>
              <a:gd name="connsiteY4" fmla="*/ 0 h 5729444"/>
              <a:gd name="connsiteX0" fmla="*/ 1045360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45360 w 6094876"/>
              <a:gd name="connsiteY4" fmla="*/ 0 h 5726430"/>
              <a:gd name="connsiteX0" fmla="*/ 1038734 w 6094876"/>
              <a:gd name="connsiteY0" fmla="*/ 0 h 5726430"/>
              <a:gd name="connsiteX1" fmla="*/ 6094876 w 6094876"/>
              <a:gd name="connsiteY1" fmla="*/ 0 h 5726430"/>
              <a:gd name="connsiteX2" fmla="*/ 6094876 w 6094876"/>
              <a:gd name="connsiteY2" fmla="*/ 5726430 h 5726430"/>
              <a:gd name="connsiteX3" fmla="*/ 0 w 6094876"/>
              <a:gd name="connsiteY3" fmla="*/ 5715796 h 5726430"/>
              <a:gd name="connsiteX4" fmla="*/ 1038734 w 6094876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40639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40639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  <a:gd name="connsiteX0" fmla="*/ 1027386 w 6096781"/>
              <a:gd name="connsiteY0" fmla="*/ 0 h 5726430"/>
              <a:gd name="connsiteX1" fmla="*/ 6096781 w 6096781"/>
              <a:gd name="connsiteY1" fmla="*/ 0 h 5726430"/>
              <a:gd name="connsiteX2" fmla="*/ 6096781 w 6096781"/>
              <a:gd name="connsiteY2" fmla="*/ 5726430 h 5726430"/>
              <a:gd name="connsiteX3" fmla="*/ 0 w 6096781"/>
              <a:gd name="connsiteY3" fmla="*/ 5713891 h 5726430"/>
              <a:gd name="connsiteX4" fmla="*/ 1027386 w 6096781"/>
              <a:gd name="connsiteY4" fmla="*/ 0 h 572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81" h="5726430">
                <a:moveTo>
                  <a:pt x="1027386" y="0"/>
                </a:moveTo>
                <a:lnTo>
                  <a:pt x="6096781" y="0"/>
                </a:lnTo>
                <a:lnTo>
                  <a:pt x="6096781" y="5726430"/>
                </a:lnTo>
                <a:lnTo>
                  <a:pt x="0" y="5713891"/>
                </a:lnTo>
                <a:cubicBezTo>
                  <a:pt x="333545" y="3813071"/>
                  <a:pt x="700384" y="1705848"/>
                  <a:pt x="1027386" y="0"/>
                </a:cubicBezTo>
                <a:close/>
              </a:path>
            </a:pathLst>
          </a:custGeom>
        </p:spPr>
        <p:txBody>
          <a:bodyPr lIns="91438" tIns="45720" rIns="91438" bIns="45720" anchor="ctr"/>
          <a:lstStyle>
            <a:lvl1pPr marL="267443" indent="-267443">
              <a:buNone/>
              <a:defRPr lang="es-ES_tradnl" sz="1100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 algn="ctr"/>
            <a:r>
              <a:rPr lang="es-ES" smtClean="0"/>
              <a:t>Haga clic en el icono para agregar una imagen</a:t>
            </a:r>
            <a:endParaRPr lang="es-ES_tradnl" dirty="0"/>
          </a:p>
        </p:txBody>
      </p:sp>
      <p:grpSp>
        <p:nvGrpSpPr>
          <p:cNvPr id="11" name="12 Grupo"/>
          <p:cNvGrpSpPr/>
          <p:nvPr userDrawn="1">
            <p:custDataLst>
              <p:tags r:id="rId1"/>
            </p:custDataLst>
          </p:nvPr>
        </p:nvGrpSpPr>
        <p:grpSpPr>
          <a:xfrm>
            <a:off x="8174242" y="100367"/>
            <a:ext cx="1836000" cy="588906"/>
            <a:chOff x="5622572" y="2883249"/>
            <a:chExt cx="1836000" cy="588905"/>
          </a:xfrm>
        </p:grpSpPr>
        <p:pic>
          <p:nvPicPr>
            <p:cNvPr id="12" name="13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6" name="14 Imagen" descr="AF BBVA_Bancomer_Tagline_Centr_BLANCO.png"/>
            <p:cNvPicPr>
              <a:picLocks noChangeAspect="1"/>
            </p:cNvPicPr>
            <p:nvPr userDrawn="1"/>
          </p:nvPicPr>
          <p:blipFill>
            <a:blip r:embed="rId3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957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38.xml"/><Relationship Id="rId16" Type="http://schemas.openxmlformats.org/officeDocument/2006/relationships/theme" Target="../theme/theme10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slideLayout" Target="../slideLayouts/slideLayout15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9.xml"/><Relationship Id="rId13" Type="http://schemas.openxmlformats.org/officeDocument/2006/relationships/slideLayout" Target="../slideLayouts/slideLayout164.xml"/><Relationship Id="rId3" Type="http://schemas.openxmlformats.org/officeDocument/2006/relationships/slideLayout" Target="../slideLayouts/slideLayout154.xml"/><Relationship Id="rId7" Type="http://schemas.openxmlformats.org/officeDocument/2006/relationships/slideLayout" Target="../slideLayouts/slideLayout158.xml"/><Relationship Id="rId12" Type="http://schemas.openxmlformats.org/officeDocument/2006/relationships/slideLayout" Target="../slideLayouts/slideLayout163.xml"/><Relationship Id="rId2" Type="http://schemas.openxmlformats.org/officeDocument/2006/relationships/slideLayout" Target="../slideLayouts/slideLayout153.xml"/><Relationship Id="rId16" Type="http://schemas.openxmlformats.org/officeDocument/2006/relationships/theme" Target="../theme/theme11.xml"/><Relationship Id="rId1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7.xml"/><Relationship Id="rId11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56.xml"/><Relationship Id="rId15" Type="http://schemas.openxmlformats.org/officeDocument/2006/relationships/slideLayout" Target="../slideLayouts/slideLayout166.xml"/><Relationship Id="rId10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55.xml"/><Relationship Id="rId9" Type="http://schemas.openxmlformats.org/officeDocument/2006/relationships/slideLayout" Target="../slideLayouts/slideLayout160.xml"/><Relationship Id="rId14" Type="http://schemas.openxmlformats.org/officeDocument/2006/relationships/slideLayout" Target="../slideLayouts/slideLayout165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4.xml"/><Relationship Id="rId13" Type="http://schemas.openxmlformats.org/officeDocument/2006/relationships/slideLayout" Target="../slideLayouts/slideLayout179.xml"/><Relationship Id="rId3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73.xml"/><Relationship Id="rId12" Type="http://schemas.openxmlformats.org/officeDocument/2006/relationships/slideLayout" Target="../slideLayouts/slideLayout178.xml"/><Relationship Id="rId2" Type="http://schemas.openxmlformats.org/officeDocument/2006/relationships/slideLayout" Target="../slideLayouts/slideLayout168.xml"/><Relationship Id="rId16" Type="http://schemas.openxmlformats.org/officeDocument/2006/relationships/theme" Target="../theme/theme12.xml"/><Relationship Id="rId1" Type="http://schemas.openxmlformats.org/officeDocument/2006/relationships/slideLayout" Target="../slideLayouts/slideLayout167.xml"/><Relationship Id="rId6" Type="http://schemas.openxmlformats.org/officeDocument/2006/relationships/slideLayout" Target="../slideLayouts/slideLayout172.xml"/><Relationship Id="rId11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71.xml"/><Relationship Id="rId1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76.xml"/><Relationship Id="rId4" Type="http://schemas.openxmlformats.org/officeDocument/2006/relationships/slideLayout" Target="../slideLayouts/slideLayout170.xml"/><Relationship Id="rId9" Type="http://schemas.openxmlformats.org/officeDocument/2006/relationships/slideLayout" Target="../slideLayouts/slideLayout175.xml"/><Relationship Id="rId14" Type="http://schemas.openxmlformats.org/officeDocument/2006/relationships/slideLayout" Target="../slideLayouts/slideLayout18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13" Type="http://schemas.openxmlformats.org/officeDocument/2006/relationships/slideLayout" Target="../slideLayouts/slideLayout194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93.xml"/><Relationship Id="rId17" Type="http://schemas.openxmlformats.org/officeDocument/2006/relationships/tags" Target="../tags/tag289.xml"/><Relationship Id="rId2" Type="http://schemas.openxmlformats.org/officeDocument/2006/relationships/slideLayout" Target="../slideLayouts/slideLayout183.xml"/><Relationship Id="rId16" Type="http://schemas.openxmlformats.org/officeDocument/2006/relationships/theme" Target="../theme/theme13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1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Relationship Id="rId14" Type="http://schemas.openxmlformats.org/officeDocument/2006/relationships/slideLayout" Target="../slideLayouts/slideLayout195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4.xml"/><Relationship Id="rId13" Type="http://schemas.openxmlformats.org/officeDocument/2006/relationships/slideLayout" Target="../slideLayouts/slideLayout209.xml"/><Relationship Id="rId3" Type="http://schemas.openxmlformats.org/officeDocument/2006/relationships/slideLayout" Target="../slideLayouts/slideLayout199.xml"/><Relationship Id="rId7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98.xml"/><Relationship Id="rId16" Type="http://schemas.openxmlformats.org/officeDocument/2006/relationships/theme" Target="../theme/theme14.xml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1.xml"/><Relationship Id="rId15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Relationship Id="rId14" Type="http://schemas.openxmlformats.org/officeDocument/2006/relationships/slideLayout" Target="../slideLayouts/slideLayout210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9.xml"/><Relationship Id="rId13" Type="http://schemas.openxmlformats.org/officeDocument/2006/relationships/slideLayout" Target="../slideLayouts/slideLayout224.xml"/><Relationship Id="rId3" Type="http://schemas.openxmlformats.org/officeDocument/2006/relationships/slideLayout" Target="../slideLayouts/slideLayout214.xml"/><Relationship Id="rId7" Type="http://schemas.openxmlformats.org/officeDocument/2006/relationships/slideLayout" Target="../slideLayouts/slideLayout218.xml"/><Relationship Id="rId12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13.xml"/><Relationship Id="rId16" Type="http://schemas.openxmlformats.org/officeDocument/2006/relationships/theme" Target="../theme/theme15.xml"/><Relationship Id="rId1" Type="http://schemas.openxmlformats.org/officeDocument/2006/relationships/slideLayout" Target="../slideLayouts/slideLayout212.xml"/><Relationship Id="rId6" Type="http://schemas.openxmlformats.org/officeDocument/2006/relationships/slideLayout" Target="../slideLayouts/slideLayout217.xml"/><Relationship Id="rId11" Type="http://schemas.openxmlformats.org/officeDocument/2006/relationships/slideLayout" Target="../slideLayouts/slideLayout222.xml"/><Relationship Id="rId5" Type="http://schemas.openxmlformats.org/officeDocument/2006/relationships/slideLayout" Target="../slideLayouts/slideLayout216.xml"/><Relationship Id="rId15" Type="http://schemas.openxmlformats.org/officeDocument/2006/relationships/slideLayout" Target="../slideLayouts/slideLayout226.xml"/><Relationship Id="rId10" Type="http://schemas.openxmlformats.org/officeDocument/2006/relationships/slideLayout" Target="../slideLayouts/slideLayout221.xml"/><Relationship Id="rId4" Type="http://schemas.openxmlformats.org/officeDocument/2006/relationships/slideLayout" Target="../slideLayouts/slideLayout215.xml"/><Relationship Id="rId9" Type="http://schemas.openxmlformats.org/officeDocument/2006/relationships/slideLayout" Target="../slideLayouts/slideLayout220.xml"/><Relationship Id="rId14" Type="http://schemas.openxmlformats.org/officeDocument/2006/relationships/slideLayout" Target="../slideLayouts/slideLayout22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4.xml"/><Relationship Id="rId13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29.xml"/><Relationship Id="rId7" Type="http://schemas.openxmlformats.org/officeDocument/2006/relationships/slideLayout" Target="../slideLayouts/slideLayout233.xml"/><Relationship Id="rId12" Type="http://schemas.openxmlformats.org/officeDocument/2006/relationships/slideLayout" Target="../slideLayouts/slideLayout238.xml"/><Relationship Id="rId2" Type="http://schemas.openxmlformats.org/officeDocument/2006/relationships/slideLayout" Target="../slideLayouts/slideLayout228.xml"/><Relationship Id="rId16" Type="http://schemas.openxmlformats.org/officeDocument/2006/relationships/theme" Target="../theme/theme16.xml"/><Relationship Id="rId1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32.xml"/><Relationship Id="rId11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1.xml"/><Relationship Id="rId15" Type="http://schemas.openxmlformats.org/officeDocument/2006/relationships/slideLayout" Target="../slideLayouts/slideLayout241.xml"/><Relationship Id="rId10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0.xml"/><Relationship Id="rId9" Type="http://schemas.openxmlformats.org/officeDocument/2006/relationships/slideLayout" Target="../slideLayouts/slideLayout235.xml"/><Relationship Id="rId14" Type="http://schemas.openxmlformats.org/officeDocument/2006/relationships/slideLayout" Target="../slideLayouts/slideLayout240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9.xml"/><Relationship Id="rId13" Type="http://schemas.openxmlformats.org/officeDocument/2006/relationships/slideLayout" Target="../slideLayouts/slideLayout254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44.xml"/><Relationship Id="rId7" Type="http://schemas.openxmlformats.org/officeDocument/2006/relationships/slideLayout" Target="../slideLayouts/slideLayout248.xml"/><Relationship Id="rId12" Type="http://schemas.openxmlformats.org/officeDocument/2006/relationships/slideLayout" Target="../slideLayouts/slideLayout253.xml"/><Relationship Id="rId17" Type="http://schemas.openxmlformats.org/officeDocument/2006/relationships/tags" Target="../tags/tag385.xml"/><Relationship Id="rId2" Type="http://schemas.openxmlformats.org/officeDocument/2006/relationships/slideLayout" Target="../slideLayouts/slideLayout243.xml"/><Relationship Id="rId16" Type="http://schemas.openxmlformats.org/officeDocument/2006/relationships/theme" Target="../theme/theme17.xml"/><Relationship Id="rId1" Type="http://schemas.openxmlformats.org/officeDocument/2006/relationships/slideLayout" Target="../slideLayouts/slideLayout242.xml"/><Relationship Id="rId6" Type="http://schemas.openxmlformats.org/officeDocument/2006/relationships/slideLayout" Target="../slideLayouts/slideLayout247.xml"/><Relationship Id="rId11" Type="http://schemas.openxmlformats.org/officeDocument/2006/relationships/slideLayout" Target="../slideLayouts/slideLayout252.xml"/><Relationship Id="rId5" Type="http://schemas.openxmlformats.org/officeDocument/2006/relationships/slideLayout" Target="../slideLayouts/slideLayout246.xml"/><Relationship Id="rId15" Type="http://schemas.openxmlformats.org/officeDocument/2006/relationships/slideLayout" Target="../slideLayouts/slideLayout256.xml"/><Relationship Id="rId10" Type="http://schemas.openxmlformats.org/officeDocument/2006/relationships/slideLayout" Target="../slideLayouts/slideLayout251.xml"/><Relationship Id="rId4" Type="http://schemas.openxmlformats.org/officeDocument/2006/relationships/slideLayout" Target="../slideLayouts/slideLayout245.xml"/><Relationship Id="rId9" Type="http://schemas.openxmlformats.org/officeDocument/2006/relationships/slideLayout" Target="../slideLayouts/slideLayout250.xml"/><Relationship Id="rId14" Type="http://schemas.openxmlformats.org/officeDocument/2006/relationships/slideLayout" Target="../slideLayouts/slideLayout25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4.xml"/><Relationship Id="rId13" Type="http://schemas.openxmlformats.org/officeDocument/2006/relationships/slideLayout" Target="../slideLayouts/slideLayout269.xml"/><Relationship Id="rId3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3.xml"/><Relationship Id="rId12" Type="http://schemas.openxmlformats.org/officeDocument/2006/relationships/slideLayout" Target="../slideLayouts/slideLayout268.xml"/><Relationship Id="rId2" Type="http://schemas.openxmlformats.org/officeDocument/2006/relationships/slideLayout" Target="../slideLayouts/slideLayout258.xml"/><Relationship Id="rId16" Type="http://schemas.openxmlformats.org/officeDocument/2006/relationships/theme" Target="../theme/theme18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1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1.xml"/><Relationship Id="rId15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9.xml"/><Relationship Id="rId13" Type="http://schemas.openxmlformats.org/officeDocument/2006/relationships/slideLayout" Target="../slideLayouts/slideLayout284.xml"/><Relationship Id="rId18" Type="http://schemas.openxmlformats.org/officeDocument/2006/relationships/tags" Target="../tags/tag433.xml"/><Relationship Id="rId3" Type="http://schemas.openxmlformats.org/officeDocument/2006/relationships/slideLayout" Target="../slideLayouts/slideLayout274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78.xml"/><Relationship Id="rId12" Type="http://schemas.openxmlformats.org/officeDocument/2006/relationships/slideLayout" Target="../slideLayouts/slideLayout283.xml"/><Relationship Id="rId17" Type="http://schemas.openxmlformats.org/officeDocument/2006/relationships/vmlDrawing" Target="../drawings/vmlDrawing55.vml"/><Relationship Id="rId2" Type="http://schemas.openxmlformats.org/officeDocument/2006/relationships/slideLayout" Target="../slideLayouts/slideLayout273.xml"/><Relationship Id="rId16" Type="http://schemas.openxmlformats.org/officeDocument/2006/relationships/theme" Target="../theme/theme19.xml"/><Relationship Id="rId20" Type="http://schemas.openxmlformats.org/officeDocument/2006/relationships/oleObject" Target="../embeddings/oleObject55.bin"/><Relationship Id="rId1" Type="http://schemas.openxmlformats.org/officeDocument/2006/relationships/slideLayout" Target="../slideLayouts/slideLayout272.xml"/><Relationship Id="rId6" Type="http://schemas.openxmlformats.org/officeDocument/2006/relationships/slideLayout" Target="../slideLayouts/slideLayout277.xml"/><Relationship Id="rId11" Type="http://schemas.openxmlformats.org/officeDocument/2006/relationships/slideLayout" Target="../slideLayouts/slideLayout282.xml"/><Relationship Id="rId5" Type="http://schemas.openxmlformats.org/officeDocument/2006/relationships/slideLayout" Target="../slideLayouts/slideLayout276.xml"/><Relationship Id="rId15" Type="http://schemas.openxmlformats.org/officeDocument/2006/relationships/slideLayout" Target="../slideLayouts/slideLayout286.xml"/><Relationship Id="rId10" Type="http://schemas.openxmlformats.org/officeDocument/2006/relationships/slideLayout" Target="../slideLayouts/slideLayout281.xml"/><Relationship Id="rId19" Type="http://schemas.openxmlformats.org/officeDocument/2006/relationships/tags" Target="../tags/tag434.xml"/><Relationship Id="rId4" Type="http://schemas.openxmlformats.org/officeDocument/2006/relationships/slideLayout" Target="../slideLayouts/slideLayout275.xml"/><Relationship Id="rId9" Type="http://schemas.openxmlformats.org/officeDocument/2006/relationships/slideLayout" Target="../slideLayouts/slideLayout280.xml"/><Relationship Id="rId14" Type="http://schemas.openxmlformats.org/officeDocument/2006/relationships/slideLayout" Target="../slideLayouts/slideLayout285.xml"/><Relationship Id="rId22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13" Type="http://schemas.openxmlformats.org/officeDocument/2006/relationships/slideLayout" Target="../slideLayouts/slideLayout299.xml"/><Relationship Id="rId18" Type="http://schemas.openxmlformats.org/officeDocument/2006/relationships/tags" Target="../tags/tag459.xml"/><Relationship Id="rId3" Type="http://schemas.openxmlformats.org/officeDocument/2006/relationships/slideLayout" Target="../slideLayouts/slideLayout289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93.xml"/><Relationship Id="rId12" Type="http://schemas.openxmlformats.org/officeDocument/2006/relationships/slideLayout" Target="../slideLayouts/slideLayout298.xml"/><Relationship Id="rId17" Type="http://schemas.openxmlformats.org/officeDocument/2006/relationships/vmlDrawing" Target="../drawings/vmlDrawing60.vml"/><Relationship Id="rId2" Type="http://schemas.openxmlformats.org/officeDocument/2006/relationships/slideLayout" Target="../slideLayouts/slideLayout288.xml"/><Relationship Id="rId16" Type="http://schemas.openxmlformats.org/officeDocument/2006/relationships/theme" Target="../theme/theme20.xml"/><Relationship Id="rId20" Type="http://schemas.openxmlformats.org/officeDocument/2006/relationships/oleObject" Target="../embeddings/oleObject60.bin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5" Type="http://schemas.openxmlformats.org/officeDocument/2006/relationships/slideLayout" Target="../slideLayouts/slideLayout301.xml"/><Relationship Id="rId10" Type="http://schemas.openxmlformats.org/officeDocument/2006/relationships/slideLayout" Target="../slideLayouts/slideLayout296.xml"/><Relationship Id="rId19" Type="http://schemas.openxmlformats.org/officeDocument/2006/relationships/tags" Target="../tags/tag460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Relationship Id="rId14" Type="http://schemas.openxmlformats.org/officeDocument/2006/relationships/slideLayout" Target="../slideLayouts/slideLayout300.xml"/><Relationship Id="rId22" Type="http://schemas.openxmlformats.org/officeDocument/2006/relationships/image" Target="../media/image6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9.xml"/><Relationship Id="rId13" Type="http://schemas.openxmlformats.org/officeDocument/2006/relationships/slideLayout" Target="../slideLayouts/slideLayout314.xml"/><Relationship Id="rId18" Type="http://schemas.openxmlformats.org/officeDocument/2006/relationships/tags" Target="../tags/tag485.xml"/><Relationship Id="rId3" Type="http://schemas.openxmlformats.org/officeDocument/2006/relationships/slideLayout" Target="../slideLayouts/slideLayout304.xml"/><Relationship Id="rId7" Type="http://schemas.openxmlformats.org/officeDocument/2006/relationships/slideLayout" Target="../slideLayouts/slideLayout308.xml"/><Relationship Id="rId12" Type="http://schemas.openxmlformats.org/officeDocument/2006/relationships/slideLayout" Target="../slideLayouts/slideLayout313.xml"/><Relationship Id="rId17" Type="http://schemas.openxmlformats.org/officeDocument/2006/relationships/vmlDrawing" Target="../drawings/vmlDrawing65.vml"/><Relationship Id="rId2" Type="http://schemas.openxmlformats.org/officeDocument/2006/relationships/slideLayout" Target="../slideLayouts/slideLayout303.xml"/><Relationship Id="rId16" Type="http://schemas.openxmlformats.org/officeDocument/2006/relationships/theme" Target="../theme/theme2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02.xml"/><Relationship Id="rId6" Type="http://schemas.openxmlformats.org/officeDocument/2006/relationships/slideLayout" Target="../slideLayouts/slideLayout307.xml"/><Relationship Id="rId11" Type="http://schemas.openxmlformats.org/officeDocument/2006/relationships/slideLayout" Target="../slideLayouts/slideLayout312.xml"/><Relationship Id="rId5" Type="http://schemas.openxmlformats.org/officeDocument/2006/relationships/slideLayout" Target="../slideLayouts/slideLayout306.xml"/><Relationship Id="rId15" Type="http://schemas.openxmlformats.org/officeDocument/2006/relationships/slideLayout" Target="../slideLayouts/slideLayout316.xml"/><Relationship Id="rId10" Type="http://schemas.openxmlformats.org/officeDocument/2006/relationships/slideLayout" Target="../slideLayouts/slideLayout311.xml"/><Relationship Id="rId19" Type="http://schemas.openxmlformats.org/officeDocument/2006/relationships/oleObject" Target="../embeddings/oleObject65.bin"/><Relationship Id="rId4" Type="http://schemas.openxmlformats.org/officeDocument/2006/relationships/slideLayout" Target="../slideLayouts/slideLayout305.xml"/><Relationship Id="rId9" Type="http://schemas.openxmlformats.org/officeDocument/2006/relationships/slideLayout" Target="../slideLayouts/slideLayout310.xml"/><Relationship Id="rId14" Type="http://schemas.openxmlformats.org/officeDocument/2006/relationships/slideLayout" Target="../slideLayouts/slideLayout315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4.xml"/><Relationship Id="rId13" Type="http://schemas.openxmlformats.org/officeDocument/2006/relationships/slideLayout" Target="../slideLayouts/slideLayout329.xml"/><Relationship Id="rId18" Type="http://schemas.openxmlformats.org/officeDocument/2006/relationships/tags" Target="../tags/tag508.xml"/><Relationship Id="rId3" Type="http://schemas.openxmlformats.org/officeDocument/2006/relationships/slideLayout" Target="../slideLayouts/slideLayout319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323.xml"/><Relationship Id="rId12" Type="http://schemas.openxmlformats.org/officeDocument/2006/relationships/slideLayout" Target="../slideLayouts/slideLayout328.xml"/><Relationship Id="rId17" Type="http://schemas.openxmlformats.org/officeDocument/2006/relationships/vmlDrawing" Target="../drawings/vmlDrawing70.vml"/><Relationship Id="rId2" Type="http://schemas.openxmlformats.org/officeDocument/2006/relationships/slideLayout" Target="../slideLayouts/slideLayout318.xml"/><Relationship Id="rId16" Type="http://schemas.openxmlformats.org/officeDocument/2006/relationships/theme" Target="../theme/theme22.xml"/><Relationship Id="rId20" Type="http://schemas.openxmlformats.org/officeDocument/2006/relationships/oleObject" Target="../embeddings/oleObject70.bin"/><Relationship Id="rId1" Type="http://schemas.openxmlformats.org/officeDocument/2006/relationships/slideLayout" Target="../slideLayouts/slideLayout317.xml"/><Relationship Id="rId6" Type="http://schemas.openxmlformats.org/officeDocument/2006/relationships/slideLayout" Target="../slideLayouts/slideLayout322.xml"/><Relationship Id="rId11" Type="http://schemas.openxmlformats.org/officeDocument/2006/relationships/slideLayout" Target="../slideLayouts/slideLayout327.xml"/><Relationship Id="rId5" Type="http://schemas.openxmlformats.org/officeDocument/2006/relationships/slideLayout" Target="../slideLayouts/slideLayout321.xml"/><Relationship Id="rId15" Type="http://schemas.openxmlformats.org/officeDocument/2006/relationships/slideLayout" Target="../slideLayouts/slideLayout331.xml"/><Relationship Id="rId10" Type="http://schemas.openxmlformats.org/officeDocument/2006/relationships/slideLayout" Target="../slideLayouts/slideLayout326.xml"/><Relationship Id="rId19" Type="http://schemas.openxmlformats.org/officeDocument/2006/relationships/tags" Target="../tags/tag509.xml"/><Relationship Id="rId4" Type="http://schemas.openxmlformats.org/officeDocument/2006/relationships/slideLayout" Target="../slideLayouts/slideLayout320.xml"/><Relationship Id="rId9" Type="http://schemas.openxmlformats.org/officeDocument/2006/relationships/slideLayout" Target="../slideLayouts/slideLayout325.xml"/><Relationship Id="rId14" Type="http://schemas.openxmlformats.org/officeDocument/2006/relationships/slideLayout" Target="../slideLayouts/slideLayout330.xml"/><Relationship Id="rId22" Type="http://schemas.openxmlformats.org/officeDocument/2006/relationships/image" Target="../media/image6.pn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9.xml"/><Relationship Id="rId13" Type="http://schemas.openxmlformats.org/officeDocument/2006/relationships/slideLayout" Target="../slideLayouts/slideLayout344.xml"/><Relationship Id="rId18" Type="http://schemas.openxmlformats.org/officeDocument/2006/relationships/tags" Target="../tags/tag534.xml"/><Relationship Id="rId3" Type="http://schemas.openxmlformats.org/officeDocument/2006/relationships/slideLayout" Target="../slideLayouts/slideLayout334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338.xml"/><Relationship Id="rId12" Type="http://schemas.openxmlformats.org/officeDocument/2006/relationships/slideLayout" Target="../slideLayouts/slideLayout343.xml"/><Relationship Id="rId17" Type="http://schemas.openxmlformats.org/officeDocument/2006/relationships/vmlDrawing" Target="../drawings/vmlDrawing75.vml"/><Relationship Id="rId2" Type="http://schemas.openxmlformats.org/officeDocument/2006/relationships/slideLayout" Target="../slideLayouts/slideLayout333.xml"/><Relationship Id="rId16" Type="http://schemas.openxmlformats.org/officeDocument/2006/relationships/theme" Target="../theme/theme23.xml"/><Relationship Id="rId20" Type="http://schemas.openxmlformats.org/officeDocument/2006/relationships/oleObject" Target="../embeddings/oleObject75.bin"/><Relationship Id="rId1" Type="http://schemas.openxmlformats.org/officeDocument/2006/relationships/slideLayout" Target="../slideLayouts/slideLayout332.xml"/><Relationship Id="rId6" Type="http://schemas.openxmlformats.org/officeDocument/2006/relationships/slideLayout" Target="../slideLayouts/slideLayout337.xml"/><Relationship Id="rId11" Type="http://schemas.openxmlformats.org/officeDocument/2006/relationships/slideLayout" Target="../slideLayouts/slideLayout342.xml"/><Relationship Id="rId5" Type="http://schemas.openxmlformats.org/officeDocument/2006/relationships/slideLayout" Target="../slideLayouts/slideLayout336.xml"/><Relationship Id="rId15" Type="http://schemas.openxmlformats.org/officeDocument/2006/relationships/slideLayout" Target="../slideLayouts/slideLayout346.xml"/><Relationship Id="rId10" Type="http://schemas.openxmlformats.org/officeDocument/2006/relationships/slideLayout" Target="../slideLayouts/slideLayout341.xml"/><Relationship Id="rId19" Type="http://schemas.openxmlformats.org/officeDocument/2006/relationships/tags" Target="../tags/tag535.xml"/><Relationship Id="rId4" Type="http://schemas.openxmlformats.org/officeDocument/2006/relationships/slideLayout" Target="../slideLayouts/slideLayout335.xml"/><Relationship Id="rId9" Type="http://schemas.openxmlformats.org/officeDocument/2006/relationships/slideLayout" Target="../slideLayouts/slideLayout340.xml"/><Relationship Id="rId14" Type="http://schemas.openxmlformats.org/officeDocument/2006/relationships/slideLayout" Target="../slideLayouts/slideLayout345.xml"/><Relationship Id="rId22" Type="http://schemas.openxmlformats.org/officeDocument/2006/relationships/image" Target="../media/image6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4.xml"/><Relationship Id="rId13" Type="http://schemas.openxmlformats.org/officeDocument/2006/relationships/slideLayout" Target="../slideLayouts/slideLayout359.xml"/><Relationship Id="rId18" Type="http://schemas.openxmlformats.org/officeDocument/2006/relationships/tags" Target="../tags/tag560.xml"/><Relationship Id="rId3" Type="http://schemas.openxmlformats.org/officeDocument/2006/relationships/slideLayout" Target="../slideLayouts/slideLayout349.xml"/><Relationship Id="rId7" Type="http://schemas.openxmlformats.org/officeDocument/2006/relationships/slideLayout" Target="../slideLayouts/slideLayout353.xml"/><Relationship Id="rId12" Type="http://schemas.openxmlformats.org/officeDocument/2006/relationships/slideLayout" Target="../slideLayouts/slideLayout358.xml"/><Relationship Id="rId17" Type="http://schemas.openxmlformats.org/officeDocument/2006/relationships/vmlDrawing" Target="../drawings/vmlDrawing80.vml"/><Relationship Id="rId2" Type="http://schemas.openxmlformats.org/officeDocument/2006/relationships/slideLayout" Target="../slideLayouts/slideLayout348.xml"/><Relationship Id="rId16" Type="http://schemas.openxmlformats.org/officeDocument/2006/relationships/theme" Target="../theme/theme2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47.xml"/><Relationship Id="rId6" Type="http://schemas.openxmlformats.org/officeDocument/2006/relationships/slideLayout" Target="../slideLayouts/slideLayout352.xml"/><Relationship Id="rId11" Type="http://schemas.openxmlformats.org/officeDocument/2006/relationships/slideLayout" Target="../slideLayouts/slideLayout357.xml"/><Relationship Id="rId5" Type="http://schemas.openxmlformats.org/officeDocument/2006/relationships/slideLayout" Target="../slideLayouts/slideLayout351.xml"/><Relationship Id="rId15" Type="http://schemas.openxmlformats.org/officeDocument/2006/relationships/slideLayout" Target="../slideLayouts/slideLayout361.xml"/><Relationship Id="rId10" Type="http://schemas.openxmlformats.org/officeDocument/2006/relationships/slideLayout" Target="../slideLayouts/slideLayout356.xml"/><Relationship Id="rId19" Type="http://schemas.openxmlformats.org/officeDocument/2006/relationships/oleObject" Target="../embeddings/oleObject80.bin"/><Relationship Id="rId4" Type="http://schemas.openxmlformats.org/officeDocument/2006/relationships/slideLayout" Target="../slideLayouts/slideLayout350.xml"/><Relationship Id="rId9" Type="http://schemas.openxmlformats.org/officeDocument/2006/relationships/slideLayout" Target="../slideLayouts/slideLayout355.xml"/><Relationship Id="rId14" Type="http://schemas.openxmlformats.org/officeDocument/2006/relationships/slideLayout" Target="../slideLayouts/slideLayout360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9.xml"/><Relationship Id="rId13" Type="http://schemas.openxmlformats.org/officeDocument/2006/relationships/slideLayout" Target="../slideLayouts/slideLayout374.xml"/><Relationship Id="rId18" Type="http://schemas.openxmlformats.org/officeDocument/2006/relationships/tags" Target="../tags/tag586.xml"/><Relationship Id="rId3" Type="http://schemas.openxmlformats.org/officeDocument/2006/relationships/slideLayout" Target="../slideLayouts/slideLayout364.xml"/><Relationship Id="rId7" Type="http://schemas.openxmlformats.org/officeDocument/2006/relationships/slideLayout" Target="../slideLayouts/slideLayout368.xml"/><Relationship Id="rId12" Type="http://schemas.openxmlformats.org/officeDocument/2006/relationships/slideLayout" Target="../slideLayouts/slideLayout373.xml"/><Relationship Id="rId17" Type="http://schemas.openxmlformats.org/officeDocument/2006/relationships/vmlDrawing" Target="../drawings/vmlDrawing85.vml"/><Relationship Id="rId2" Type="http://schemas.openxmlformats.org/officeDocument/2006/relationships/slideLayout" Target="../slideLayouts/slideLayout363.xml"/><Relationship Id="rId16" Type="http://schemas.openxmlformats.org/officeDocument/2006/relationships/theme" Target="../theme/theme25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62.xml"/><Relationship Id="rId6" Type="http://schemas.openxmlformats.org/officeDocument/2006/relationships/slideLayout" Target="../slideLayouts/slideLayout367.xml"/><Relationship Id="rId11" Type="http://schemas.openxmlformats.org/officeDocument/2006/relationships/slideLayout" Target="../slideLayouts/slideLayout372.xml"/><Relationship Id="rId5" Type="http://schemas.openxmlformats.org/officeDocument/2006/relationships/slideLayout" Target="../slideLayouts/slideLayout366.xml"/><Relationship Id="rId15" Type="http://schemas.openxmlformats.org/officeDocument/2006/relationships/slideLayout" Target="../slideLayouts/slideLayout376.xml"/><Relationship Id="rId10" Type="http://schemas.openxmlformats.org/officeDocument/2006/relationships/slideLayout" Target="../slideLayouts/slideLayout371.xml"/><Relationship Id="rId19" Type="http://schemas.openxmlformats.org/officeDocument/2006/relationships/oleObject" Target="../embeddings/oleObject85.bin"/><Relationship Id="rId4" Type="http://schemas.openxmlformats.org/officeDocument/2006/relationships/slideLayout" Target="../slideLayouts/slideLayout365.xml"/><Relationship Id="rId9" Type="http://schemas.openxmlformats.org/officeDocument/2006/relationships/slideLayout" Target="../slideLayouts/slideLayout370.xml"/><Relationship Id="rId14" Type="http://schemas.openxmlformats.org/officeDocument/2006/relationships/slideLayout" Target="../slideLayouts/slideLayout375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4.xml"/><Relationship Id="rId13" Type="http://schemas.openxmlformats.org/officeDocument/2006/relationships/slideLayout" Target="../slideLayouts/slideLayout389.xml"/><Relationship Id="rId18" Type="http://schemas.openxmlformats.org/officeDocument/2006/relationships/vmlDrawing" Target="../drawings/vmlDrawing90.vml"/><Relationship Id="rId3" Type="http://schemas.openxmlformats.org/officeDocument/2006/relationships/slideLayout" Target="../slideLayouts/slideLayout379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383.xml"/><Relationship Id="rId12" Type="http://schemas.openxmlformats.org/officeDocument/2006/relationships/slideLayout" Target="../slideLayouts/slideLayout388.xml"/><Relationship Id="rId17" Type="http://schemas.openxmlformats.org/officeDocument/2006/relationships/theme" Target="../theme/theme26.xml"/><Relationship Id="rId2" Type="http://schemas.openxmlformats.org/officeDocument/2006/relationships/slideLayout" Target="../slideLayouts/slideLayout378.xml"/><Relationship Id="rId16" Type="http://schemas.openxmlformats.org/officeDocument/2006/relationships/slideLayout" Target="../slideLayouts/slideLayout392.xml"/><Relationship Id="rId20" Type="http://schemas.openxmlformats.org/officeDocument/2006/relationships/oleObject" Target="../embeddings/oleObject90.bin"/><Relationship Id="rId1" Type="http://schemas.openxmlformats.org/officeDocument/2006/relationships/slideLayout" Target="../slideLayouts/slideLayout377.xml"/><Relationship Id="rId6" Type="http://schemas.openxmlformats.org/officeDocument/2006/relationships/slideLayout" Target="../slideLayouts/slideLayout382.xml"/><Relationship Id="rId11" Type="http://schemas.openxmlformats.org/officeDocument/2006/relationships/slideLayout" Target="../slideLayouts/slideLayout387.xml"/><Relationship Id="rId5" Type="http://schemas.openxmlformats.org/officeDocument/2006/relationships/slideLayout" Target="../slideLayouts/slideLayout381.xml"/><Relationship Id="rId15" Type="http://schemas.openxmlformats.org/officeDocument/2006/relationships/slideLayout" Target="../slideLayouts/slideLayout391.xml"/><Relationship Id="rId10" Type="http://schemas.openxmlformats.org/officeDocument/2006/relationships/slideLayout" Target="../slideLayouts/slideLayout386.xml"/><Relationship Id="rId19" Type="http://schemas.openxmlformats.org/officeDocument/2006/relationships/tags" Target="../tags/tag612.xml"/><Relationship Id="rId4" Type="http://schemas.openxmlformats.org/officeDocument/2006/relationships/slideLayout" Target="../slideLayouts/slideLayout380.xml"/><Relationship Id="rId9" Type="http://schemas.openxmlformats.org/officeDocument/2006/relationships/slideLayout" Target="../slideLayouts/slideLayout385.xml"/><Relationship Id="rId14" Type="http://schemas.openxmlformats.org/officeDocument/2006/relationships/slideLayout" Target="../slideLayouts/slideLayout390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0.xml"/><Relationship Id="rId13" Type="http://schemas.openxmlformats.org/officeDocument/2006/relationships/slideLayout" Target="../slideLayouts/slideLayout405.xml"/><Relationship Id="rId18" Type="http://schemas.openxmlformats.org/officeDocument/2006/relationships/tags" Target="../tags/tag648.xml"/><Relationship Id="rId3" Type="http://schemas.openxmlformats.org/officeDocument/2006/relationships/slideLayout" Target="../slideLayouts/slideLayout395.xml"/><Relationship Id="rId7" Type="http://schemas.openxmlformats.org/officeDocument/2006/relationships/slideLayout" Target="../slideLayouts/slideLayout399.xml"/><Relationship Id="rId12" Type="http://schemas.openxmlformats.org/officeDocument/2006/relationships/slideLayout" Target="../slideLayouts/slideLayout404.xml"/><Relationship Id="rId17" Type="http://schemas.openxmlformats.org/officeDocument/2006/relationships/vmlDrawing" Target="../drawings/vmlDrawing96.vml"/><Relationship Id="rId2" Type="http://schemas.openxmlformats.org/officeDocument/2006/relationships/slideLayout" Target="../slideLayouts/slideLayout394.xml"/><Relationship Id="rId16" Type="http://schemas.openxmlformats.org/officeDocument/2006/relationships/theme" Target="../theme/theme2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93.xml"/><Relationship Id="rId6" Type="http://schemas.openxmlformats.org/officeDocument/2006/relationships/slideLayout" Target="../slideLayouts/slideLayout398.xml"/><Relationship Id="rId11" Type="http://schemas.openxmlformats.org/officeDocument/2006/relationships/slideLayout" Target="../slideLayouts/slideLayout403.xml"/><Relationship Id="rId5" Type="http://schemas.openxmlformats.org/officeDocument/2006/relationships/slideLayout" Target="../slideLayouts/slideLayout397.xml"/><Relationship Id="rId15" Type="http://schemas.openxmlformats.org/officeDocument/2006/relationships/slideLayout" Target="../slideLayouts/slideLayout407.xml"/><Relationship Id="rId10" Type="http://schemas.openxmlformats.org/officeDocument/2006/relationships/slideLayout" Target="../slideLayouts/slideLayout402.xml"/><Relationship Id="rId19" Type="http://schemas.openxmlformats.org/officeDocument/2006/relationships/oleObject" Target="../embeddings/oleObject96.bin"/><Relationship Id="rId4" Type="http://schemas.openxmlformats.org/officeDocument/2006/relationships/slideLayout" Target="../slideLayouts/slideLayout396.xml"/><Relationship Id="rId9" Type="http://schemas.openxmlformats.org/officeDocument/2006/relationships/slideLayout" Target="../slideLayouts/slideLayout401.xml"/><Relationship Id="rId14" Type="http://schemas.openxmlformats.org/officeDocument/2006/relationships/slideLayout" Target="../slideLayouts/slideLayout406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5.xml"/><Relationship Id="rId13" Type="http://schemas.openxmlformats.org/officeDocument/2006/relationships/slideLayout" Target="../slideLayouts/slideLayout420.xml"/><Relationship Id="rId18" Type="http://schemas.openxmlformats.org/officeDocument/2006/relationships/tags" Target="../tags/tag674.xml"/><Relationship Id="rId3" Type="http://schemas.openxmlformats.org/officeDocument/2006/relationships/slideLayout" Target="../slideLayouts/slideLayout410.xml"/><Relationship Id="rId7" Type="http://schemas.openxmlformats.org/officeDocument/2006/relationships/slideLayout" Target="../slideLayouts/slideLayout414.xml"/><Relationship Id="rId12" Type="http://schemas.openxmlformats.org/officeDocument/2006/relationships/slideLayout" Target="../slideLayouts/slideLayout419.xml"/><Relationship Id="rId17" Type="http://schemas.openxmlformats.org/officeDocument/2006/relationships/vmlDrawing" Target="../drawings/vmlDrawing101.vml"/><Relationship Id="rId2" Type="http://schemas.openxmlformats.org/officeDocument/2006/relationships/slideLayout" Target="../slideLayouts/slideLayout409.xml"/><Relationship Id="rId16" Type="http://schemas.openxmlformats.org/officeDocument/2006/relationships/theme" Target="../theme/theme28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08.xml"/><Relationship Id="rId6" Type="http://schemas.openxmlformats.org/officeDocument/2006/relationships/slideLayout" Target="../slideLayouts/slideLayout413.xml"/><Relationship Id="rId11" Type="http://schemas.openxmlformats.org/officeDocument/2006/relationships/slideLayout" Target="../slideLayouts/slideLayout418.xml"/><Relationship Id="rId5" Type="http://schemas.openxmlformats.org/officeDocument/2006/relationships/slideLayout" Target="../slideLayouts/slideLayout412.xml"/><Relationship Id="rId15" Type="http://schemas.openxmlformats.org/officeDocument/2006/relationships/slideLayout" Target="../slideLayouts/slideLayout422.xml"/><Relationship Id="rId10" Type="http://schemas.openxmlformats.org/officeDocument/2006/relationships/slideLayout" Target="../slideLayouts/slideLayout417.xml"/><Relationship Id="rId19" Type="http://schemas.openxmlformats.org/officeDocument/2006/relationships/oleObject" Target="../embeddings/oleObject101.bin"/><Relationship Id="rId4" Type="http://schemas.openxmlformats.org/officeDocument/2006/relationships/slideLayout" Target="../slideLayouts/slideLayout411.xml"/><Relationship Id="rId9" Type="http://schemas.openxmlformats.org/officeDocument/2006/relationships/slideLayout" Target="../slideLayouts/slideLayout416.xml"/><Relationship Id="rId14" Type="http://schemas.openxmlformats.org/officeDocument/2006/relationships/slideLayout" Target="../slideLayouts/slideLayout421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0.xml"/><Relationship Id="rId13" Type="http://schemas.openxmlformats.org/officeDocument/2006/relationships/slideLayout" Target="../slideLayouts/slideLayout435.xml"/><Relationship Id="rId18" Type="http://schemas.openxmlformats.org/officeDocument/2006/relationships/tags" Target="../tags/tag700.xml"/><Relationship Id="rId3" Type="http://schemas.openxmlformats.org/officeDocument/2006/relationships/slideLayout" Target="../slideLayouts/slideLayout425.xml"/><Relationship Id="rId7" Type="http://schemas.openxmlformats.org/officeDocument/2006/relationships/slideLayout" Target="../slideLayouts/slideLayout429.xml"/><Relationship Id="rId12" Type="http://schemas.openxmlformats.org/officeDocument/2006/relationships/slideLayout" Target="../slideLayouts/slideLayout434.xml"/><Relationship Id="rId17" Type="http://schemas.openxmlformats.org/officeDocument/2006/relationships/vmlDrawing" Target="../drawings/vmlDrawing106.vml"/><Relationship Id="rId2" Type="http://schemas.openxmlformats.org/officeDocument/2006/relationships/slideLayout" Target="../slideLayouts/slideLayout424.xml"/><Relationship Id="rId16" Type="http://schemas.openxmlformats.org/officeDocument/2006/relationships/theme" Target="../theme/theme29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23.xml"/><Relationship Id="rId6" Type="http://schemas.openxmlformats.org/officeDocument/2006/relationships/slideLayout" Target="../slideLayouts/slideLayout428.xml"/><Relationship Id="rId11" Type="http://schemas.openxmlformats.org/officeDocument/2006/relationships/slideLayout" Target="../slideLayouts/slideLayout433.xml"/><Relationship Id="rId5" Type="http://schemas.openxmlformats.org/officeDocument/2006/relationships/slideLayout" Target="../slideLayouts/slideLayout427.xml"/><Relationship Id="rId15" Type="http://schemas.openxmlformats.org/officeDocument/2006/relationships/slideLayout" Target="../slideLayouts/slideLayout437.xml"/><Relationship Id="rId10" Type="http://schemas.openxmlformats.org/officeDocument/2006/relationships/slideLayout" Target="../slideLayouts/slideLayout432.xml"/><Relationship Id="rId19" Type="http://schemas.openxmlformats.org/officeDocument/2006/relationships/oleObject" Target="../embeddings/oleObject106.bin"/><Relationship Id="rId4" Type="http://schemas.openxmlformats.org/officeDocument/2006/relationships/slideLayout" Target="../slideLayouts/slideLayout426.xml"/><Relationship Id="rId9" Type="http://schemas.openxmlformats.org/officeDocument/2006/relationships/slideLayout" Target="../slideLayouts/slideLayout431.xml"/><Relationship Id="rId14" Type="http://schemas.openxmlformats.org/officeDocument/2006/relationships/slideLayout" Target="../slideLayouts/slideLayout4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5.xml"/><Relationship Id="rId13" Type="http://schemas.openxmlformats.org/officeDocument/2006/relationships/slideLayout" Target="../slideLayouts/slideLayout450.xml"/><Relationship Id="rId18" Type="http://schemas.openxmlformats.org/officeDocument/2006/relationships/tags" Target="../tags/tag727.xml"/><Relationship Id="rId3" Type="http://schemas.openxmlformats.org/officeDocument/2006/relationships/slideLayout" Target="../slideLayouts/slideLayout440.xml"/><Relationship Id="rId7" Type="http://schemas.openxmlformats.org/officeDocument/2006/relationships/slideLayout" Target="../slideLayouts/slideLayout444.xml"/><Relationship Id="rId12" Type="http://schemas.openxmlformats.org/officeDocument/2006/relationships/slideLayout" Target="../slideLayouts/slideLayout449.xml"/><Relationship Id="rId17" Type="http://schemas.openxmlformats.org/officeDocument/2006/relationships/vmlDrawing" Target="../drawings/vmlDrawing112.vml"/><Relationship Id="rId2" Type="http://schemas.openxmlformats.org/officeDocument/2006/relationships/slideLayout" Target="../slideLayouts/slideLayout439.xml"/><Relationship Id="rId16" Type="http://schemas.openxmlformats.org/officeDocument/2006/relationships/theme" Target="../theme/theme30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38.xml"/><Relationship Id="rId6" Type="http://schemas.openxmlformats.org/officeDocument/2006/relationships/slideLayout" Target="../slideLayouts/slideLayout443.xml"/><Relationship Id="rId11" Type="http://schemas.openxmlformats.org/officeDocument/2006/relationships/slideLayout" Target="../slideLayouts/slideLayout448.xml"/><Relationship Id="rId5" Type="http://schemas.openxmlformats.org/officeDocument/2006/relationships/slideLayout" Target="../slideLayouts/slideLayout442.xml"/><Relationship Id="rId15" Type="http://schemas.openxmlformats.org/officeDocument/2006/relationships/slideLayout" Target="../slideLayouts/slideLayout452.xml"/><Relationship Id="rId10" Type="http://schemas.openxmlformats.org/officeDocument/2006/relationships/slideLayout" Target="../slideLayouts/slideLayout447.xml"/><Relationship Id="rId19" Type="http://schemas.openxmlformats.org/officeDocument/2006/relationships/oleObject" Target="../embeddings/oleObject112.bin"/><Relationship Id="rId4" Type="http://schemas.openxmlformats.org/officeDocument/2006/relationships/slideLayout" Target="../slideLayouts/slideLayout441.xml"/><Relationship Id="rId9" Type="http://schemas.openxmlformats.org/officeDocument/2006/relationships/slideLayout" Target="../slideLayouts/slideLayout446.xml"/><Relationship Id="rId14" Type="http://schemas.openxmlformats.org/officeDocument/2006/relationships/slideLayout" Target="../slideLayouts/slideLayout451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0.xml"/><Relationship Id="rId13" Type="http://schemas.openxmlformats.org/officeDocument/2006/relationships/slideLayout" Target="../slideLayouts/slideLayout465.xml"/><Relationship Id="rId18" Type="http://schemas.openxmlformats.org/officeDocument/2006/relationships/tags" Target="../tags/tag754.xml"/><Relationship Id="rId3" Type="http://schemas.openxmlformats.org/officeDocument/2006/relationships/slideLayout" Target="../slideLayouts/slideLayout455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459.xml"/><Relationship Id="rId12" Type="http://schemas.openxmlformats.org/officeDocument/2006/relationships/slideLayout" Target="../slideLayouts/slideLayout464.xml"/><Relationship Id="rId17" Type="http://schemas.openxmlformats.org/officeDocument/2006/relationships/vmlDrawing" Target="../drawings/vmlDrawing118.vml"/><Relationship Id="rId2" Type="http://schemas.openxmlformats.org/officeDocument/2006/relationships/slideLayout" Target="../slideLayouts/slideLayout454.xml"/><Relationship Id="rId16" Type="http://schemas.openxmlformats.org/officeDocument/2006/relationships/theme" Target="../theme/theme31.xml"/><Relationship Id="rId20" Type="http://schemas.openxmlformats.org/officeDocument/2006/relationships/oleObject" Target="../embeddings/oleObject118.bin"/><Relationship Id="rId1" Type="http://schemas.openxmlformats.org/officeDocument/2006/relationships/slideLayout" Target="../slideLayouts/slideLayout453.xml"/><Relationship Id="rId6" Type="http://schemas.openxmlformats.org/officeDocument/2006/relationships/slideLayout" Target="../slideLayouts/slideLayout458.xml"/><Relationship Id="rId11" Type="http://schemas.openxmlformats.org/officeDocument/2006/relationships/slideLayout" Target="../slideLayouts/slideLayout463.xml"/><Relationship Id="rId5" Type="http://schemas.openxmlformats.org/officeDocument/2006/relationships/slideLayout" Target="../slideLayouts/slideLayout457.xml"/><Relationship Id="rId15" Type="http://schemas.openxmlformats.org/officeDocument/2006/relationships/slideLayout" Target="../slideLayouts/slideLayout467.xml"/><Relationship Id="rId10" Type="http://schemas.openxmlformats.org/officeDocument/2006/relationships/slideLayout" Target="../slideLayouts/slideLayout462.xml"/><Relationship Id="rId19" Type="http://schemas.openxmlformats.org/officeDocument/2006/relationships/tags" Target="../tags/tag755.xml"/><Relationship Id="rId4" Type="http://schemas.openxmlformats.org/officeDocument/2006/relationships/slideLayout" Target="../slideLayouts/slideLayout456.xml"/><Relationship Id="rId9" Type="http://schemas.openxmlformats.org/officeDocument/2006/relationships/slideLayout" Target="../slideLayouts/slideLayout461.xml"/><Relationship Id="rId14" Type="http://schemas.openxmlformats.org/officeDocument/2006/relationships/slideLayout" Target="../slideLayouts/slideLayout466.xml"/><Relationship Id="rId22" Type="http://schemas.openxmlformats.org/officeDocument/2006/relationships/image" Target="../media/image6.png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5.xml"/><Relationship Id="rId13" Type="http://schemas.openxmlformats.org/officeDocument/2006/relationships/slideLayout" Target="../slideLayouts/slideLayout480.xml"/><Relationship Id="rId18" Type="http://schemas.openxmlformats.org/officeDocument/2006/relationships/theme" Target="../theme/theme32.xml"/><Relationship Id="rId3" Type="http://schemas.openxmlformats.org/officeDocument/2006/relationships/slideLayout" Target="../slideLayouts/slideLayout470.xml"/><Relationship Id="rId21" Type="http://schemas.openxmlformats.org/officeDocument/2006/relationships/image" Target="../media/image19.png"/><Relationship Id="rId7" Type="http://schemas.openxmlformats.org/officeDocument/2006/relationships/slideLayout" Target="../slideLayouts/slideLayout474.xml"/><Relationship Id="rId12" Type="http://schemas.openxmlformats.org/officeDocument/2006/relationships/slideLayout" Target="../slideLayouts/slideLayout479.xml"/><Relationship Id="rId17" Type="http://schemas.openxmlformats.org/officeDocument/2006/relationships/slideLayout" Target="../slideLayouts/slideLayout484.xml"/><Relationship Id="rId2" Type="http://schemas.openxmlformats.org/officeDocument/2006/relationships/slideLayout" Target="../slideLayouts/slideLayout469.xml"/><Relationship Id="rId16" Type="http://schemas.openxmlformats.org/officeDocument/2006/relationships/slideLayout" Target="../slideLayouts/slideLayout483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468.xml"/><Relationship Id="rId6" Type="http://schemas.openxmlformats.org/officeDocument/2006/relationships/slideLayout" Target="../slideLayouts/slideLayout473.xml"/><Relationship Id="rId11" Type="http://schemas.openxmlformats.org/officeDocument/2006/relationships/slideLayout" Target="../slideLayouts/slideLayout478.xml"/><Relationship Id="rId5" Type="http://schemas.openxmlformats.org/officeDocument/2006/relationships/slideLayout" Target="../slideLayouts/slideLayout472.xml"/><Relationship Id="rId15" Type="http://schemas.openxmlformats.org/officeDocument/2006/relationships/slideLayout" Target="../slideLayouts/slideLayout482.xml"/><Relationship Id="rId10" Type="http://schemas.openxmlformats.org/officeDocument/2006/relationships/slideLayout" Target="../slideLayouts/slideLayout477.xml"/><Relationship Id="rId19" Type="http://schemas.openxmlformats.org/officeDocument/2006/relationships/tags" Target="../tags/tag780.xml"/><Relationship Id="rId4" Type="http://schemas.openxmlformats.org/officeDocument/2006/relationships/slideLayout" Target="../slideLayouts/slideLayout471.xml"/><Relationship Id="rId9" Type="http://schemas.openxmlformats.org/officeDocument/2006/relationships/slideLayout" Target="../slideLayouts/slideLayout476.xml"/><Relationship Id="rId14" Type="http://schemas.openxmlformats.org/officeDocument/2006/relationships/slideLayout" Target="../slideLayouts/slideLayout481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2.xml"/><Relationship Id="rId13" Type="http://schemas.openxmlformats.org/officeDocument/2006/relationships/slideLayout" Target="../slideLayouts/slideLayout497.xml"/><Relationship Id="rId3" Type="http://schemas.openxmlformats.org/officeDocument/2006/relationships/slideLayout" Target="../slideLayouts/slideLayout487.xml"/><Relationship Id="rId7" Type="http://schemas.openxmlformats.org/officeDocument/2006/relationships/slideLayout" Target="../slideLayouts/slideLayout491.xml"/><Relationship Id="rId12" Type="http://schemas.openxmlformats.org/officeDocument/2006/relationships/slideLayout" Target="../slideLayouts/slideLayout496.xml"/><Relationship Id="rId2" Type="http://schemas.openxmlformats.org/officeDocument/2006/relationships/slideLayout" Target="../slideLayouts/slideLayout486.xml"/><Relationship Id="rId1" Type="http://schemas.openxmlformats.org/officeDocument/2006/relationships/slideLayout" Target="../slideLayouts/slideLayout485.xml"/><Relationship Id="rId6" Type="http://schemas.openxmlformats.org/officeDocument/2006/relationships/slideLayout" Target="../slideLayouts/slideLayout490.xml"/><Relationship Id="rId11" Type="http://schemas.openxmlformats.org/officeDocument/2006/relationships/slideLayout" Target="../slideLayouts/slideLayout495.xml"/><Relationship Id="rId5" Type="http://schemas.openxmlformats.org/officeDocument/2006/relationships/slideLayout" Target="../slideLayouts/slideLayout489.xml"/><Relationship Id="rId15" Type="http://schemas.openxmlformats.org/officeDocument/2006/relationships/theme" Target="../theme/theme33.xml"/><Relationship Id="rId10" Type="http://schemas.openxmlformats.org/officeDocument/2006/relationships/slideLayout" Target="../slideLayouts/slideLayout494.xml"/><Relationship Id="rId4" Type="http://schemas.openxmlformats.org/officeDocument/2006/relationships/slideLayout" Target="../slideLayouts/slideLayout488.xml"/><Relationship Id="rId9" Type="http://schemas.openxmlformats.org/officeDocument/2006/relationships/slideLayout" Target="../slideLayouts/slideLayout493.xml"/><Relationship Id="rId14" Type="http://schemas.openxmlformats.org/officeDocument/2006/relationships/slideLayout" Target="../slideLayouts/slideLayout498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6.xml"/><Relationship Id="rId13" Type="http://schemas.openxmlformats.org/officeDocument/2006/relationships/slideLayout" Target="../slideLayouts/slideLayout511.xml"/><Relationship Id="rId18" Type="http://schemas.openxmlformats.org/officeDocument/2006/relationships/tags" Target="../tags/tag804.xml"/><Relationship Id="rId3" Type="http://schemas.openxmlformats.org/officeDocument/2006/relationships/slideLayout" Target="../slideLayouts/slideLayout501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505.xml"/><Relationship Id="rId12" Type="http://schemas.openxmlformats.org/officeDocument/2006/relationships/slideLayout" Target="../slideLayouts/slideLayout510.xml"/><Relationship Id="rId17" Type="http://schemas.openxmlformats.org/officeDocument/2006/relationships/vmlDrawing" Target="../drawings/vmlDrawing126.vml"/><Relationship Id="rId2" Type="http://schemas.openxmlformats.org/officeDocument/2006/relationships/slideLayout" Target="../slideLayouts/slideLayout500.xml"/><Relationship Id="rId16" Type="http://schemas.openxmlformats.org/officeDocument/2006/relationships/theme" Target="../theme/theme34.xml"/><Relationship Id="rId20" Type="http://schemas.openxmlformats.org/officeDocument/2006/relationships/oleObject" Target="../embeddings/oleObject126.bin"/><Relationship Id="rId1" Type="http://schemas.openxmlformats.org/officeDocument/2006/relationships/slideLayout" Target="../slideLayouts/slideLayout499.xml"/><Relationship Id="rId6" Type="http://schemas.openxmlformats.org/officeDocument/2006/relationships/slideLayout" Target="../slideLayouts/slideLayout504.xml"/><Relationship Id="rId11" Type="http://schemas.openxmlformats.org/officeDocument/2006/relationships/slideLayout" Target="../slideLayouts/slideLayout509.xml"/><Relationship Id="rId5" Type="http://schemas.openxmlformats.org/officeDocument/2006/relationships/slideLayout" Target="../slideLayouts/slideLayout503.xml"/><Relationship Id="rId15" Type="http://schemas.openxmlformats.org/officeDocument/2006/relationships/slideLayout" Target="../slideLayouts/slideLayout513.xml"/><Relationship Id="rId10" Type="http://schemas.openxmlformats.org/officeDocument/2006/relationships/slideLayout" Target="../slideLayouts/slideLayout508.xml"/><Relationship Id="rId19" Type="http://schemas.openxmlformats.org/officeDocument/2006/relationships/tags" Target="../tags/tag805.xml"/><Relationship Id="rId4" Type="http://schemas.openxmlformats.org/officeDocument/2006/relationships/slideLayout" Target="../slideLayouts/slideLayout502.xml"/><Relationship Id="rId9" Type="http://schemas.openxmlformats.org/officeDocument/2006/relationships/slideLayout" Target="../slideLayouts/slideLayout507.xml"/><Relationship Id="rId14" Type="http://schemas.openxmlformats.org/officeDocument/2006/relationships/slideLayout" Target="../slideLayouts/slideLayout512.xml"/><Relationship Id="rId22" Type="http://schemas.openxmlformats.org/officeDocument/2006/relationships/image" Target="../media/image6.png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1.xml"/><Relationship Id="rId13" Type="http://schemas.openxmlformats.org/officeDocument/2006/relationships/slideLayout" Target="../slideLayouts/slideLayout526.xml"/><Relationship Id="rId18" Type="http://schemas.openxmlformats.org/officeDocument/2006/relationships/vmlDrawing" Target="../drawings/vmlDrawing132.vml"/><Relationship Id="rId3" Type="http://schemas.openxmlformats.org/officeDocument/2006/relationships/slideLayout" Target="../slideLayouts/slideLayout516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520.xml"/><Relationship Id="rId12" Type="http://schemas.openxmlformats.org/officeDocument/2006/relationships/slideLayout" Target="../slideLayouts/slideLayout525.xml"/><Relationship Id="rId17" Type="http://schemas.openxmlformats.org/officeDocument/2006/relationships/theme" Target="../theme/theme35.xml"/><Relationship Id="rId2" Type="http://schemas.openxmlformats.org/officeDocument/2006/relationships/slideLayout" Target="../slideLayouts/slideLayout515.xml"/><Relationship Id="rId16" Type="http://schemas.openxmlformats.org/officeDocument/2006/relationships/slideLayout" Target="../slideLayouts/slideLayout529.xml"/><Relationship Id="rId20" Type="http://schemas.openxmlformats.org/officeDocument/2006/relationships/oleObject" Target="../embeddings/oleObject132.bin"/><Relationship Id="rId1" Type="http://schemas.openxmlformats.org/officeDocument/2006/relationships/slideLayout" Target="../slideLayouts/slideLayout514.xml"/><Relationship Id="rId6" Type="http://schemas.openxmlformats.org/officeDocument/2006/relationships/slideLayout" Target="../slideLayouts/slideLayout519.xml"/><Relationship Id="rId11" Type="http://schemas.openxmlformats.org/officeDocument/2006/relationships/slideLayout" Target="../slideLayouts/slideLayout524.xml"/><Relationship Id="rId5" Type="http://schemas.openxmlformats.org/officeDocument/2006/relationships/slideLayout" Target="../slideLayouts/slideLayout518.xml"/><Relationship Id="rId15" Type="http://schemas.openxmlformats.org/officeDocument/2006/relationships/slideLayout" Target="../slideLayouts/slideLayout528.xml"/><Relationship Id="rId10" Type="http://schemas.openxmlformats.org/officeDocument/2006/relationships/slideLayout" Target="../slideLayouts/slideLayout523.xml"/><Relationship Id="rId19" Type="http://schemas.openxmlformats.org/officeDocument/2006/relationships/tags" Target="../tags/tag831.xml"/><Relationship Id="rId4" Type="http://schemas.openxmlformats.org/officeDocument/2006/relationships/slideLayout" Target="../slideLayouts/slideLayout517.xml"/><Relationship Id="rId9" Type="http://schemas.openxmlformats.org/officeDocument/2006/relationships/slideLayout" Target="../slideLayouts/slideLayout522.xml"/><Relationship Id="rId14" Type="http://schemas.openxmlformats.org/officeDocument/2006/relationships/slideLayout" Target="../slideLayouts/slideLayout527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7.xml"/><Relationship Id="rId13" Type="http://schemas.openxmlformats.org/officeDocument/2006/relationships/slideLayout" Target="../slideLayouts/slideLayout542.xml"/><Relationship Id="rId18" Type="http://schemas.openxmlformats.org/officeDocument/2006/relationships/tags" Target="../tags/tag867.xml"/><Relationship Id="rId3" Type="http://schemas.openxmlformats.org/officeDocument/2006/relationships/slideLayout" Target="../slideLayouts/slideLayout532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536.xml"/><Relationship Id="rId12" Type="http://schemas.openxmlformats.org/officeDocument/2006/relationships/slideLayout" Target="../slideLayouts/slideLayout541.xml"/><Relationship Id="rId17" Type="http://schemas.openxmlformats.org/officeDocument/2006/relationships/vmlDrawing" Target="../drawings/vmlDrawing138.vml"/><Relationship Id="rId2" Type="http://schemas.openxmlformats.org/officeDocument/2006/relationships/slideLayout" Target="../slideLayouts/slideLayout531.xml"/><Relationship Id="rId16" Type="http://schemas.openxmlformats.org/officeDocument/2006/relationships/theme" Target="../theme/theme36.xml"/><Relationship Id="rId20" Type="http://schemas.openxmlformats.org/officeDocument/2006/relationships/oleObject" Target="../embeddings/oleObject138.bin"/><Relationship Id="rId1" Type="http://schemas.openxmlformats.org/officeDocument/2006/relationships/slideLayout" Target="../slideLayouts/slideLayout530.xml"/><Relationship Id="rId6" Type="http://schemas.openxmlformats.org/officeDocument/2006/relationships/slideLayout" Target="../slideLayouts/slideLayout535.xml"/><Relationship Id="rId11" Type="http://schemas.openxmlformats.org/officeDocument/2006/relationships/slideLayout" Target="../slideLayouts/slideLayout540.xml"/><Relationship Id="rId5" Type="http://schemas.openxmlformats.org/officeDocument/2006/relationships/slideLayout" Target="../slideLayouts/slideLayout534.xml"/><Relationship Id="rId15" Type="http://schemas.openxmlformats.org/officeDocument/2006/relationships/slideLayout" Target="../slideLayouts/slideLayout544.xml"/><Relationship Id="rId10" Type="http://schemas.openxmlformats.org/officeDocument/2006/relationships/slideLayout" Target="../slideLayouts/slideLayout539.xml"/><Relationship Id="rId19" Type="http://schemas.openxmlformats.org/officeDocument/2006/relationships/tags" Target="../tags/tag868.xml"/><Relationship Id="rId4" Type="http://schemas.openxmlformats.org/officeDocument/2006/relationships/slideLayout" Target="../slideLayouts/slideLayout533.xml"/><Relationship Id="rId9" Type="http://schemas.openxmlformats.org/officeDocument/2006/relationships/slideLayout" Target="../slideLayouts/slideLayout538.xml"/><Relationship Id="rId14" Type="http://schemas.openxmlformats.org/officeDocument/2006/relationships/slideLayout" Target="../slideLayouts/slideLayout543.xml"/><Relationship Id="rId22" Type="http://schemas.openxmlformats.org/officeDocument/2006/relationships/image" Target="../media/image6.png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2.xml"/><Relationship Id="rId13" Type="http://schemas.openxmlformats.org/officeDocument/2006/relationships/slideLayout" Target="../slideLayouts/slideLayout557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547.xml"/><Relationship Id="rId7" Type="http://schemas.openxmlformats.org/officeDocument/2006/relationships/slideLayout" Target="../slideLayouts/slideLayout551.xml"/><Relationship Id="rId12" Type="http://schemas.openxmlformats.org/officeDocument/2006/relationships/slideLayout" Target="../slideLayouts/slideLayout556.xml"/><Relationship Id="rId17" Type="http://schemas.openxmlformats.org/officeDocument/2006/relationships/tags" Target="../tags/tag893.xml"/><Relationship Id="rId2" Type="http://schemas.openxmlformats.org/officeDocument/2006/relationships/slideLayout" Target="../slideLayouts/slideLayout546.xml"/><Relationship Id="rId16" Type="http://schemas.openxmlformats.org/officeDocument/2006/relationships/theme" Target="../theme/theme37.xml"/><Relationship Id="rId1" Type="http://schemas.openxmlformats.org/officeDocument/2006/relationships/slideLayout" Target="../slideLayouts/slideLayout545.xml"/><Relationship Id="rId6" Type="http://schemas.openxmlformats.org/officeDocument/2006/relationships/slideLayout" Target="../slideLayouts/slideLayout550.xml"/><Relationship Id="rId11" Type="http://schemas.openxmlformats.org/officeDocument/2006/relationships/slideLayout" Target="../slideLayouts/slideLayout555.xml"/><Relationship Id="rId5" Type="http://schemas.openxmlformats.org/officeDocument/2006/relationships/slideLayout" Target="../slideLayouts/slideLayout549.xml"/><Relationship Id="rId15" Type="http://schemas.openxmlformats.org/officeDocument/2006/relationships/slideLayout" Target="../slideLayouts/slideLayout559.xml"/><Relationship Id="rId10" Type="http://schemas.openxmlformats.org/officeDocument/2006/relationships/slideLayout" Target="../slideLayouts/slideLayout554.xml"/><Relationship Id="rId4" Type="http://schemas.openxmlformats.org/officeDocument/2006/relationships/slideLayout" Target="../slideLayouts/slideLayout548.xml"/><Relationship Id="rId9" Type="http://schemas.openxmlformats.org/officeDocument/2006/relationships/slideLayout" Target="../slideLayouts/slideLayout553.xml"/><Relationship Id="rId14" Type="http://schemas.openxmlformats.org/officeDocument/2006/relationships/slideLayout" Target="../slideLayouts/slideLayout558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7.xml"/><Relationship Id="rId13" Type="http://schemas.openxmlformats.org/officeDocument/2006/relationships/slideLayout" Target="../slideLayouts/slideLayout572.xml"/><Relationship Id="rId18" Type="http://schemas.openxmlformats.org/officeDocument/2006/relationships/tags" Target="../tags/tag917.xml"/><Relationship Id="rId3" Type="http://schemas.openxmlformats.org/officeDocument/2006/relationships/slideLayout" Target="../slideLayouts/slideLayout562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566.xml"/><Relationship Id="rId12" Type="http://schemas.openxmlformats.org/officeDocument/2006/relationships/slideLayout" Target="../slideLayouts/slideLayout571.xml"/><Relationship Id="rId17" Type="http://schemas.openxmlformats.org/officeDocument/2006/relationships/vmlDrawing" Target="../drawings/vmlDrawing146.vml"/><Relationship Id="rId2" Type="http://schemas.openxmlformats.org/officeDocument/2006/relationships/slideLayout" Target="../slideLayouts/slideLayout561.xml"/><Relationship Id="rId16" Type="http://schemas.openxmlformats.org/officeDocument/2006/relationships/theme" Target="../theme/theme38.xml"/><Relationship Id="rId20" Type="http://schemas.openxmlformats.org/officeDocument/2006/relationships/oleObject" Target="../embeddings/oleObject146.bin"/><Relationship Id="rId1" Type="http://schemas.openxmlformats.org/officeDocument/2006/relationships/slideLayout" Target="../slideLayouts/slideLayout560.xml"/><Relationship Id="rId6" Type="http://schemas.openxmlformats.org/officeDocument/2006/relationships/slideLayout" Target="../slideLayouts/slideLayout565.xml"/><Relationship Id="rId11" Type="http://schemas.openxmlformats.org/officeDocument/2006/relationships/slideLayout" Target="../slideLayouts/slideLayout570.xml"/><Relationship Id="rId5" Type="http://schemas.openxmlformats.org/officeDocument/2006/relationships/slideLayout" Target="../slideLayouts/slideLayout564.xml"/><Relationship Id="rId15" Type="http://schemas.openxmlformats.org/officeDocument/2006/relationships/slideLayout" Target="../slideLayouts/slideLayout574.xml"/><Relationship Id="rId10" Type="http://schemas.openxmlformats.org/officeDocument/2006/relationships/slideLayout" Target="../slideLayouts/slideLayout569.xml"/><Relationship Id="rId19" Type="http://schemas.openxmlformats.org/officeDocument/2006/relationships/tags" Target="../tags/tag918.xml"/><Relationship Id="rId4" Type="http://schemas.openxmlformats.org/officeDocument/2006/relationships/slideLayout" Target="../slideLayouts/slideLayout563.xml"/><Relationship Id="rId9" Type="http://schemas.openxmlformats.org/officeDocument/2006/relationships/slideLayout" Target="../slideLayouts/slideLayout568.xml"/><Relationship Id="rId14" Type="http://schemas.openxmlformats.org/officeDocument/2006/relationships/slideLayout" Target="../slideLayouts/slideLayout573.xml"/><Relationship Id="rId22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tags" Target="../tags/tag73.xml"/><Relationship Id="rId2" Type="http://schemas.openxmlformats.org/officeDocument/2006/relationships/slideLayout" Target="../slideLayouts/slideLayout48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tags" Target="../tags/tag98.xml"/><Relationship Id="rId2" Type="http://schemas.openxmlformats.org/officeDocument/2006/relationships/slideLayout" Target="../slideLayouts/slideLayout63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78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3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tags" Target="../tags/tag169.xml"/><Relationship Id="rId2" Type="http://schemas.openxmlformats.org/officeDocument/2006/relationships/slideLayout" Target="../slideLayouts/slideLayout108.xml"/><Relationship Id="rId16" Type="http://schemas.openxmlformats.org/officeDocument/2006/relationships/theme" Target="../theme/theme8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4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17" Type="http://schemas.openxmlformats.org/officeDocument/2006/relationships/tags" Target="../tags/tag193.xml"/><Relationship Id="rId2" Type="http://schemas.openxmlformats.org/officeDocument/2006/relationships/slideLayout" Target="../slideLayouts/slideLayout123.xml"/><Relationship Id="rId16" Type="http://schemas.openxmlformats.org/officeDocument/2006/relationships/theme" Target="../theme/theme9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40695149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6" name="Diapositiva de think-cell" r:id="rId19" imgW="360" imgH="360" progId="">
                  <p:embed/>
                </p:oleObj>
              </mc:Choice>
              <mc:Fallback>
                <p:oleObj name="Diapositiva de think-cell" r:id="rId19" imgW="360" imgH="360" progId="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BBVABentonSans" panose="00000000000000020000" pitchFamily="50" charset="0"/>
                <a:cs typeface="BBVA Office Light"/>
              </a:rPr>
              <a:t>Plan de Contingencia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BVABentonSans" panose="00000000000000020000" pitchFamily="50" charset="0"/>
                <a:cs typeface="BBVA Office Book"/>
              </a:rPr>
              <a:t>/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BBVABentonSans" panose="00000000000000020000" pitchFamily="50" charset="0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BBVABentonSans" panose="00000000000000020000" pitchFamily="50" charset="0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12872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61" r:id="rId4"/>
    <p:sldLayoutId id="2147483748" r:id="rId5"/>
    <p:sldLayoutId id="2147483747" r:id="rId6"/>
    <p:sldLayoutId id="2147483755" r:id="rId7"/>
    <p:sldLayoutId id="2147483756" r:id="rId8"/>
    <p:sldLayoutId id="2147483757" r:id="rId9"/>
    <p:sldLayoutId id="2147483746" r:id="rId10"/>
    <p:sldLayoutId id="2147483760" r:id="rId11"/>
    <p:sldLayoutId id="2147483759" r:id="rId12"/>
    <p:sldLayoutId id="2147483750" r:id="rId13"/>
    <p:sldLayoutId id="2147483751" r:id="rId14"/>
    <p:sldLayoutId id="214748375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99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99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96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95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93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48" indent="-267448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72" indent="-222875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95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94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92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90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889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487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085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9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9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95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3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91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88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187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78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10856" y="82921"/>
            <a:ext cx="134982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b="0" u="none" spc="-5" noProof="0" dirty="0" smtClean="0">
                <a:solidFill>
                  <a:schemeClr val="accent1"/>
                </a:solidFill>
                <a:latin typeface="+mn-lt"/>
                <a:cs typeface="BBVA Office Book"/>
              </a:rPr>
              <a:t>Offsite</a:t>
            </a:r>
            <a:r>
              <a:rPr lang="es-ES_tradnl" sz="800" b="0" u="none" spc="-5" baseline="0" noProof="0" dirty="0" smtClean="0">
                <a:solidFill>
                  <a:schemeClr val="accent1"/>
                </a:solidFill>
                <a:latin typeface="+mn-lt"/>
                <a:cs typeface="BBVA Office Book"/>
              </a:rPr>
              <a:t> Divisionales noviembre 2017</a:t>
            </a:r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362861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99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99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96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95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93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48" indent="-267448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72" indent="-222875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95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94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92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90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889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487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085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9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9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95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3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91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88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187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78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Acuerdo Semanal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375612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85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85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67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52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36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38" indent="-267438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48" indent="-222866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59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44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27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12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796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380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964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85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67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52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36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20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03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087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672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 userDrawn="1"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Acuerdo Semanal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68834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  <p:sldLayoutId id="2147484016" r:id="rId12"/>
    <p:sldLayoutId id="2147484017" r:id="rId13"/>
    <p:sldLayoutId id="2147484018" r:id="rId14"/>
    <p:sldLayoutId id="214748401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85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85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67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52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36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38" indent="-267438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48" indent="-222866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59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44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27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12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796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380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964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85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67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52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36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20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03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087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672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2969" y="5543921"/>
            <a:ext cx="1523913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fld id="{A6A305E0-1484-441F-8A5B-692BE27C650C}" type="slidenum">
              <a:rPr lang="es-ES_tradnl" sz="8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8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0160000" cy="972000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2016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b="1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29927" cy="971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MX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9 Grupo"/>
          <p:cNvGrpSpPr/>
          <p:nvPr userDrawn="1">
            <p:custDataLst>
              <p:tags r:id="rId17"/>
            </p:custDataLst>
          </p:nvPr>
        </p:nvGrpSpPr>
        <p:grpSpPr>
          <a:xfrm>
            <a:off x="70767" y="242591"/>
            <a:ext cx="1625292" cy="486812"/>
            <a:chOff x="5622572" y="2883249"/>
            <a:chExt cx="1836000" cy="588905"/>
          </a:xfrm>
        </p:grpSpPr>
        <p:pic>
          <p:nvPicPr>
            <p:cNvPr id="10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18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4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18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215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99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99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96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95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93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48" indent="-267448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72" indent="-222875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95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94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92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90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889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487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085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9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9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95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3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91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88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187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78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 userDrawn="1"/>
        </p:nvSpPr>
        <p:spPr>
          <a:xfrm>
            <a:off x="8610856" y="82921"/>
            <a:ext cx="1349826" cy="102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33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667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PSM</a:t>
            </a:r>
            <a:r>
              <a:rPr lang="es-ES_tradnl" sz="667" b="0" u="none" spc="-5" baseline="0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 México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667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33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386025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  <p:sldLayoutId id="2147484049" r:id="rId13"/>
    <p:sldLayoutId id="2147484050" r:id="rId14"/>
    <p:sldLayoutId id="214748405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85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85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67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52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36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38" indent="-267438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48" indent="-222866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59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44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27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12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796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380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964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85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67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52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36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20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03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087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672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i="1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Business </a:t>
            </a:r>
            <a:r>
              <a:rPr lang="es-ES_tradnl" sz="800" i="1" u="none" spc="-5" noProof="0" dirty="0" err="1" smtClean="0">
                <a:solidFill>
                  <a:schemeClr val="accent1"/>
                </a:solidFill>
                <a:latin typeface="+mn-lt"/>
                <a:cs typeface="BBVA Office Light"/>
              </a:rPr>
              <a:t>Review</a:t>
            </a: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 México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19994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99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99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96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95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93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48" indent="-267448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72" indent="-222875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95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94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92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90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889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487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085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9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9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95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3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91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88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187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78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Comité de Dirección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1445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99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99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96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95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93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48" indent="-267448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72" indent="-222875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95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94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92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90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889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487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085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9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9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95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3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91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88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187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78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2969" y="5543922"/>
            <a:ext cx="1523913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33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fld id="{A6A305E0-1484-441F-8A5B-692BE27C650C}" type="slidenum">
              <a:rPr lang="es-ES_tradnl" sz="8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33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8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0160000" cy="972000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2016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800" b="1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1"/>
            <a:ext cx="1729927" cy="971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MX" sz="18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9 Grupo"/>
          <p:cNvGrpSpPr/>
          <p:nvPr userDrawn="1">
            <p:custDataLst>
              <p:tags r:id="rId17"/>
            </p:custDataLst>
          </p:nvPr>
        </p:nvGrpSpPr>
        <p:grpSpPr>
          <a:xfrm>
            <a:off x="70767" y="242591"/>
            <a:ext cx="1625292" cy="486812"/>
            <a:chOff x="5622572" y="2883249"/>
            <a:chExt cx="1836000" cy="588905"/>
          </a:xfrm>
        </p:grpSpPr>
        <p:pic>
          <p:nvPicPr>
            <p:cNvPr id="10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18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4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18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4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  <p:sldLayoutId id="2147484097" r:id="rId13"/>
    <p:sldLayoutId id="2147484098" r:id="rId14"/>
    <p:sldLayoutId id="214748409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85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85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67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52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36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38" indent="-267438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48" indent="-222866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59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44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27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12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796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380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964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85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67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52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36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20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03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087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672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Apoyo México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214239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  <p:sldLayoutId id="2147484112" r:id="rId12"/>
    <p:sldLayoutId id="2147484113" r:id="rId13"/>
    <p:sldLayoutId id="2147484114" r:id="rId14"/>
    <p:sldLayoutId id="214748411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99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99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96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95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93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48" indent="-267448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72" indent="-222875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95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94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92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90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889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487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085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9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9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95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3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91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88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187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78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/>
          </p:nvPr>
        </p:nvGraphicFramePr>
        <p:xfrm>
          <a:off x="1324" y="1324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2" name="Diapositiva de think-cell" r:id="rId20" imgW="360" imgH="360" progId="">
                  <p:embed/>
                </p:oleObj>
              </mc:Choice>
              <mc:Fallback>
                <p:oleObj name="Diapositiva de think-cell" r:id="rId20" imgW="360" imgH="360" progId="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" y="1324"/>
                        <a:ext cx="1323" cy="1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8512969" y="5543922"/>
            <a:ext cx="1523913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33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fld id="{A6A305E0-1484-441F-8A5B-692BE27C650C}" type="slidenum">
              <a:rPr lang="es-ES_tradnl" sz="8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33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8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0160000" cy="972000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2016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800" b="1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1"/>
            <a:ext cx="1729927" cy="971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MX" sz="18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9 Grupo"/>
          <p:cNvGrpSpPr/>
          <p:nvPr userDrawn="1">
            <p:custDataLst>
              <p:tags r:id="rId19"/>
            </p:custDataLst>
          </p:nvPr>
        </p:nvGrpSpPr>
        <p:grpSpPr>
          <a:xfrm>
            <a:off x="70767" y="242591"/>
            <a:ext cx="1625292" cy="486812"/>
            <a:chOff x="5622572" y="2883249"/>
            <a:chExt cx="1836000" cy="588905"/>
          </a:xfrm>
        </p:grpSpPr>
        <p:pic>
          <p:nvPicPr>
            <p:cNvPr id="10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22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4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22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809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  <p:sldLayoutId id="2147484130" r:id="rId13"/>
    <p:sldLayoutId id="2147484131" r:id="rId14"/>
    <p:sldLayoutId id="2147484132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85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85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67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52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36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38" indent="-267438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48" indent="-222866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59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44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27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12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796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380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964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85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67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52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36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20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03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087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672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33197" y="225245"/>
            <a:ext cx="8763000" cy="4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33197" y="1031359"/>
            <a:ext cx="9450084" cy="4379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26053" y="225246"/>
            <a:ext cx="557230" cy="165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61992" fontAlgn="auto">
              <a:spcBef>
                <a:spcPts val="0"/>
              </a:spcBef>
              <a:spcAft>
                <a:spcPts val="0"/>
              </a:spcAft>
            </a:pPr>
            <a:fld id="{14BA284B-447F-4A32-B434-5D53F89010C4}" type="slidenum">
              <a:rPr lang="es-MX" u="none" smtClean="0">
                <a:solidFill>
                  <a:srgbClr val="004481">
                    <a:tint val="75000"/>
                  </a:srgbClr>
                </a:solidFill>
                <a:latin typeface="BBVA Office Light"/>
                <a:ea typeface="+mn-ea"/>
              </a:rPr>
              <a:pPr defTabSz="761992"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s-MX" u="none">
              <a:solidFill>
                <a:srgbClr val="004481">
                  <a:tint val="75000"/>
                </a:srgbClr>
              </a:solidFill>
              <a:latin typeface="BBVA Office Ligh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84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9" r:id="rId16"/>
  </p:sldLayoutIdLst>
  <p:timing>
    <p:tnLst>
      <p:par>
        <p:cTn id="1" dur="indefinite" restart="never" nodeType="tmRoot"/>
      </p:par>
    </p:tnLst>
  </p:timing>
  <p:txStyles>
    <p:titleStyle>
      <a:lvl1pPr algn="l" defTabSz="1015965" rtl="0" eaLnBrk="1" latinLnBrk="0" hangingPunct="1">
        <a:lnSpc>
          <a:spcPct val="90000"/>
        </a:lnSpc>
        <a:spcBef>
          <a:spcPct val="0"/>
        </a:spcBef>
        <a:buNone/>
        <a:defRPr sz="2222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53991" indent="-253991" algn="l" defTabSz="1015965" rtl="0" eaLnBrk="1" latinLnBrk="0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1556" kern="1200">
          <a:solidFill>
            <a:schemeClr val="tx1"/>
          </a:solidFill>
          <a:latin typeface="+mn-lt"/>
          <a:ea typeface="+mn-ea"/>
          <a:cs typeface="+mn-cs"/>
        </a:defRPr>
      </a:lvl1pPr>
      <a:lvl2pPr marL="761973" indent="-253991" algn="l" defTabSz="1015965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1269956" indent="-253991" algn="l" defTabSz="1015965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222" kern="1200">
          <a:solidFill>
            <a:schemeClr val="tx1"/>
          </a:solidFill>
          <a:latin typeface="+mn-lt"/>
          <a:ea typeface="+mn-ea"/>
          <a:cs typeface="+mn-cs"/>
        </a:defRPr>
      </a:lvl3pPr>
      <a:lvl4pPr marL="1777938" indent="-253991" algn="l" defTabSz="1015965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4pPr>
      <a:lvl5pPr marL="2285919" indent="-253991" algn="l" defTabSz="1015965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5pPr>
      <a:lvl6pPr marL="2793902" indent="-253991" algn="l" defTabSz="1015965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885" indent="-253991" algn="l" defTabSz="1015965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867" indent="-253991" algn="l" defTabSz="1015965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849" indent="-253991" algn="l" defTabSz="1015965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0159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83" algn="l" defTabSz="10159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65" algn="l" defTabSz="10159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47" algn="l" defTabSz="10159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29" algn="l" defTabSz="10159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11" algn="l" defTabSz="10159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894" algn="l" defTabSz="10159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876" algn="l" defTabSz="10159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858" algn="l" defTabSz="10159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99275503"/>
              </p:ext>
            </p:extLst>
          </p:nvPr>
        </p:nvGraphicFramePr>
        <p:xfrm>
          <a:off x="1324" y="1324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43" name="Diapositiva de think-cell" r:id="rId20" imgW="360" imgH="360" progId="">
                  <p:embed/>
                </p:oleObj>
              </mc:Choice>
              <mc:Fallback>
                <p:oleObj name="Diapositiva de think-cell" r:id="rId20" imgW="360" imgH="360" progId="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" y="1324"/>
                        <a:ext cx="1323" cy="1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8512969" y="5543923"/>
            <a:ext cx="1523913" cy="128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596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fld id="{A6A305E0-1484-441F-8A5B-692BE27C650C}" type="slidenum">
              <a:rPr lang="es-ES_tradnl" sz="833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596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833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0160000" cy="972000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2015919" tIns="0" rIns="215991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833" b="1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" y="2"/>
            <a:ext cx="1729927" cy="971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MX" sz="1833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9 Grupo"/>
          <p:cNvGrpSpPr/>
          <p:nvPr userDrawn="1">
            <p:custDataLst>
              <p:tags r:id="rId19"/>
            </p:custDataLst>
          </p:nvPr>
        </p:nvGrpSpPr>
        <p:grpSpPr>
          <a:xfrm>
            <a:off x="70767" y="242591"/>
            <a:ext cx="1625292" cy="486812"/>
            <a:chOff x="5622572" y="2883249"/>
            <a:chExt cx="1836000" cy="588905"/>
          </a:xfrm>
        </p:grpSpPr>
        <p:pic>
          <p:nvPicPr>
            <p:cNvPr id="10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22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4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22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41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71" rtl="0" eaLnBrk="1" fontAlgn="base" hangingPunct="1">
        <a:spcBef>
          <a:spcPct val="0"/>
        </a:spcBef>
        <a:spcAft>
          <a:spcPct val="0"/>
        </a:spcAft>
        <a:defRPr lang="es-ES" sz="667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71" rtl="0" eaLnBrk="1" fontAlgn="base" hangingPunct="1">
        <a:spcBef>
          <a:spcPct val="0"/>
        </a:spcBef>
        <a:spcAft>
          <a:spcPct val="0"/>
        </a:spcAft>
        <a:defRPr sz="341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71" rtl="0" eaLnBrk="1" fontAlgn="base" hangingPunct="1">
        <a:spcBef>
          <a:spcPct val="0"/>
        </a:spcBef>
        <a:spcAft>
          <a:spcPct val="0"/>
        </a:spcAft>
        <a:defRPr sz="341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71" rtl="0" eaLnBrk="1" fontAlgn="base" hangingPunct="1">
        <a:spcBef>
          <a:spcPct val="0"/>
        </a:spcBef>
        <a:spcAft>
          <a:spcPct val="0"/>
        </a:spcAft>
        <a:defRPr sz="341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71" rtl="0" eaLnBrk="1" fontAlgn="base" hangingPunct="1">
        <a:spcBef>
          <a:spcPct val="0"/>
        </a:spcBef>
        <a:spcAft>
          <a:spcPct val="0"/>
        </a:spcAft>
        <a:defRPr sz="341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71" algn="ctr" defTabSz="356571" rtl="0" eaLnBrk="1" fontAlgn="base" hangingPunct="1">
        <a:spcBef>
          <a:spcPct val="0"/>
        </a:spcBef>
        <a:spcAft>
          <a:spcPct val="0"/>
        </a:spcAft>
        <a:defRPr sz="341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38" algn="ctr" defTabSz="356571" rtl="0" eaLnBrk="1" fontAlgn="base" hangingPunct="1">
        <a:spcBef>
          <a:spcPct val="0"/>
        </a:spcBef>
        <a:spcAft>
          <a:spcPct val="0"/>
        </a:spcAft>
        <a:defRPr sz="341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09" algn="ctr" defTabSz="356571" rtl="0" eaLnBrk="1" fontAlgn="base" hangingPunct="1">
        <a:spcBef>
          <a:spcPct val="0"/>
        </a:spcBef>
        <a:spcAft>
          <a:spcPct val="0"/>
        </a:spcAft>
        <a:defRPr sz="341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279" algn="ctr" defTabSz="356571" rtl="0" eaLnBrk="1" fontAlgn="base" hangingPunct="1">
        <a:spcBef>
          <a:spcPct val="0"/>
        </a:spcBef>
        <a:spcAft>
          <a:spcPct val="0"/>
        </a:spcAft>
        <a:defRPr sz="341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28" indent="-267428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25" indent="-222857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167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24" indent="-178285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17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7994" indent="-178285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583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562" indent="-178285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583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133" indent="-178285" algn="l" defTabSz="356571" rtl="0" eaLnBrk="1" latinLnBrk="0" hangingPunct="1">
        <a:spcBef>
          <a:spcPct val="20000"/>
        </a:spcBef>
        <a:buFont typeface="Arial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6pPr>
      <a:lvl7pPr marL="2317703" indent="-178285" algn="l" defTabSz="356571" rtl="0" eaLnBrk="1" latinLnBrk="0" hangingPunct="1">
        <a:spcBef>
          <a:spcPct val="20000"/>
        </a:spcBef>
        <a:buFont typeface="Arial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7pPr>
      <a:lvl8pPr marL="2674273" indent="-178285" algn="l" defTabSz="356571" rtl="0" eaLnBrk="1" latinLnBrk="0" hangingPunct="1">
        <a:spcBef>
          <a:spcPct val="20000"/>
        </a:spcBef>
        <a:buFont typeface="Arial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8pPr>
      <a:lvl9pPr marL="3030843" indent="-178285" algn="l" defTabSz="356571" rtl="0" eaLnBrk="1" latinLnBrk="0" hangingPunct="1">
        <a:spcBef>
          <a:spcPct val="20000"/>
        </a:spcBef>
        <a:buFont typeface="Arial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7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6571" algn="l" defTabSz="35657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3138" algn="l" defTabSz="35657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69709" algn="l" defTabSz="35657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26279" algn="l" defTabSz="35657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82849" algn="l" defTabSz="35657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39418" algn="l" defTabSz="35657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495987" algn="l" defTabSz="35657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52558" algn="l" defTabSz="35657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0164554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59" name="Diapositiva de think-cell" r:id="rId19" imgW="360" imgH="360" progId="">
                  <p:embed/>
                </p:oleObj>
              </mc:Choice>
              <mc:Fallback>
                <p:oleObj name="Diapositiva de think-cell" r:id="rId19" imgW="360" imgH="360" progId="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8610856" y="82921"/>
            <a:ext cx="1349826" cy="136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4" algn="r" defTabSz="1028512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89" u="none" spc="-6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Título presentación </a:t>
            </a:r>
            <a:r>
              <a:rPr lang="es-ES_tradnl" sz="667" b="0" u="none" spc="-6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67" b="0" u="none" spc="-6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78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714" algn="r" defTabSz="1028512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78" b="1" u="none" spc="-6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134188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  <p:sldLayoutId id="2147484173" r:id="rId12"/>
    <p:sldLayoutId id="2147484174" r:id="rId13"/>
    <p:sldLayoutId id="2147484175" r:id="rId14"/>
    <p:sldLayoutId id="21474841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96217" rtl="0" eaLnBrk="1" fontAlgn="base" hangingPunct="1">
        <a:spcBef>
          <a:spcPct val="0"/>
        </a:spcBef>
        <a:spcAft>
          <a:spcPct val="0"/>
        </a:spcAft>
        <a:defRPr lang="es-ES" sz="778" b="1" u="none" kern="1200" spc="34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96217" rtl="0" eaLnBrk="1" fontAlgn="base" hangingPunct="1">
        <a:spcBef>
          <a:spcPct val="0"/>
        </a:spcBef>
        <a:spcAft>
          <a:spcPct val="0"/>
        </a:spcAft>
        <a:defRPr sz="3778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96217" rtl="0" eaLnBrk="1" fontAlgn="base" hangingPunct="1">
        <a:spcBef>
          <a:spcPct val="0"/>
        </a:spcBef>
        <a:spcAft>
          <a:spcPct val="0"/>
        </a:spcAft>
        <a:defRPr sz="3778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96217" rtl="0" eaLnBrk="1" fontAlgn="base" hangingPunct="1">
        <a:spcBef>
          <a:spcPct val="0"/>
        </a:spcBef>
        <a:spcAft>
          <a:spcPct val="0"/>
        </a:spcAft>
        <a:defRPr sz="3778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96217" rtl="0" eaLnBrk="1" fontAlgn="base" hangingPunct="1">
        <a:spcBef>
          <a:spcPct val="0"/>
        </a:spcBef>
        <a:spcAft>
          <a:spcPct val="0"/>
        </a:spcAft>
        <a:defRPr sz="3778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96217" algn="ctr" defTabSz="396217" rtl="0" eaLnBrk="1" fontAlgn="base" hangingPunct="1">
        <a:spcBef>
          <a:spcPct val="0"/>
        </a:spcBef>
        <a:spcAft>
          <a:spcPct val="0"/>
        </a:spcAft>
        <a:defRPr sz="3778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92432" algn="ctr" defTabSz="396217" rtl="0" eaLnBrk="1" fontAlgn="base" hangingPunct="1">
        <a:spcBef>
          <a:spcPct val="0"/>
        </a:spcBef>
        <a:spcAft>
          <a:spcPct val="0"/>
        </a:spcAft>
        <a:defRPr sz="3778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188649" algn="ctr" defTabSz="396217" rtl="0" eaLnBrk="1" fontAlgn="base" hangingPunct="1">
        <a:spcBef>
          <a:spcPct val="0"/>
        </a:spcBef>
        <a:spcAft>
          <a:spcPct val="0"/>
        </a:spcAft>
        <a:defRPr sz="3778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584865" algn="ctr" defTabSz="396217" rtl="0" eaLnBrk="1" fontAlgn="base" hangingPunct="1">
        <a:spcBef>
          <a:spcPct val="0"/>
        </a:spcBef>
        <a:spcAft>
          <a:spcPct val="0"/>
        </a:spcAft>
        <a:defRPr sz="3778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97161" indent="-297161" algn="l" defTabSz="396217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778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43851" indent="-247636" algn="l" defTabSz="396217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444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90540" indent="-198108" algn="l" defTabSz="396217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111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386757" indent="-198108" algn="l" defTabSz="396217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778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782973" indent="-198108" algn="l" defTabSz="396217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778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179189" indent="-198108" algn="l" defTabSz="396217" rtl="0" eaLnBrk="1" latinLnBrk="0" hangingPunct="1">
        <a:spcBef>
          <a:spcPct val="20000"/>
        </a:spcBef>
        <a:buFont typeface="Arial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6pPr>
      <a:lvl7pPr marL="2575406" indent="-198108" algn="l" defTabSz="396217" rtl="0" eaLnBrk="1" latinLnBrk="0" hangingPunct="1">
        <a:spcBef>
          <a:spcPct val="20000"/>
        </a:spcBef>
        <a:buFont typeface="Arial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7pPr>
      <a:lvl8pPr marL="2971623" indent="-198108" algn="l" defTabSz="396217" rtl="0" eaLnBrk="1" latinLnBrk="0" hangingPunct="1">
        <a:spcBef>
          <a:spcPct val="20000"/>
        </a:spcBef>
        <a:buFont typeface="Arial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8pPr>
      <a:lvl9pPr marL="3367839" indent="-198108" algn="l" defTabSz="396217" rtl="0" eaLnBrk="1" latinLnBrk="0" hangingPunct="1">
        <a:spcBef>
          <a:spcPct val="20000"/>
        </a:spcBef>
        <a:buFont typeface="Arial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96217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1pPr>
      <a:lvl2pPr marL="396217" algn="l" defTabSz="396217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2pPr>
      <a:lvl3pPr marL="792432" algn="l" defTabSz="396217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3pPr>
      <a:lvl4pPr marL="1188649" algn="l" defTabSz="396217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4pPr>
      <a:lvl5pPr marL="1584865" algn="l" defTabSz="396217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5pPr>
      <a:lvl6pPr marL="1981081" algn="l" defTabSz="396217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6pPr>
      <a:lvl7pPr marL="2377296" algn="l" defTabSz="396217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7pPr>
      <a:lvl8pPr marL="2773513" algn="l" defTabSz="396217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8pPr>
      <a:lvl9pPr marL="3169731" algn="l" defTabSz="396217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01" name="Diapositiva de think-cell" r:id="rId20" imgW="360" imgH="360" progId="">
                  <p:embed/>
                </p:oleObj>
              </mc:Choice>
              <mc:Fallback>
                <p:oleObj name="Diapositiva de think-cell" r:id="rId20" imgW="360" imgH="360" progId="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8512969" y="5543921"/>
            <a:ext cx="1523913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fld id="{A6A305E0-1484-441F-8A5B-692BE27C650C}" type="slidenum">
              <a:rPr lang="es-ES_tradnl" sz="8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8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0160000" cy="972000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2016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b="1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29927" cy="971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MX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9 Grupo"/>
          <p:cNvGrpSpPr/>
          <p:nvPr userDrawn="1">
            <p:custDataLst>
              <p:tags r:id="rId19"/>
            </p:custDataLst>
          </p:nvPr>
        </p:nvGrpSpPr>
        <p:grpSpPr>
          <a:xfrm>
            <a:off x="70767" y="242591"/>
            <a:ext cx="1625292" cy="486812"/>
            <a:chOff x="5622572" y="2883249"/>
            <a:chExt cx="1836000" cy="588905"/>
          </a:xfrm>
        </p:grpSpPr>
        <p:pic>
          <p:nvPicPr>
            <p:cNvPr id="10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22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4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22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849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  <p:sldLayoutId id="2147484190" r:id="rId13"/>
    <p:sldLayoutId id="2147484191" r:id="rId14"/>
    <p:sldLayoutId id="2147484192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99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99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96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95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93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48" indent="-267448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72" indent="-222875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95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94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92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90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889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487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085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9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9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95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3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91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88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187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78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297617765"/>
              </p:ext>
            </p:extLst>
          </p:nvPr>
        </p:nvGraphicFramePr>
        <p:xfrm>
          <a:off x="1324" y="1324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04" name="Diapositiva de think-cell" r:id="rId20" imgW="360" imgH="360" progId="">
                  <p:embed/>
                </p:oleObj>
              </mc:Choice>
              <mc:Fallback>
                <p:oleObj name="Diapositiva de think-cell" r:id="rId20" imgW="360" imgH="360" progId="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" y="1324"/>
                        <a:ext cx="1323" cy="1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8512969" y="5543923"/>
            <a:ext cx="1523913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596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fld id="{A6A305E0-1484-441F-8A5B-692BE27C650C}" type="slidenum">
              <a:rPr lang="es-ES_tradnl" sz="8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596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8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0160000" cy="972000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2016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800" b="1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" y="2"/>
            <a:ext cx="1729927" cy="971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MX" sz="18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9 Grupo"/>
          <p:cNvGrpSpPr/>
          <p:nvPr userDrawn="1">
            <p:custDataLst>
              <p:tags r:id="rId19"/>
            </p:custDataLst>
          </p:nvPr>
        </p:nvGrpSpPr>
        <p:grpSpPr>
          <a:xfrm>
            <a:off x="70767" y="242591"/>
            <a:ext cx="1625292" cy="486812"/>
            <a:chOff x="5622572" y="2883249"/>
            <a:chExt cx="1836000" cy="588905"/>
          </a:xfrm>
        </p:grpSpPr>
        <p:pic>
          <p:nvPicPr>
            <p:cNvPr id="10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22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4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22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289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  <p:sldLayoutId id="2147484205" r:id="rId12"/>
    <p:sldLayoutId id="2147484206" r:id="rId13"/>
    <p:sldLayoutId id="2147484207" r:id="rId14"/>
    <p:sldLayoutId id="214748420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71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71"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38"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09"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279"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28" indent="-267428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25" indent="-222857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24" indent="-178285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7994" indent="-178285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562" indent="-178285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133" indent="-178285" algn="l" defTabSz="35657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703" indent="-178285" algn="l" defTabSz="35657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273" indent="-178285" algn="l" defTabSz="35657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843" indent="-178285" algn="l" defTabSz="35657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71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38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09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79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849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418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5987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558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43" name="Diapositiva de think-cell" r:id="rId19" imgW="360" imgH="360" progId="">
                  <p:embed/>
                </p:oleObj>
              </mc:Choice>
              <mc:Fallback>
                <p:oleObj name="Diapositiva de think-cell" r:id="rId19" imgW="360" imgH="360" progId="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i="1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Business </a:t>
            </a:r>
            <a:r>
              <a:rPr lang="es-ES_tradnl" sz="800" i="1" u="none" spc="-5" noProof="0" dirty="0" err="1" smtClean="0">
                <a:solidFill>
                  <a:schemeClr val="accent1"/>
                </a:solidFill>
                <a:latin typeface="+mn-lt"/>
                <a:cs typeface="BBVA Office Light"/>
              </a:rPr>
              <a:t>Review</a:t>
            </a: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 México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312060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  <p:sldLayoutId id="2147484221" r:id="rId12"/>
    <p:sldLayoutId id="2147484222" r:id="rId13"/>
    <p:sldLayoutId id="2147484223" r:id="rId14"/>
    <p:sldLayoutId id="214748422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99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99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96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95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93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48" indent="-267448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72" indent="-222875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95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94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92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90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889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487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085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9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9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95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3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91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88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187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78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34" name="Diapositiva de think-cell" r:id="rId19" imgW="360" imgH="360" progId="">
                  <p:embed/>
                </p:oleObj>
              </mc:Choice>
              <mc:Fallback>
                <p:oleObj name="Diapositiva de think-cell" r:id="rId19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Comité</a:t>
            </a:r>
            <a:r>
              <a:rPr lang="es-ES_tradnl" sz="800" u="none" spc="-5" baseline="0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 de Estrategia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347621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6" r:id="rId1"/>
    <p:sldLayoutId id="2147484227" r:id="rId2"/>
    <p:sldLayoutId id="2147484228" r:id="rId3"/>
    <p:sldLayoutId id="2147484229" r:id="rId4"/>
    <p:sldLayoutId id="2147484230" r:id="rId5"/>
    <p:sldLayoutId id="2147484231" r:id="rId6"/>
    <p:sldLayoutId id="2147484232" r:id="rId7"/>
    <p:sldLayoutId id="2147484233" r:id="rId8"/>
    <p:sldLayoutId id="2147484234" r:id="rId9"/>
    <p:sldLayoutId id="2147484235" r:id="rId10"/>
    <p:sldLayoutId id="2147484236" r:id="rId11"/>
    <p:sldLayoutId id="2147484237" r:id="rId12"/>
    <p:sldLayoutId id="2147484238" r:id="rId13"/>
    <p:sldLayoutId id="2147484239" r:id="rId14"/>
    <p:sldLayoutId id="214748424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356599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99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96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95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93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48" indent="-267448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72" indent="-222875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95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94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92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90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889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487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085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9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9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95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3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91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88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187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78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54" name="Diapositiva de think-cell" r:id="rId20" imgW="360" imgH="360" progId="">
                  <p:embed/>
                </p:oleObj>
              </mc:Choice>
              <mc:Fallback>
                <p:oleObj name="Diapositiva de think-cell" r:id="rId20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/>
          <p:nvPr userDrawn="1"/>
        </p:nvSpPr>
        <p:spPr>
          <a:xfrm>
            <a:off x="8610856" y="82921"/>
            <a:ext cx="1349826" cy="102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33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667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Consejos de Administración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667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33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32943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54" r:id="rId13"/>
    <p:sldLayoutId id="2147484255" r:id="rId14"/>
    <p:sldLayoutId id="2147484256" r:id="rId15"/>
    <p:sldLayoutId id="214748425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356585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85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67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52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36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38" indent="-267438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48" indent="-222866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59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44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27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12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796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380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964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85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67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52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36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20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03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087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672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98" name="Diapositiva de think-cell" r:id="rId19" imgW="360" imgH="360" progId="">
                  <p:embed/>
                </p:oleObj>
              </mc:Choice>
              <mc:Fallback>
                <p:oleObj name="Diapositiva de think-cell" r:id="rId19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Acuerdo Semanal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397838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9" r:id="rId1"/>
    <p:sldLayoutId id="2147484260" r:id="rId2"/>
    <p:sldLayoutId id="2147484261" r:id="rId3"/>
    <p:sldLayoutId id="2147484262" r:id="rId4"/>
    <p:sldLayoutId id="2147484263" r:id="rId5"/>
    <p:sldLayoutId id="2147484264" r:id="rId6"/>
    <p:sldLayoutId id="2147484265" r:id="rId7"/>
    <p:sldLayoutId id="2147484266" r:id="rId8"/>
    <p:sldLayoutId id="2147484267" r:id="rId9"/>
    <p:sldLayoutId id="2147484268" r:id="rId10"/>
    <p:sldLayoutId id="2147484269" r:id="rId11"/>
    <p:sldLayoutId id="2147484270" r:id="rId12"/>
    <p:sldLayoutId id="2147484271" r:id="rId13"/>
    <p:sldLayoutId id="2147484272" r:id="rId14"/>
    <p:sldLayoutId id="214748427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99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99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96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95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93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48" indent="-267448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72" indent="-222875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95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94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92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90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889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487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085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9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9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95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3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91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88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187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78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538063028"/>
              </p:ext>
            </p:extLst>
          </p:nvPr>
        </p:nvGraphicFramePr>
        <p:xfrm>
          <a:off x="1324" y="1324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90" name="Diapositiva de think-cell" r:id="rId19" imgW="360" imgH="360" progId="">
                  <p:embed/>
                </p:oleObj>
              </mc:Choice>
              <mc:Fallback>
                <p:oleObj name="Diapositiva de think-cell" r:id="rId19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" y="1324"/>
                        <a:ext cx="1323" cy="1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/>
          <p:nvPr userDrawn="1"/>
        </p:nvSpPr>
        <p:spPr>
          <a:xfrm>
            <a:off x="8610856" y="82921"/>
            <a:ext cx="1349826" cy="102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33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667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PSM</a:t>
            </a:r>
            <a:r>
              <a:rPr lang="es-ES_tradnl" sz="667" b="0" u="none" spc="-5" baseline="0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 México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667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33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412569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  <p:sldLayoutId id="2147484285" r:id="rId11"/>
    <p:sldLayoutId id="2147484286" r:id="rId12"/>
    <p:sldLayoutId id="2147484287" r:id="rId13"/>
    <p:sldLayoutId id="2147484288" r:id="rId14"/>
    <p:sldLayoutId id="214748428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85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85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67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52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36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38" indent="-267438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48" indent="-222866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59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44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27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12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796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380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964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85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67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52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36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20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03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087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672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10" name="Diapositiva de think-cell" r:id="rId19" imgW="360" imgH="360" progId="">
                  <p:embed/>
                </p:oleObj>
              </mc:Choice>
              <mc:Fallback>
                <p:oleObj name="Diapositiva de think-cell" r:id="rId19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Acuerdo Semanal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20312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1" r:id="rId1"/>
    <p:sldLayoutId id="2147484292" r:id="rId2"/>
    <p:sldLayoutId id="2147484293" r:id="rId3"/>
    <p:sldLayoutId id="2147484294" r:id="rId4"/>
    <p:sldLayoutId id="2147484295" r:id="rId5"/>
    <p:sldLayoutId id="2147484296" r:id="rId6"/>
    <p:sldLayoutId id="2147484297" r:id="rId7"/>
    <p:sldLayoutId id="2147484298" r:id="rId8"/>
    <p:sldLayoutId id="2147484299" r:id="rId9"/>
    <p:sldLayoutId id="2147484300" r:id="rId10"/>
    <p:sldLayoutId id="2147484301" r:id="rId11"/>
    <p:sldLayoutId id="2147484302" r:id="rId12"/>
    <p:sldLayoutId id="2147484303" r:id="rId13"/>
    <p:sldLayoutId id="2147484304" r:id="rId14"/>
    <p:sldLayoutId id="214748430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99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99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96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95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93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48" indent="-267448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72" indent="-222875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95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94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92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90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889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487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085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9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9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95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3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91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88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187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78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Acuerdo Semanal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365131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99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99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96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95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93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48" indent="-267448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72" indent="-222875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95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94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92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90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889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487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085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9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9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95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3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91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88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187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78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54" name="Diapositiva de think-cell" r:id="rId19" imgW="360" imgH="360" progId="">
                  <p:embed/>
                </p:oleObj>
              </mc:Choice>
              <mc:Fallback>
                <p:oleObj name="Diapositiva de think-cell" r:id="rId19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8610856" y="82921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Comité</a:t>
            </a:r>
            <a:r>
              <a:rPr lang="es-ES_tradnl" sz="800" u="none" spc="-5" baseline="0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 de Estrategia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193875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308" r:id="rId2"/>
    <p:sldLayoutId id="2147484309" r:id="rId3"/>
    <p:sldLayoutId id="2147484310" r:id="rId4"/>
    <p:sldLayoutId id="2147484311" r:id="rId5"/>
    <p:sldLayoutId id="2147484312" r:id="rId6"/>
    <p:sldLayoutId id="2147484313" r:id="rId7"/>
    <p:sldLayoutId id="2147484314" r:id="rId8"/>
    <p:sldLayoutId id="2147484315" r:id="rId9"/>
    <p:sldLayoutId id="2147484316" r:id="rId10"/>
    <p:sldLayoutId id="2147484317" r:id="rId11"/>
    <p:sldLayoutId id="2147484318" r:id="rId12"/>
    <p:sldLayoutId id="2147484319" r:id="rId13"/>
    <p:sldLayoutId id="2147484320" r:id="rId14"/>
    <p:sldLayoutId id="2147484321" r:id="rId1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356599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99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96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95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93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48" indent="-267448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72" indent="-222875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95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94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92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90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889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487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085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9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9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95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3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91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88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187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78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449874349"/>
              </p:ext>
            </p:extLst>
          </p:nvPr>
        </p:nvGraphicFramePr>
        <p:xfrm>
          <a:off x="1324" y="1324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98" name="Diapositiva de think-cell" r:id="rId20" imgW="360" imgH="360" progId="">
                  <p:embed/>
                </p:oleObj>
              </mc:Choice>
              <mc:Fallback>
                <p:oleObj name="Diapositiva de think-cell" r:id="rId20" imgW="360" imgH="36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" y="1324"/>
                        <a:ext cx="1323" cy="1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8512969" y="5543923"/>
            <a:ext cx="1523913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596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fld id="{A6A305E0-1484-441F-8A5B-692BE27C650C}" type="slidenum">
              <a:rPr lang="es-ES_tradnl" sz="8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596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8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0160000" cy="972000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2016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800" b="1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" y="2"/>
            <a:ext cx="1729927" cy="971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MX" sz="18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9 Grupo"/>
          <p:cNvGrpSpPr/>
          <p:nvPr userDrawn="1">
            <p:custDataLst>
              <p:tags r:id="rId19"/>
            </p:custDataLst>
          </p:nvPr>
        </p:nvGrpSpPr>
        <p:grpSpPr>
          <a:xfrm>
            <a:off x="70767" y="242591"/>
            <a:ext cx="1625292" cy="486812"/>
            <a:chOff x="5622572" y="2883249"/>
            <a:chExt cx="1836000" cy="588905"/>
          </a:xfrm>
        </p:grpSpPr>
        <p:pic>
          <p:nvPicPr>
            <p:cNvPr id="10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22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4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22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786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  <p:sldLayoutId id="2147484334" r:id="rId12"/>
    <p:sldLayoutId id="2147484335" r:id="rId13"/>
    <p:sldLayoutId id="2147484336" r:id="rId14"/>
    <p:sldLayoutId id="214748433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71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71"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38"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09"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279"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28" indent="-267428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25" indent="-222857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24" indent="-178285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7994" indent="-178285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562" indent="-178285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133" indent="-178285" algn="l" defTabSz="35657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703" indent="-178285" algn="l" defTabSz="35657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273" indent="-178285" algn="l" defTabSz="35657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843" indent="-178285" algn="l" defTabSz="35657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71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38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09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79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849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418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5987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558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2969" y="5543924"/>
            <a:ext cx="1523913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586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fld id="{A6A305E0-1484-441F-8A5B-692BE27C650C}" type="slidenum">
              <a:rPr lang="es-ES_tradnl" sz="8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586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800" b="1" u="none" spc="-6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0160000" cy="972000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2016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350" b="1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" y="3"/>
            <a:ext cx="1729927" cy="971999"/>
          </a:xfrm>
          <a:prstGeom prst="rect">
            <a:avLst/>
          </a:prstGeom>
          <a:solidFill>
            <a:srgbClr val="02A5A5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MX" sz="135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" name="9 Grupo"/>
          <p:cNvGrpSpPr/>
          <p:nvPr userDrawn="1">
            <p:custDataLst>
              <p:tags r:id="rId19"/>
            </p:custDataLst>
          </p:nvPr>
        </p:nvGrpSpPr>
        <p:grpSpPr>
          <a:xfrm>
            <a:off x="70769" y="242593"/>
            <a:ext cx="1625293" cy="486813"/>
            <a:chOff x="5622572" y="2883249"/>
            <a:chExt cx="1836000" cy="588905"/>
          </a:xfrm>
        </p:grpSpPr>
        <p:pic>
          <p:nvPicPr>
            <p:cNvPr id="12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975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  <p:sldLayoutId id="2147484350" r:id="rId12"/>
    <p:sldLayoutId id="2147484351" r:id="rId13"/>
    <p:sldLayoutId id="2147484352" r:id="rId14"/>
    <p:sldLayoutId id="2147484353" r:id="rId15"/>
    <p:sldLayoutId id="2147484354" r:id="rId16"/>
    <p:sldLayoutId id="214748435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67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67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67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67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67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67" algn="ctr" defTabSz="356567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31" algn="ctr" defTabSz="356567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00" algn="ctr" defTabSz="356567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265" algn="ctr" defTabSz="356567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23" indent="-267423" algn="l" defTabSz="356567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20" indent="-222855" algn="l" defTabSz="356567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15" indent="-178283" algn="l" defTabSz="356567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7983" indent="-178283" algn="l" defTabSz="356567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548" indent="-178283" algn="l" defTabSz="356567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113" indent="-178283" algn="l" defTabSz="356567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681" indent="-178283" algn="l" defTabSz="356567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246" indent="-178283" algn="l" defTabSz="356567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813" indent="-178283" algn="l" defTabSz="356567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67" algn="l" defTabSz="3565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31" algn="l" defTabSz="3565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00" algn="l" defTabSz="3565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65" algn="l" defTabSz="3565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831" algn="l" defTabSz="3565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395" algn="l" defTabSz="3565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5962" algn="l" defTabSz="3565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529" algn="l" defTabSz="3565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66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  <p:sldLayoutId id="2147484369" r:id="rId12"/>
    <p:sldLayoutId id="2147484370" r:id="rId13"/>
    <p:sldLayoutId id="214748437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99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99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96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95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93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48" indent="-267448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72" indent="-222875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95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94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92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90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889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487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085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9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9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95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3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91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88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187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78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45" name="Diapositiva de think-cell" r:id="rId20" imgW="360" imgH="360" progId="">
                  <p:embed/>
                </p:oleObj>
              </mc:Choice>
              <mc:Fallback>
                <p:oleObj name="Diapositiva de think-cell" r:id="rId20" imgW="360" imgH="360" progId="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8512969" y="5543921"/>
            <a:ext cx="1523913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fld id="{A6A305E0-1484-441F-8A5B-692BE27C650C}" type="slidenum">
              <a:rPr lang="es-ES_tradnl" sz="8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8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0160000" cy="972000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2016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b="1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29927" cy="971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MX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9 Grupo"/>
          <p:cNvGrpSpPr/>
          <p:nvPr userDrawn="1">
            <p:custDataLst>
              <p:tags r:id="rId19"/>
            </p:custDataLst>
          </p:nvPr>
        </p:nvGrpSpPr>
        <p:grpSpPr>
          <a:xfrm>
            <a:off x="70767" y="242591"/>
            <a:ext cx="1625292" cy="486812"/>
            <a:chOff x="5622572" y="2883249"/>
            <a:chExt cx="1836000" cy="588905"/>
          </a:xfrm>
        </p:grpSpPr>
        <p:pic>
          <p:nvPicPr>
            <p:cNvPr id="10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22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4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22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479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3" r:id="rId1"/>
    <p:sldLayoutId id="2147484374" r:id="rId2"/>
    <p:sldLayoutId id="2147484375" r:id="rId3"/>
    <p:sldLayoutId id="2147484376" r:id="rId4"/>
    <p:sldLayoutId id="2147484377" r:id="rId5"/>
    <p:sldLayoutId id="2147484378" r:id="rId6"/>
    <p:sldLayoutId id="2147484379" r:id="rId7"/>
    <p:sldLayoutId id="2147484380" r:id="rId8"/>
    <p:sldLayoutId id="2147484381" r:id="rId9"/>
    <p:sldLayoutId id="2147484382" r:id="rId10"/>
    <p:sldLayoutId id="2147484383" r:id="rId11"/>
    <p:sldLayoutId id="2147484384" r:id="rId12"/>
    <p:sldLayoutId id="2147484385" r:id="rId13"/>
    <p:sldLayoutId id="2147484386" r:id="rId14"/>
    <p:sldLayoutId id="214748438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99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99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96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95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93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48" indent="-267448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72" indent="-222875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95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94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92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90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889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487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085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9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9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95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3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91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88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187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78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30238923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46" name="Diapositiva de think-cell" r:id="rId20" imgW="360" imgH="360" progId="">
                  <p:embed/>
                </p:oleObj>
              </mc:Choice>
              <mc:Fallback>
                <p:oleObj name="Diapositiva de think-cell" r:id="rId20" imgW="360" imgH="360" progId="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/>
          <p:nvPr userDrawn="1"/>
        </p:nvSpPr>
        <p:spPr>
          <a:xfrm>
            <a:off x="8610856" y="82921"/>
            <a:ext cx="1349826" cy="102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33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667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Acuerdo Semanal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667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33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118854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  <p:sldLayoutId id="2147484400" r:id="rId12"/>
    <p:sldLayoutId id="2147484401" r:id="rId13"/>
    <p:sldLayoutId id="2147484402" r:id="rId14"/>
    <p:sldLayoutId id="2147484403" r:id="rId15"/>
    <p:sldLayoutId id="214748440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85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85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67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52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36" algn="ctr" defTabSz="356585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38" indent="-267438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48" indent="-222866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59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44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27" indent="-178292" algn="l" defTabSz="356585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12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796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380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964" indent="-178292" algn="l" defTabSz="3565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85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67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52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36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20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03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087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672" algn="l" defTabSz="3565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/>
          </p:nvPr>
        </p:nvGraphicFramePr>
        <p:xfrm>
          <a:off x="1324" y="1324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42" name="Diapositiva de think-cell" r:id="rId20" imgW="360" imgH="360" progId="">
                  <p:embed/>
                </p:oleObj>
              </mc:Choice>
              <mc:Fallback>
                <p:oleObj name="Diapositiva de think-cell" r:id="rId20" imgW="360" imgH="360" progId="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" y="1324"/>
                        <a:ext cx="1323" cy="1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8512969" y="5543923"/>
            <a:ext cx="1523913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596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fld id="{A6A305E0-1484-441F-8A5B-692BE27C650C}" type="slidenum">
              <a:rPr lang="es-ES_tradnl" sz="8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596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8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0160000" cy="972000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2016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800" b="1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" y="2"/>
            <a:ext cx="1729927" cy="971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MX" sz="18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9 Grupo"/>
          <p:cNvGrpSpPr/>
          <p:nvPr userDrawn="1">
            <p:custDataLst>
              <p:tags r:id="rId19"/>
            </p:custDataLst>
          </p:nvPr>
        </p:nvGrpSpPr>
        <p:grpSpPr>
          <a:xfrm>
            <a:off x="70767" y="242591"/>
            <a:ext cx="1625292" cy="486812"/>
            <a:chOff x="5622572" y="2883249"/>
            <a:chExt cx="1836000" cy="588905"/>
          </a:xfrm>
        </p:grpSpPr>
        <p:pic>
          <p:nvPicPr>
            <p:cNvPr id="10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22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4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22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554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07" r:id="rId2"/>
    <p:sldLayoutId id="2147484408" r:id="rId3"/>
    <p:sldLayoutId id="2147484409" r:id="rId4"/>
    <p:sldLayoutId id="2147484410" r:id="rId5"/>
    <p:sldLayoutId id="2147484411" r:id="rId6"/>
    <p:sldLayoutId id="2147484412" r:id="rId7"/>
    <p:sldLayoutId id="2147484413" r:id="rId8"/>
    <p:sldLayoutId id="2147484414" r:id="rId9"/>
    <p:sldLayoutId id="2147484415" r:id="rId10"/>
    <p:sldLayoutId id="2147484416" r:id="rId11"/>
    <p:sldLayoutId id="2147484417" r:id="rId12"/>
    <p:sldLayoutId id="2147484418" r:id="rId13"/>
    <p:sldLayoutId id="2147484419" r:id="rId14"/>
    <p:sldLayoutId id="2147484420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71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71"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38"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09"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279"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28" indent="-267428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25" indent="-222857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24" indent="-178285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7994" indent="-178285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562" indent="-178285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133" indent="-178285" algn="l" defTabSz="35657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703" indent="-178285" algn="l" defTabSz="35657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273" indent="-178285" algn="l" defTabSz="35657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843" indent="-178285" algn="l" defTabSz="35657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71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38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09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79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849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418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5987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558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2969" y="5543921"/>
            <a:ext cx="1523913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fld id="{A6A305E0-1484-441F-8A5B-692BE27C650C}" type="slidenum">
              <a:rPr lang="es-ES_tradnl" sz="8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8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0160000" cy="972000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2016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b="1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729927" cy="971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MX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" name="9 Grupo"/>
          <p:cNvGrpSpPr/>
          <p:nvPr userDrawn="1">
            <p:custDataLst>
              <p:tags r:id="rId17"/>
            </p:custDataLst>
          </p:nvPr>
        </p:nvGrpSpPr>
        <p:grpSpPr>
          <a:xfrm>
            <a:off x="70767" y="242591"/>
            <a:ext cx="1625292" cy="486812"/>
            <a:chOff x="5622572" y="2883249"/>
            <a:chExt cx="1836000" cy="588905"/>
          </a:xfrm>
        </p:grpSpPr>
        <p:pic>
          <p:nvPicPr>
            <p:cNvPr id="12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18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18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701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3" r:id="rId1"/>
    <p:sldLayoutId id="2147484424" r:id="rId2"/>
    <p:sldLayoutId id="2147484425" r:id="rId3"/>
    <p:sldLayoutId id="2147484426" r:id="rId4"/>
    <p:sldLayoutId id="2147484427" r:id="rId5"/>
    <p:sldLayoutId id="2147484428" r:id="rId6"/>
    <p:sldLayoutId id="2147484429" r:id="rId7"/>
    <p:sldLayoutId id="2147484430" r:id="rId8"/>
    <p:sldLayoutId id="2147484431" r:id="rId9"/>
    <p:sldLayoutId id="2147484432" r:id="rId10"/>
    <p:sldLayoutId id="2147484433" r:id="rId11"/>
    <p:sldLayoutId id="2147484434" r:id="rId12"/>
    <p:sldLayoutId id="2147484435" r:id="rId13"/>
    <p:sldLayoutId id="2147484436" r:id="rId14"/>
    <p:sldLayoutId id="214748443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99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99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96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95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93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48" indent="-267448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72" indent="-222875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95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94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92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90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889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487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085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9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9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95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3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91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88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187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78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/>
          </p:nvPr>
        </p:nvGraphicFramePr>
        <p:xfrm>
          <a:off x="1324" y="1324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61" name="Diapositiva de think-cell" r:id="rId20" imgW="360" imgH="360" progId="">
                  <p:embed/>
                </p:oleObj>
              </mc:Choice>
              <mc:Fallback>
                <p:oleObj name="Diapositiva de think-cell" r:id="rId20" imgW="360" imgH="360" progId="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" y="1324"/>
                        <a:ext cx="1323" cy="1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8512969" y="5543923"/>
            <a:ext cx="1523913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596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fld id="{A6A305E0-1484-441F-8A5B-692BE27C650C}" type="slidenum">
              <a:rPr lang="es-ES_tradnl" sz="8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596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8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0160000" cy="972000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2016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800" b="1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" y="2"/>
            <a:ext cx="1729927" cy="971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MX" sz="1800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9 Grupo"/>
          <p:cNvGrpSpPr/>
          <p:nvPr userDrawn="1">
            <p:custDataLst>
              <p:tags r:id="rId19"/>
            </p:custDataLst>
          </p:nvPr>
        </p:nvGrpSpPr>
        <p:grpSpPr>
          <a:xfrm>
            <a:off x="70767" y="242591"/>
            <a:ext cx="1625292" cy="486812"/>
            <a:chOff x="5622572" y="2883249"/>
            <a:chExt cx="1836000" cy="588905"/>
          </a:xfrm>
        </p:grpSpPr>
        <p:pic>
          <p:nvPicPr>
            <p:cNvPr id="10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22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4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22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314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9" r:id="rId1"/>
    <p:sldLayoutId id="2147484440" r:id="rId2"/>
    <p:sldLayoutId id="2147484441" r:id="rId3"/>
    <p:sldLayoutId id="2147484442" r:id="rId4"/>
    <p:sldLayoutId id="2147484443" r:id="rId5"/>
    <p:sldLayoutId id="2147484444" r:id="rId6"/>
    <p:sldLayoutId id="2147484445" r:id="rId7"/>
    <p:sldLayoutId id="2147484446" r:id="rId8"/>
    <p:sldLayoutId id="2147484447" r:id="rId9"/>
    <p:sldLayoutId id="2147484448" r:id="rId10"/>
    <p:sldLayoutId id="2147484449" r:id="rId11"/>
    <p:sldLayoutId id="2147484450" r:id="rId12"/>
    <p:sldLayoutId id="2147484451" r:id="rId13"/>
    <p:sldLayoutId id="2147484452" r:id="rId14"/>
    <p:sldLayoutId id="214748445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71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71"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38"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09"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279" algn="ctr" defTabSz="356571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28" indent="-267428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25" indent="-222857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24" indent="-178285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7994" indent="-178285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562" indent="-178285" algn="l" defTabSz="356571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133" indent="-178285" algn="l" defTabSz="35657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703" indent="-178285" algn="l" defTabSz="35657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273" indent="-178285" algn="l" defTabSz="35657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843" indent="-178285" algn="l" defTabSz="35657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71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38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09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79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849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418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5987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558" algn="l" defTabSz="3565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6773" y="82921"/>
            <a:ext cx="1523913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592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5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Consejo de Administración 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5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592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  <p:grpSp>
        <p:nvGrpSpPr>
          <p:cNvPr id="3" name="10 Grupo"/>
          <p:cNvGrpSpPr/>
          <p:nvPr userDrawn="1">
            <p:custDataLst>
              <p:tags r:id="rId17"/>
            </p:custDataLst>
          </p:nvPr>
        </p:nvGrpSpPr>
        <p:grpSpPr>
          <a:xfrm>
            <a:off x="59657" y="126592"/>
            <a:ext cx="2040000" cy="375113"/>
            <a:chOff x="6470220" y="540757"/>
            <a:chExt cx="1836000" cy="353006"/>
          </a:xfrm>
        </p:grpSpPr>
        <p:pic>
          <p:nvPicPr>
            <p:cNvPr id="4" name="8 Imagen" descr="AF BBVA_Bancomer_Tagline_Centr_RGB.jpg"/>
            <p:cNvPicPr>
              <a:picLocks noChangeAspect="1"/>
            </p:cNvPicPr>
            <p:nvPr userDrawn="1"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0110" b="42322"/>
            <a:stretch>
              <a:fillRect/>
            </a:stretch>
          </p:blipFill>
          <p:spPr>
            <a:xfrm>
              <a:off x="6470220" y="540757"/>
              <a:ext cx="1836000" cy="221243"/>
            </a:xfrm>
            <a:prstGeom prst="rect">
              <a:avLst/>
            </a:prstGeom>
          </p:spPr>
        </p:pic>
        <p:pic>
          <p:nvPicPr>
            <p:cNvPr id="5" name="9 Imagen" descr="AF BBVA_Bancomer_Tagline_Centr_RGB.jpg"/>
            <p:cNvPicPr>
              <a:picLocks noChangeAspect="1"/>
            </p:cNvPicPr>
            <p:nvPr userDrawn="1"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121" t="59704" b="19808"/>
            <a:stretch>
              <a:fillRect/>
            </a:stretch>
          </p:blipFill>
          <p:spPr>
            <a:xfrm>
              <a:off x="6604000" y="773113"/>
              <a:ext cx="1448220" cy="12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937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69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6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6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6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6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69" algn="ctr" defTabSz="35656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35" algn="ctr" defTabSz="35656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03" algn="ctr" defTabSz="35656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271" algn="ctr" defTabSz="35656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26" indent="-267426" algn="l" defTabSz="35656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23" indent="-222855" algn="l" defTabSz="35656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19" indent="-178283" algn="l" defTabSz="35656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7987" indent="-178283" algn="l" defTabSz="35656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555" indent="-178283" algn="l" defTabSz="35656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122" indent="-178283" algn="l" defTabSz="35656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691" indent="-178283" algn="l" defTabSz="35656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258" indent="-178283" algn="l" defTabSz="35656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826" indent="-178283" algn="l" defTabSz="35656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6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69" algn="l" defTabSz="35656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35" algn="l" defTabSz="35656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03" algn="l" defTabSz="35656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71" algn="l" defTabSz="35656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839" algn="l" defTabSz="35656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404" algn="l" defTabSz="35656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5973" algn="l" defTabSz="35656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542" algn="l" defTabSz="35656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2969" y="5543921"/>
            <a:ext cx="1523913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fld id="{A6A305E0-1484-441F-8A5B-692BE27C650C}" type="slidenum">
              <a:rPr lang="es-ES_tradnl" sz="8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8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0160000" cy="972000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2016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b="1" u="none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696059" y="77351"/>
            <a:ext cx="0" cy="817296"/>
          </a:xfrm>
          <a:prstGeom prst="line">
            <a:avLst/>
          </a:prstGeom>
          <a:ln w="6350">
            <a:solidFill>
              <a:schemeClr val="bg1"/>
            </a:solidFill>
            <a:miter lim="400000"/>
          </a:ln>
          <a:effectLst/>
        </p:spPr>
      </p:cxnSp>
      <p:grpSp>
        <p:nvGrpSpPr>
          <p:cNvPr id="11" name="9 Grupo"/>
          <p:cNvGrpSpPr/>
          <p:nvPr userDrawn="1">
            <p:custDataLst>
              <p:tags r:id="rId17"/>
            </p:custDataLst>
          </p:nvPr>
        </p:nvGrpSpPr>
        <p:grpSpPr>
          <a:xfrm>
            <a:off x="70767" y="242591"/>
            <a:ext cx="1625292" cy="486812"/>
            <a:chOff x="5622572" y="2883249"/>
            <a:chExt cx="1836000" cy="588905"/>
          </a:xfrm>
        </p:grpSpPr>
        <p:pic>
          <p:nvPicPr>
            <p:cNvPr id="12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18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18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752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99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99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96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95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93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48" indent="-267448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72" indent="-222875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95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94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92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90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889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487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085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9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9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95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3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91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88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187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78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2969" y="5543921"/>
            <a:ext cx="1523913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fld id="{A6A305E0-1484-441F-8A5B-692BE27C650C}" type="slidenum">
              <a:rPr lang="es-ES_tradnl" sz="8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8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0160000" cy="972000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2016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b="1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1727200" cy="973667"/>
            <a:chOff x="0" y="0"/>
            <a:chExt cx="1727200" cy="97366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727200" cy="9736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es-MX" u="none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7"/>
            <a:srcRect l="1314"/>
            <a:stretch/>
          </p:blipFill>
          <p:spPr>
            <a:xfrm>
              <a:off x="234949" y="32656"/>
              <a:ext cx="1210129" cy="901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87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99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99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96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95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93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48" indent="-267448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72" indent="-222875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95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94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92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90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889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487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085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9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9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95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3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91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88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187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78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10858" y="82922"/>
            <a:ext cx="13498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52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r>
              <a:rPr lang="es-ES_tradnl" sz="800" u="none" spc="-6" noProof="0" dirty="0" smtClean="0">
                <a:solidFill>
                  <a:schemeClr val="accent1"/>
                </a:solidFill>
                <a:latin typeface="+mn-lt"/>
                <a:cs typeface="BBVA Office Light"/>
              </a:rPr>
              <a:t>Agile </a:t>
            </a:r>
            <a:r>
              <a:rPr lang="es-ES_tradnl" sz="600" b="0" u="none" spc="-6" noProof="0" dirty="0" smtClean="0">
                <a:solidFill>
                  <a:schemeClr val="accent2"/>
                </a:solidFill>
                <a:latin typeface="BentonSansBBVA Medium" pitchFamily="50" charset="0"/>
                <a:cs typeface="BBVA Office Book"/>
              </a:rPr>
              <a:t>/</a:t>
            </a:r>
            <a:r>
              <a:rPr lang="es-ES_tradnl" sz="600" b="0" u="none" spc="-6" noProof="0" dirty="0" smtClean="0">
                <a:solidFill>
                  <a:schemeClr val="accent2"/>
                </a:solidFill>
                <a:latin typeface="+mj-lt"/>
                <a:cs typeface="BBVA Office Book"/>
              </a:rPr>
              <a:t> </a:t>
            </a:r>
            <a:fld id="{A6A305E0-1484-441F-8A5B-692BE27C650C}" type="slidenum">
              <a:rPr lang="es-ES_tradnl" sz="7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52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700" b="1" u="none" spc="-6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</p:spTree>
    <p:extLst>
      <p:ext uri="{BB962C8B-B14F-4D97-AF65-F5344CB8AC3E}">
        <p14:creationId xmlns:p14="http://schemas.microsoft.com/office/powerpoint/2010/main" val="281758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92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92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92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92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92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92" algn="ctr" defTabSz="356592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81" algn="ctr" defTabSz="356592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75" algn="ctr" defTabSz="356592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65" algn="ctr" defTabSz="356592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43" indent="-267443" algn="l" defTabSz="356592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6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60" indent="-222871" algn="l" defTabSz="356592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78" indent="-178295" algn="l" defTabSz="356592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70" indent="-178295" algn="l" defTabSz="356592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60" indent="-178295" algn="l" defTabSz="356592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50" indent="-178295" algn="l" defTabSz="35659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842" indent="-178295" algn="l" defTabSz="35659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433" indent="-178295" algn="l" defTabSz="35659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025" indent="-178295" algn="l" defTabSz="35659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2" algn="l" defTabSz="3565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81" algn="l" defTabSz="3565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75" algn="l" defTabSz="3565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65" algn="l" defTabSz="3565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56" algn="l" defTabSz="3565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44" algn="l" defTabSz="3565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137" algn="l" defTabSz="3565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728" algn="l" defTabSz="3565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2969" y="5543921"/>
            <a:ext cx="1523913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fld id="{A6A305E0-1484-441F-8A5B-692BE27C650C}" type="slidenum">
              <a:rPr lang="es-ES_tradnl" sz="8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8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0160000" cy="972000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2016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b="1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729927" cy="971999"/>
          </a:xfrm>
          <a:prstGeom prst="rect">
            <a:avLst/>
          </a:prstGeom>
          <a:solidFill>
            <a:srgbClr val="02A5A5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MX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9 Grupo"/>
          <p:cNvGrpSpPr/>
          <p:nvPr userDrawn="1">
            <p:custDataLst>
              <p:tags r:id="rId17"/>
            </p:custDataLst>
          </p:nvPr>
        </p:nvGrpSpPr>
        <p:grpSpPr>
          <a:xfrm>
            <a:off x="70767" y="242591"/>
            <a:ext cx="1625292" cy="486812"/>
            <a:chOff x="5622572" y="2883249"/>
            <a:chExt cx="1836000" cy="588905"/>
          </a:xfrm>
        </p:grpSpPr>
        <p:pic>
          <p:nvPicPr>
            <p:cNvPr id="16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18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7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18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94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99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99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96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95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93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48" indent="-267448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72" indent="-222875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95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94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92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90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889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487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085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9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9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95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3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91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88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187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78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2969" y="5543921"/>
            <a:ext cx="1523913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" algn="r" defTabSz="92567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150000"/>
              <a:tabLst/>
              <a:defRPr/>
            </a:pPr>
            <a:fld id="{A6A305E0-1484-441F-8A5B-692BE27C650C}" type="slidenum">
              <a:rPr lang="es-ES_tradnl" sz="800" b="0" u="none" noProof="0" smtClean="0">
                <a:solidFill>
                  <a:schemeClr val="accent2"/>
                </a:solidFill>
                <a:latin typeface="+mn-lt"/>
                <a:cs typeface="BBVA Office Book"/>
              </a:rPr>
              <a:pPr marR="5143" algn="r" defTabSz="9256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150000"/>
                <a:tabLst/>
                <a:defRPr/>
              </a:pPr>
              <a:t>‹Nº›</a:t>
            </a:fld>
            <a:endParaRPr lang="es-ES_tradnl" sz="800" b="1" u="none" spc="-5" noProof="0" dirty="0" smtClean="0">
              <a:solidFill>
                <a:schemeClr val="accent2"/>
              </a:solidFill>
              <a:latin typeface="+mj-lt"/>
              <a:cs typeface="BBVA Office Book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0160000" cy="972000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2016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b="1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729927" cy="971999"/>
          </a:xfrm>
          <a:prstGeom prst="rect">
            <a:avLst/>
          </a:prstGeom>
          <a:solidFill>
            <a:srgbClr val="02A5A5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MX" u="none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" name="9 Grupo"/>
          <p:cNvGrpSpPr/>
          <p:nvPr userDrawn="1">
            <p:custDataLst>
              <p:tags r:id="rId17"/>
            </p:custDataLst>
          </p:nvPr>
        </p:nvGrpSpPr>
        <p:grpSpPr>
          <a:xfrm>
            <a:off x="70767" y="242591"/>
            <a:ext cx="1625292" cy="486812"/>
            <a:chOff x="5622572" y="2883249"/>
            <a:chExt cx="1836000" cy="588905"/>
          </a:xfrm>
        </p:grpSpPr>
        <p:pic>
          <p:nvPicPr>
            <p:cNvPr id="12" name="10 Imagen" descr="AF BBVA_Bancomer_Tagline_Centr_BLANCO.png"/>
            <p:cNvPicPr>
              <a:picLocks noChangeAspect="1"/>
            </p:cNvPicPr>
            <p:nvPr userDrawn="1"/>
          </p:nvPicPr>
          <p:blipFill>
            <a:blip r:embed="rId18"/>
            <a:srcRect b="45188"/>
            <a:stretch>
              <a:fillRect/>
            </a:stretch>
          </p:blipFill>
          <p:spPr>
            <a:xfrm>
              <a:off x="5622572" y="2883249"/>
              <a:ext cx="1836000" cy="322795"/>
            </a:xfrm>
            <a:prstGeom prst="rect">
              <a:avLst/>
            </a:prstGeom>
          </p:spPr>
        </p:pic>
        <p:pic>
          <p:nvPicPr>
            <p:cNvPr id="13" name="11 Imagen" descr="AF BBVA_Bancomer_Tagline_Centr_BLANCO.png"/>
            <p:cNvPicPr>
              <a:picLocks noChangeAspect="1"/>
            </p:cNvPicPr>
            <p:nvPr userDrawn="1"/>
          </p:nvPicPr>
          <p:blipFill>
            <a:blip r:embed="rId18"/>
            <a:srcRect l="20867" t="54813"/>
            <a:stretch>
              <a:fillRect/>
            </a:stretch>
          </p:blipFill>
          <p:spPr>
            <a:xfrm>
              <a:off x="5757333" y="3206044"/>
              <a:ext cx="1452881" cy="26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98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56599" rtl="0" eaLnBrk="1" fontAlgn="base" hangingPunct="1">
        <a:spcBef>
          <a:spcPct val="0"/>
        </a:spcBef>
        <a:spcAft>
          <a:spcPct val="0"/>
        </a:spcAft>
        <a:defRPr lang="es-ES" sz="700" b="1" u="none" kern="1200" spc="31" baseline="0" dirty="0">
          <a:solidFill>
            <a:schemeClr val="tx2"/>
          </a:solidFill>
          <a:latin typeface="+mn-lt"/>
          <a:ea typeface="ＭＳ Ｐゴシック" charset="-128"/>
          <a:cs typeface="Whitney BlackSC" pitchFamily="50" charset="0"/>
        </a:defRPr>
      </a:lvl1pPr>
      <a:lvl2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56599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3196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69795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26393" algn="ctr" defTabSz="356599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7448" indent="-267448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72" indent="-222875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91495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•"/>
        <a:defRPr sz="19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48094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604692" indent="-178299" algn="l" defTabSz="356599" rtl="0" eaLnBrk="1" fontAlgn="base" hangingPunct="1">
        <a:spcBef>
          <a:spcPct val="20000"/>
        </a:spcBef>
        <a:spcAft>
          <a:spcPct val="0"/>
        </a:spcAft>
        <a:buFont typeface="BBVA Office Book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961290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889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487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085" indent="-178299" algn="l" defTabSz="35659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9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9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95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3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91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88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187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786" algn="l" defTabSz="35659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945.xml"/><Relationship Id="rId7" Type="http://schemas.openxmlformats.org/officeDocument/2006/relationships/oleObject" Target="../embeddings/oleObject152.bin"/><Relationship Id="rId2" Type="http://schemas.openxmlformats.org/officeDocument/2006/relationships/tags" Target="../tags/tag944.xml"/><Relationship Id="rId1" Type="http://schemas.openxmlformats.org/officeDocument/2006/relationships/vmlDrawing" Target="../drawings/vmlDrawing152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61678637"/>
              </p:ext>
            </p:extLst>
          </p:nvPr>
        </p:nvGraphicFramePr>
        <p:xfrm>
          <a:off x="508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45" name="Diapositiva de think-cell" r:id="rId7" imgW="360" imgH="360" progId="">
                  <p:embed/>
                </p:oleObj>
              </mc:Choice>
              <mc:Fallback>
                <p:oleObj name="Diapositiva de think-cell" r:id="rId7" imgW="360" imgH="360" progId="">
                  <p:embed/>
                  <p:pic>
                    <p:nvPicPr>
                      <p:cNvPr id="0" name="Picture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CuadroTexto 21"/>
          <p:cNvSpPr txBox="1"/>
          <p:nvPr>
            <p:custDataLst>
              <p:tags r:id="rId3"/>
            </p:custDataLst>
          </p:nvPr>
        </p:nvSpPr>
        <p:spPr>
          <a:xfrm>
            <a:off x="748146" y="3459108"/>
            <a:ext cx="1347354" cy="1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es-ES_tradnl"/>
            </a:defPPr>
            <a:lvl1pPr>
              <a:lnSpc>
                <a:spcPct val="80000"/>
              </a:lnSpc>
              <a:spcBef>
                <a:spcPts val="936"/>
              </a:spcBef>
              <a:defRPr sz="1000" u="none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marL="0" marR="0" lvl="0" indent="0" algn="l" defTabSz="356616" rtl="0" eaLnBrk="1" fontAlgn="base" latinLnBrk="0" hangingPunct="1">
              <a:lnSpc>
                <a:spcPct val="80000"/>
              </a:lnSpc>
              <a:spcBef>
                <a:spcPts val="936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900" b="1" dirty="0" smtClean="0">
                <a:solidFill>
                  <a:srgbClr val="FFFFFF"/>
                </a:solidFill>
                <a:latin typeface="BBVABentonSans" panose="00000000000000020000" pitchFamily="50" charset="0"/>
              </a:rPr>
              <a:t>Junio 2018</a:t>
            </a:r>
            <a:endParaRPr kumimoji="0" lang="es-ES_tradnl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BVABentonSans" panose="00000000000000020000" pitchFamily="50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46935" y="1839600"/>
            <a:ext cx="8070494" cy="1197514"/>
          </a:xfr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s-ES_tradnl" dirty="0" smtClean="0">
                <a:latin typeface="BBVABentonSans" panose="00000000000000020000" pitchFamily="50" charset="0"/>
              </a:rPr>
              <a:t>Protocolos escenarios  </a:t>
            </a:r>
            <a:r>
              <a:rPr lang="es-ES_tradnl" dirty="0" smtClean="0">
                <a:latin typeface="BBVABentonSans" panose="00000000000000020000" pitchFamily="50" charset="0"/>
              </a:rPr>
              <a:t>particulares de Contingencia</a:t>
            </a:r>
            <a:endParaRPr lang="es-ES_tradnl" dirty="0">
              <a:latin typeface="BBVABentonSans" panose="0000000000000002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Escenarios y protocolos</a:t>
            </a:r>
            <a:endParaRPr lang="es-MX" dirty="0"/>
          </a:p>
        </p:txBody>
      </p:sp>
      <p:sp>
        <p:nvSpPr>
          <p:cNvPr id="3" name="Elipse 2"/>
          <p:cNvSpPr/>
          <p:nvPr/>
        </p:nvSpPr>
        <p:spPr>
          <a:xfrm>
            <a:off x="4748291" y="1387366"/>
            <a:ext cx="244123" cy="221607"/>
          </a:xfrm>
          <a:prstGeom prst="ellipse">
            <a:avLst/>
          </a:prstGeom>
          <a:solidFill>
            <a:schemeClr val="accent1"/>
          </a:solidFill>
          <a:effectLst>
            <a:outerShdw dist="25400" dir="5400000" algn="ctr" rotWithShape="0">
              <a:schemeClr val="accent1">
                <a:lumMod val="60000"/>
                <a:lumOff val="40000"/>
              </a:schemeClr>
            </a:outerShdw>
            <a:reflection endPos="0" dist="50800" dir="5400000" sy="-100000" algn="bl" rotWithShape="0"/>
          </a:effectLst>
        </p:spPr>
        <p:txBody>
          <a:bodyPr wrap="none" lIns="0" tIns="0" rIns="0" bIns="0" rtlCol="0" anchor="ctr">
            <a:noAutofit/>
          </a:bodyPr>
          <a:lstStyle/>
          <a:p>
            <a:pPr algn="ctr" defTabSz="267451"/>
            <a:r>
              <a:rPr lang="es-MX" sz="1100" b="1" u="none" dirty="0">
                <a:solidFill>
                  <a:srgbClr val="FFFFFF"/>
                </a:solidFill>
                <a:latin typeface="BBVABentonSans" panose="00000000000000020000" pitchFamily="50" charset="0"/>
              </a:rPr>
              <a:t>1</a:t>
            </a:r>
          </a:p>
        </p:txBody>
      </p:sp>
      <p:sp>
        <p:nvSpPr>
          <p:cNvPr id="4" name="Elipse 3"/>
          <p:cNvSpPr/>
          <p:nvPr/>
        </p:nvSpPr>
        <p:spPr>
          <a:xfrm>
            <a:off x="4748291" y="1779252"/>
            <a:ext cx="244123" cy="221607"/>
          </a:xfrm>
          <a:prstGeom prst="ellipse">
            <a:avLst/>
          </a:prstGeom>
          <a:solidFill>
            <a:schemeClr val="accent1"/>
          </a:solidFill>
          <a:effectLst>
            <a:outerShdw dist="25400" dir="5400000" algn="ctr" rotWithShape="0">
              <a:schemeClr val="accent1">
                <a:lumMod val="60000"/>
                <a:lumOff val="40000"/>
              </a:schemeClr>
            </a:outerShdw>
            <a:reflection endPos="0" dist="50800" dir="5400000" sy="-100000" algn="bl" rotWithShape="0"/>
          </a:effectLst>
        </p:spPr>
        <p:txBody>
          <a:bodyPr wrap="none" lIns="0" tIns="0" rIns="0" bIns="0" rtlCol="0" anchor="ctr">
            <a:noAutofit/>
          </a:bodyPr>
          <a:lstStyle/>
          <a:p>
            <a:pPr algn="ctr" defTabSz="267451"/>
            <a:r>
              <a:rPr lang="es-MX" sz="1100" b="1" u="none" dirty="0">
                <a:solidFill>
                  <a:srgbClr val="FFFFFF"/>
                </a:solidFill>
                <a:latin typeface="BBVABentonSans" panose="00000000000000020000" pitchFamily="50" charset="0"/>
              </a:rPr>
              <a:t>2</a:t>
            </a:r>
          </a:p>
        </p:txBody>
      </p:sp>
      <p:sp>
        <p:nvSpPr>
          <p:cNvPr id="5" name="Elipse 4"/>
          <p:cNvSpPr/>
          <p:nvPr/>
        </p:nvSpPr>
        <p:spPr>
          <a:xfrm>
            <a:off x="4748291" y="2237813"/>
            <a:ext cx="244123" cy="221607"/>
          </a:xfrm>
          <a:prstGeom prst="ellipse">
            <a:avLst/>
          </a:prstGeom>
          <a:solidFill>
            <a:schemeClr val="accent1"/>
          </a:solidFill>
          <a:effectLst>
            <a:outerShdw dist="25400" dir="5400000" algn="ctr" rotWithShape="0">
              <a:schemeClr val="accent1">
                <a:lumMod val="60000"/>
                <a:lumOff val="40000"/>
              </a:schemeClr>
            </a:outerShdw>
            <a:reflection endPos="0" dist="50800" dir="5400000" sy="-100000" algn="bl" rotWithShape="0"/>
          </a:effectLst>
        </p:spPr>
        <p:txBody>
          <a:bodyPr wrap="none" lIns="0" tIns="0" rIns="0" bIns="0" rtlCol="0" anchor="ctr">
            <a:noAutofit/>
          </a:bodyPr>
          <a:lstStyle/>
          <a:p>
            <a:pPr algn="ctr" defTabSz="267451"/>
            <a:r>
              <a:rPr lang="es-MX" sz="1100" b="1" u="none" dirty="0">
                <a:solidFill>
                  <a:srgbClr val="FFFFFF"/>
                </a:solidFill>
                <a:latin typeface="BBVABentonSans" panose="00000000000000020000" pitchFamily="50" charset="0"/>
              </a:rPr>
              <a:t>3</a:t>
            </a:r>
          </a:p>
        </p:txBody>
      </p:sp>
      <p:sp>
        <p:nvSpPr>
          <p:cNvPr id="6" name="Elipse 5"/>
          <p:cNvSpPr/>
          <p:nvPr/>
        </p:nvSpPr>
        <p:spPr>
          <a:xfrm>
            <a:off x="4748291" y="2755553"/>
            <a:ext cx="244123" cy="221607"/>
          </a:xfrm>
          <a:prstGeom prst="ellipse">
            <a:avLst/>
          </a:prstGeom>
          <a:solidFill>
            <a:schemeClr val="accent1"/>
          </a:solidFill>
          <a:effectLst>
            <a:outerShdw dist="25400" dir="5400000" algn="ctr" rotWithShape="0">
              <a:schemeClr val="accent1">
                <a:lumMod val="60000"/>
                <a:lumOff val="40000"/>
              </a:schemeClr>
            </a:outerShdw>
            <a:reflection endPos="0" dist="50800" dir="5400000" sy="-100000" algn="bl" rotWithShape="0"/>
          </a:effectLst>
        </p:spPr>
        <p:txBody>
          <a:bodyPr wrap="none" lIns="0" tIns="0" rIns="0" bIns="0" rtlCol="0" anchor="ctr">
            <a:noAutofit/>
          </a:bodyPr>
          <a:lstStyle/>
          <a:p>
            <a:pPr algn="ctr" defTabSz="267451"/>
            <a:r>
              <a:rPr lang="es-MX" sz="1100" b="1" u="none" dirty="0">
                <a:solidFill>
                  <a:srgbClr val="FFFFFF"/>
                </a:solidFill>
                <a:latin typeface="BBVABentonSans" panose="00000000000000020000" pitchFamily="50" charset="0"/>
              </a:rPr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4748291" y="3363947"/>
            <a:ext cx="244123" cy="221607"/>
          </a:xfrm>
          <a:prstGeom prst="ellipse">
            <a:avLst/>
          </a:prstGeom>
          <a:solidFill>
            <a:schemeClr val="accent1"/>
          </a:solidFill>
          <a:effectLst>
            <a:outerShdw dist="25400" dir="5400000" algn="ctr" rotWithShape="0">
              <a:schemeClr val="accent1">
                <a:lumMod val="60000"/>
                <a:lumOff val="40000"/>
              </a:schemeClr>
            </a:outerShdw>
            <a:reflection endPos="0" dist="50800" dir="5400000" sy="-100000" algn="bl" rotWithShape="0"/>
          </a:effectLst>
        </p:spPr>
        <p:txBody>
          <a:bodyPr wrap="none" lIns="0" tIns="0" rIns="0" bIns="0" rtlCol="0" anchor="ctr">
            <a:noAutofit/>
          </a:bodyPr>
          <a:lstStyle/>
          <a:p>
            <a:pPr algn="ctr" defTabSz="267451"/>
            <a:r>
              <a:rPr lang="es-MX" sz="1100" b="1" u="none" dirty="0">
                <a:solidFill>
                  <a:srgbClr val="FFFFFF"/>
                </a:solidFill>
                <a:latin typeface="BBVABentonSans" panose="00000000000000020000" pitchFamily="50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4748291" y="3882934"/>
            <a:ext cx="244123" cy="221607"/>
          </a:xfrm>
          <a:prstGeom prst="ellipse">
            <a:avLst/>
          </a:prstGeom>
          <a:solidFill>
            <a:schemeClr val="accent1"/>
          </a:solidFill>
          <a:effectLst>
            <a:outerShdw dist="25400" dir="5400000" algn="ctr" rotWithShape="0">
              <a:schemeClr val="accent1">
                <a:lumMod val="60000"/>
                <a:lumOff val="40000"/>
              </a:schemeClr>
            </a:outerShdw>
            <a:reflection endPos="0" dist="50800" dir="5400000" sy="-100000" algn="bl" rotWithShape="0"/>
          </a:effectLst>
        </p:spPr>
        <p:txBody>
          <a:bodyPr wrap="none" lIns="0" tIns="0" rIns="0" bIns="0" rtlCol="0" anchor="ctr">
            <a:noAutofit/>
          </a:bodyPr>
          <a:lstStyle/>
          <a:p>
            <a:pPr algn="ctr" defTabSz="267451"/>
            <a:r>
              <a:rPr lang="es-MX" sz="1100" b="1" u="none" dirty="0">
                <a:solidFill>
                  <a:srgbClr val="FFFFFF"/>
                </a:solidFill>
                <a:latin typeface="BBVABentonSans" panose="00000000000000020000" pitchFamily="50" charset="0"/>
              </a:rPr>
              <a:t>6</a:t>
            </a:r>
          </a:p>
        </p:txBody>
      </p:sp>
      <p:sp>
        <p:nvSpPr>
          <p:cNvPr id="9" name="Elipse 8"/>
          <p:cNvSpPr/>
          <p:nvPr/>
        </p:nvSpPr>
        <p:spPr>
          <a:xfrm>
            <a:off x="4748291" y="4301465"/>
            <a:ext cx="244123" cy="221607"/>
          </a:xfrm>
          <a:prstGeom prst="ellipse">
            <a:avLst/>
          </a:prstGeom>
          <a:solidFill>
            <a:schemeClr val="accent1"/>
          </a:solidFill>
          <a:effectLst>
            <a:outerShdw dist="25400" dir="5400000" algn="ctr" rotWithShape="0">
              <a:schemeClr val="accent1">
                <a:lumMod val="60000"/>
                <a:lumOff val="40000"/>
              </a:schemeClr>
            </a:outerShdw>
            <a:reflection endPos="0" dist="50800" dir="5400000" sy="-100000" algn="bl" rotWithShape="0"/>
          </a:effectLst>
        </p:spPr>
        <p:txBody>
          <a:bodyPr wrap="none" lIns="0" tIns="0" rIns="0" bIns="0" rtlCol="0" anchor="ctr">
            <a:noAutofit/>
          </a:bodyPr>
          <a:lstStyle/>
          <a:p>
            <a:pPr algn="ctr" defTabSz="267451"/>
            <a:r>
              <a:rPr lang="es-MX" sz="1100" b="1" u="none" dirty="0">
                <a:solidFill>
                  <a:srgbClr val="FFFFFF"/>
                </a:solidFill>
                <a:latin typeface="BBVABentonSans" panose="00000000000000020000" pitchFamily="50" charset="0"/>
              </a:rPr>
              <a:t>7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659243" y="1232049"/>
            <a:ext cx="3938219" cy="3844447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MX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210420" y="895247"/>
            <a:ext cx="869833" cy="26359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defTabSz="267451"/>
            <a:r>
              <a:rPr lang="es-MX" sz="1100" b="1" u="none" dirty="0">
                <a:solidFill>
                  <a:srgbClr val="004481"/>
                </a:solidFill>
                <a:latin typeface="BBVABentonSans" panose="00000000000000020000" pitchFamily="50" charset="0"/>
              </a:rPr>
              <a:t>Escenarios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772780" y="906249"/>
            <a:ext cx="1510889" cy="26359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defTabSz="267451"/>
            <a:r>
              <a:rPr lang="es-MX" sz="1100" b="1" u="none" dirty="0" smtClean="0">
                <a:solidFill>
                  <a:srgbClr val="004481"/>
                </a:solidFill>
                <a:latin typeface="BBVABentonSans" panose="00000000000000020000" pitchFamily="50" charset="0"/>
              </a:rPr>
              <a:t>Protocolo General</a:t>
            </a:r>
            <a:endParaRPr lang="es-MX" sz="1100" b="1" u="none" dirty="0">
              <a:solidFill>
                <a:srgbClr val="004481"/>
              </a:solidFill>
              <a:latin typeface="BBVABentonSans" panose="00000000000000020000" pitchFamily="50" charset="0"/>
            </a:endParaRPr>
          </a:p>
        </p:txBody>
      </p:sp>
      <p:sp>
        <p:nvSpPr>
          <p:cNvPr id="13" name="Shape 247"/>
          <p:cNvSpPr txBox="1"/>
          <p:nvPr/>
        </p:nvSpPr>
        <p:spPr>
          <a:xfrm>
            <a:off x="5081462" y="1234389"/>
            <a:ext cx="3729364" cy="37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0" rIns="68569" bIns="0" anchor="t" anchorCtr="0">
            <a:noAutofit/>
          </a:bodyPr>
          <a:lstStyle/>
          <a:p>
            <a:pPr defTabSz="26745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MX" sz="1100" b="1" u="none" dirty="0">
              <a:solidFill>
                <a:schemeClr val="accent4"/>
              </a:solidFill>
              <a:latin typeface="BBVABentonSans" panose="00000000000000020000" pitchFamily="50" charset="0"/>
              <a:sym typeface="Arial"/>
            </a:endParaRPr>
          </a:p>
          <a:p>
            <a:pPr defTabSz="267451">
              <a:spcBef>
                <a:spcPts val="0"/>
              </a:spcBef>
              <a:spcAft>
                <a:spcPts val="1125"/>
              </a:spcAft>
              <a:buClr>
                <a:srgbClr val="004481"/>
              </a:buClr>
              <a:buSzPct val="100000"/>
            </a:pPr>
            <a:r>
              <a:rPr lang="es-MX" sz="1100" b="1" u="none" dirty="0" err="1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Alertamiento</a:t>
            </a:r>
            <a:r>
              <a:rPr lang="es-MX" sz="11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 Seguridad.</a:t>
            </a:r>
            <a:endParaRPr lang="es-MX" sz="1100" u="none" dirty="0">
              <a:solidFill>
                <a:schemeClr val="accent4"/>
              </a:solidFill>
              <a:latin typeface="BBVABentonSans" panose="00000000000000020000" pitchFamily="50" charset="0"/>
              <a:sym typeface="Arial"/>
            </a:endParaRPr>
          </a:p>
        </p:txBody>
      </p:sp>
      <p:sp>
        <p:nvSpPr>
          <p:cNvPr id="14" name="Shape 247"/>
          <p:cNvSpPr txBox="1"/>
          <p:nvPr/>
        </p:nvSpPr>
        <p:spPr>
          <a:xfrm>
            <a:off x="5081462" y="1702848"/>
            <a:ext cx="3337325" cy="37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0" rIns="68569" bIns="0" anchor="t" anchorCtr="0">
            <a:noAutofit/>
          </a:bodyPr>
          <a:lstStyle/>
          <a:p>
            <a:pPr defTabSz="26745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100" b="1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Notificación </a:t>
            </a:r>
            <a:r>
              <a:rPr lang="es-MX" sz="11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al Chat de Comité de Crisis/Escenarios Particulares CN</a:t>
            </a:r>
            <a:endParaRPr lang="es-MX" sz="1100" u="none" dirty="0">
              <a:solidFill>
                <a:schemeClr val="accent4"/>
              </a:solidFill>
              <a:latin typeface="BBVABentonSans" panose="00000000000000020000" pitchFamily="50" charset="0"/>
              <a:sym typeface="Arial"/>
            </a:endParaRPr>
          </a:p>
        </p:txBody>
      </p:sp>
      <p:sp>
        <p:nvSpPr>
          <p:cNvPr id="15" name="Shape 247"/>
          <p:cNvSpPr txBox="1"/>
          <p:nvPr/>
        </p:nvSpPr>
        <p:spPr>
          <a:xfrm>
            <a:off x="5081461" y="2226412"/>
            <a:ext cx="3337325" cy="37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0" rIns="68569" bIns="0" anchor="t" anchorCtr="0">
            <a:noAutofit/>
          </a:bodyPr>
          <a:lstStyle/>
          <a:p>
            <a:pPr defTabSz="26745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100" b="1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Convocar </a:t>
            </a:r>
            <a:r>
              <a:rPr lang="es-MX" sz="11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a Audio Conferencias Ext. 13333 código 911911#</a:t>
            </a:r>
            <a:endParaRPr lang="es-MX" sz="1100" u="none" dirty="0">
              <a:solidFill>
                <a:schemeClr val="accent4"/>
              </a:solidFill>
              <a:latin typeface="BBVABentonSans" panose="00000000000000020000" pitchFamily="50" charset="0"/>
              <a:sym typeface="Arial"/>
            </a:endParaRPr>
          </a:p>
        </p:txBody>
      </p:sp>
      <p:sp>
        <p:nvSpPr>
          <p:cNvPr id="16" name="Shape 247"/>
          <p:cNvSpPr txBox="1"/>
          <p:nvPr/>
        </p:nvSpPr>
        <p:spPr>
          <a:xfrm>
            <a:off x="5081461" y="2629432"/>
            <a:ext cx="3337325" cy="37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0" rIns="68569" bIns="0" anchor="t" anchorCtr="0">
            <a:noAutofit/>
          </a:bodyPr>
          <a:lstStyle/>
          <a:p>
            <a:pPr defTabSz="26745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1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Coordinador de Plan/Frente de DG </a:t>
            </a:r>
            <a:r>
              <a:rPr lang="es-MX" sz="1100" b="1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comunica</a:t>
            </a:r>
            <a:r>
              <a:rPr lang="es-MX" sz="11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 según colectivo (Personal Crítico, Critico Extendido, General).</a:t>
            </a:r>
            <a:endParaRPr lang="es-MX" sz="1100" u="none" dirty="0">
              <a:solidFill>
                <a:schemeClr val="accent4"/>
              </a:solidFill>
              <a:latin typeface="BBVABentonSans" panose="00000000000000020000" pitchFamily="50" charset="0"/>
              <a:sym typeface="Arial"/>
            </a:endParaRPr>
          </a:p>
        </p:txBody>
      </p:sp>
      <p:sp>
        <p:nvSpPr>
          <p:cNvPr id="17" name="Shape 247"/>
          <p:cNvSpPr txBox="1"/>
          <p:nvPr/>
        </p:nvSpPr>
        <p:spPr>
          <a:xfrm>
            <a:off x="5081461" y="3284569"/>
            <a:ext cx="3337325" cy="37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0" rIns="68569" bIns="0" anchor="t" anchorCtr="0">
            <a:noAutofit/>
          </a:bodyPr>
          <a:lstStyle/>
          <a:p>
            <a:pPr defTabSz="26745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100" b="1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Envío</a:t>
            </a:r>
            <a:r>
              <a:rPr lang="es-MX" sz="11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 de comunicación por colectivo según escenario.</a:t>
            </a:r>
            <a:endParaRPr lang="es-MX" sz="1100" u="none" dirty="0">
              <a:solidFill>
                <a:schemeClr val="accent4"/>
              </a:solidFill>
              <a:latin typeface="BBVABentonSans" panose="00000000000000020000" pitchFamily="50" charset="0"/>
              <a:sym typeface="Arial"/>
            </a:endParaRPr>
          </a:p>
        </p:txBody>
      </p:sp>
      <p:sp>
        <p:nvSpPr>
          <p:cNvPr id="18" name="Shape 247"/>
          <p:cNvSpPr txBox="1"/>
          <p:nvPr/>
        </p:nvSpPr>
        <p:spPr>
          <a:xfrm>
            <a:off x="5081460" y="3806445"/>
            <a:ext cx="3337325" cy="37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0" rIns="68569" bIns="0" anchor="t" anchorCtr="0">
            <a:noAutofit/>
          </a:bodyPr>
          <a:lstStyle/>
          <a:p>
            <a:pPr defTabSz="26745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100" b="1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Activación </a:t>
            </a:r>
            <a:r>
              <a:rPr lang="es-MX" sz="11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de acciones/estrategias por escenario.</a:t>
            </a:r>
            <a:endParaRPr lang="es-MX" sz="1100" u="none" dirty="0">
              <a:solidFill>
                <a:schemeClr val="accent4"/>
              </a:solidFill>
              <a:latin typeface="BBVABentonSans" panose="00000000000000020000" pitchFamily="50" charset="0"/>
              <a:sym typeface="Arial"/>
            </a:endParaRPr>
          </a:p>
        </p:txBody>
      </p:sp>
      <p:sp>
        <p:nvSpPr>
          <p:cNvPr id="19" name="Shape 247"/>
          <p:cNvSpPr txBox="1"/>
          <p:nvPr/>
        </p:nvSpPr>
        <p:spPr>
          <a:xfrm>
            <a:off x="5081459" y="4305337"/>
            <a:ext cx="3337325" cy="37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0" rIns="68569" bIns="0" anchor="t" anchorCtr="0">
            <a:noAutofit/>
          </a:bodyPr>
          <a:lstStyle/>
          <a:p>
            <a:pPr defTabSz="26745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100" b="1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Seguimiento </a:t>
            </a:r>
            <a:r>
              <a:rPr lang="es-MX" sz="11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y reporte de cuadro de mando </a:t>
            </a:r>
            <a:endParaRPr lang="es-MX" sz="1100" u="none" dirty="0">
              <a:solidFill>
                <a:schemeClr val="accent4"/>
              </a:solidFill>
              <a:latin typeface="BBVABentonSans" panose="00000000000000020000" pitchFamily="50" charset="0"/>
              <a:sym typeface="Arial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4748291" y="4688827"/>
            <a:ext cx="244123" cy="221607"/>
          </a:xfrm>
          <a:prstGeom prst="ellipse">
            <a:avLst/>
          </a:prstGeom>
          <a:solidFill>
            <a:schemeClr val="accent1"/>
          </a:solidFill>
          <a:effectLst>
            <a:outerShdw dist="25400" dir="5400000" algn="ctr" rotWithShape="0">
              <a:schemeClr val="accent1">
                <a:lumMod val="60000"/>
                <a:lumOff val="40000"/>
              </a:schemeClr>
            </a:outerShdw>
            <a:reflection endPos="0" dist="50800" dir="5400000" sy="-100000" algn="bl" rotWithShape="0"/>
          </a:effectLst>
        </p:spPr>
        <p:txBody>
          <a:bodyPr wrap="none" lIns="0" tIns="0" rIns="0" bIns="0" rtlCol="0" anchor="ctr">
            <a:noAutofit/>
          </a:bodyPr>
          <a:lstStyle/>
          <a:p>
            <a:pPr algn="ctr" defTabSz="267451"/>
            <a:r>
              <a:rPr lang="es-MX" sz="1100" b="1" u="none" dirty="0" smtClean="0">
                <a:solidFill>
                  <a:srgbClr val="FFFFFF"/>
                </a:solidFill>
                <a:latin typeface="BBVABentonSans" panose="00000000000000020000" pitchFamily="50" charset="0"/>
              </a:rPr>
              <a:t>8</a:t>
            </a:r>
            <a:endParaRPr lang="es-MX" sz="1100" b="1" u="none" dirty="0">
              <a:solidFill>
                <a:srgbClr val="FFFFFF"/>
              </a:solidFill>
              <a:latin typeface="BBVABentonSans" panose="00000000000000020000" pitchFamily="50" charset="0"/>
            </a:endParaRPr>
          </a:p>
        </p:txBody>
      </p:sp>
      <p:sp>
        <p:nvSpPr>
          <p:cNvPr id="21" name="Shape 247"/>
          <p:cNvSpPr txBox="1"/>
          <p:nvPr/>
        </p:nvSpPr>
        <p:spPr>
          <a:xfrm>
            <a:off x="5081459" y="4721333"/>
            <a:ext cx="3337325" cy="37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0" rIns="68569" bIns="0" anchor="t" anchorCtr="0">
            <a:noAutofit/>
          </a:bodyPr>
          <a:lstStyle/>
          <a:p>
            <a:pPr marL="0" lvl="1" defTabSz="26745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100" b="1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Reporte </a:t>
            </a:r>
            <a:r>
              <a:rPr lang="es-MX" sz="11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cierre del día/día siguiente.</a:t>
            </a:r>
            <a:endParaRPr lang="es-MX" sz="1100" u="none" dirty="0">
              <a:solidFill>
                <a:schemeClr val="accent4"/>
              </a:solidFill>
              <a:latin typeface="BBVABentonSans" panose="00000000000000020000" pitchFamily="50" charset="0"/>
              <a:sym typeface="Arial"/>
            </a:endParaRPr>
          </a:p>
        </p:txBody>
      </p:sp>
      <p:sp>
        <p:nvSpPr>
          <p:cNvPr id="22" name="Shape 247"/>
          <p:cNvSpPr txBox="1"/>
          <p:nvPr/>
        </p:nvSpPr>
        <p:spPr>
          <a:xfrm>
            <a:off x="1226021" y="1347252"/>
            <a:ext cx="2921376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MX" sz="1200" b="1" i="0" u="none" strike="noStrike" cap="none" dirty="0" smtClean="0">
              <a:solidFill>
                <a:schemeClr val="accent4"/>
              </a:solidFill>
              <a:latin typeface="BBVABentonSans" panose="00000000000000020000" pitchFamily="50" charset="0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100000"/>
            </a:pPr>
            <a:r>
              <a:rPr lang="es-MX" sz="1200" b="0" i="0" u="none" strike="noStrike" cap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Manifestaciones y/o campamentos</a:t>
            </a:r>
          </a:p>
        </p:txBody>
      </p:sp>
      <p:sp>
        <p:nvSpPr>
          <p:cNvPr id="23" name="Shape 247"/>
          <p:cNvSpPr txBox="1"/>
          <p:nvPr/>
        </p:nvSpPr>
        <p:spPr>
          <a:xfrm>
            <a:off x="1226021" y="1886133"/>
            <a:ext cx="2921376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MX" sz="1200" b="1" i="0" u="none" strike="noStrike" cap="none" dirty="0" smtClean="0">
              <a:solidFill>
                <a:schemeClr val="accent4"/>
              </a:solidFill>
              <a:latin typeface="BBVABentonSans" panose="00000000000000020000" pitchFamily="50" charset="0"/>
              <a:sym typeface="Arial"/>
            </a:endParaRPr>
          </a:p>
          <a:p>
            <a:pPr lvl="0"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100000"/>
            </a:pPr>
            <a:r>
              <a:rPr lang="es-MX" sz="1200" u="none" dirty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Bloqueo prolongado de instalaciones</a:t>
            </a:r>
          </a:p>
        </p:txBody>
      </p:sp>
      <p:sp>
        <p:nvSpPr>
          <p:cNvPr id="24" name="Shape 247"/>
          <p:cNvSpPr txBox="1"/>
          <p:nvPr/>
        </p:nvSpPr>
        <p:spPr>
          <a:xfrm>
            <a:off x="1226021" y="2425014"/>
            <a:ext cx="2921376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MX" sz="1200" b="1" i="0" u="none" strike="noStrike" cap="none" dirty="0" smtClean="0">
              <a:solidFill>
                <a:schemeClr val="accent4"/>
              </a:solidFill>
              <a:latin typeface="BBVABentonSans" panose="00000000000000020000" pitchFamily="50" charset="0"/>
              <a:sym typeface="Arial"/>
            </a:endParaRPr>
          </a:p>
          <a:p>
            <a:pPr lvl="0"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100000"/>
            </a:pPr>
            <a:r>
              <a:rPr lang="es-MX" sz="1200" u="none" dirty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Bloqueo simultáneo de </a:t>
            </a:r>
            <a:r>
              <a:rPr lang="es-MX" sz="12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Torre y Parques Bancomer</a:t>
            </a:r>
            <a:endParaRPr lang="es-MX" sz="1200" u="none" dirty="0">
              <a:solidFill>
                <a:schemeClr val="accent4"/>
              </a:solidFill>
              <a:latin typeface="BBVABentonSans" panose="00000000000000020000" pitchFamily="50" charset="0"/>
              <a:sym typeface="Arial"/>
            </a:endParaRPr>
          </a:p>
        </p:txBody>
      </p:sp>
      <p:sp>
        <p:nvSpPr>
          <p:cNvPr id="25" name="Shape 247"/>
          <p:cNvSpPr txBox="1"/>
          <p:nvPr/>
        </p:nvSpPr>
        <p:spPr>
          <a:xfrm>
            <a:off x="1226021" y="2963895"/>
            <a:ext cx="2921376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MX" sz="1200" b="1" i="0" u="none" strike="noStrike" cap="none" dirty="0" smtClean="0">
              <a:solidFill>
                <a:schemeClr val="accent4"/>
              </a:solidFill>
              <a:latin typeface="BBVABentonSans" panose="00000000000000020000" pitchFamily="50" charset="0"/>
              <a:sym typeface="Arial"/>
            </a:endParaRPr>
          </a:p>
          <a:p>
            <a:pPr lvl="0"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100000"/>
            </a:pPr>
            <a:r>
              <a:rPr lang="es-MX" sz="1200" u="none" dirty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Acceso indebido a instalaciones en </a:t>
            </a:r>
            <a:r>
              <a:rPr lang="es-MX" sz="12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sedes</a:t>
            </a:r>
            <a:endParaRPr lang="es-MX" sz="1200" u="none" dirty="0">
              <a:solidFill>
                <a:schemeClr val="accent4"/>
              </a:solidFill>
              <a:latin typeface="BBVABentonSans" panose="00000000000000020000" pitchFamily="50" charset="0"/>
              <a:sym typeface="Arial"/>
            </a:endParaRPr>
          </a:p>
        </p:txBody>
      </p:sp>
      <p:sp>
        <p:nvSpPr>
          <p:cNvPr id="26" name="Shape 247"/>
          <p:cNvSpPr txBox="1"/>
          <p:nvPr/>
        </p:nvSpPr>
        <p:spPr>
          <a:xfrm>
            <a:off x="1226021" y="3502776"/>
            <a:ext cx="2921376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MX" sz="1200" b="1" i="0" u="none" strike="noStrike" cap="none" dirty="0" smtClean="0">
              <a:solidFill>
                <a:schemeClr val="accent4"/>
              </a:solidFill>
              <a:latin typeface="BBVABentonSans" panose="00000000000000020000" pitchFamily="50" charset="0"/>
              <a:sym typeface="Arial"/>
            </a:endParaRPr>
          </a:p>
          <a:p>
            <a:pPr lvl="0"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100000"/>
            </a:pPr>
            <a:r>
              <a:rPr lang="es-MX" sz="1200" u="none" dirty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Amenazas, sabotaje o actos </a:t>
            </a:r>
            <a:r>
              <a:rPr lang="es-MX" sz="12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subversivos</a:t>
            </a:r>
            <a:endParaRPr lang="es-MX" sz="1200" b="0" i="0" u="none" strike="noStrike" cap="none" dirty="0" smtClean="0">
              <a:solidFill>
                <a:schemeClr val="accent4"/>
              </a:solidFill>
              <a:latin typeface="BBVABentonSans" panose="00000000000000020000" pitchFamily="50" charset="0"/>
              <a:sym typeface="Arial"/>
            </a:endParaRPr>
          </a:p>
        </p:txBody>
      </p:sp>
      <p:sp>
        <p:nvSpPr>
          <p:cNvPr id="27" name="Shape 247"/>
          <p:cNvSpPr txBox="1"/>
          <p:nvPr/>
        </p:nvSpPr>
        <p:spPr>
          <a:xfrm>
            <a:off x="1226021" y="4041657"/>
            <a:ext cx="2921376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MX" sz="1200" b="1" i="0" u="none" strike="noStrike" cap="none" dirty="0" smtClean="0">
              <a:solidFill>
                <a:schemeClr val="accent4"/>
              </a:solidFill>
              <a:latin typeface="BBVABentonSans" panose="00000000000000020000" pitchFamily="50" charset="0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100000"/>
            </a:pPr>
            <a:r>
              <a:rPr lang="es-MX" sz="1200" b="0" i="0" u="none" strike="noStrike" cap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Bloqueo carretero</a:t>
            </a:r>
          </a:p>
        </p:txBody>
      </p:sp>
      <p:sp>
        <p:nvSpPr>
          <p:cNvPr id="28" name="Shape 247"/>
          <p:cNvSpPr txBox="1"/>
          <p:nvPr/>
        </p:nvSpPr>
        <p:spPr>
          <a:xfrm>
            <a:off x="1226021" y="4580539"/>
            <a:ext cx="2921376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MX" sz="1200" b="1" i="0" u="none" strike="noStrike" cap="none" dirty="0" smtClean="0">
              <a:solidFill>
                <a:schemeClr val="accent4"/>
              </a:solidFill>
              <a:latin typeface="BBVABentonSans" panose="00000000000000020000" pitchFamily="50" charset="0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100000"/>
            </a:pPr>
            <a:r>
              <a:rPr lang="es-MX" sz="1200" b="0" i="0" u="none" strike="noStrike" cap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Corte de comunicaciones</a:t>
            </a:r>
          </a:p>
        </p:txBody>
      </p:sp>
      <p:cxnSp>
        <p:nvCxnSpPr>
          <p:cNvPr id="29" name="Conector recto 28"/>
          <p:cNvCxnSpPr/>
          <p:nvPr/>
        </p:nvCxnSpPr>
        <p:spPr>
          <a:xfrm flipV="1">
            <a:off x="3102414" y="1038805"/>
            <a:ext cx="1890000" cy="0"/>
          </a:xfrm>
          <a:prstGeom prst="line">
            <a:avLst/>
          </a:prstGeom>
          <a:ln w="3175">
            <a:solidFill>
              <a:schemeClr val="tx1"/>
            </a:solidFill>
            <a:miter lim="400000"/>
            <a:tailEnd type="diamond"/>
          </a:ln>
        </p:spPr>
      </p:cxnSp>
      <p:cxnSp>
        <p:nvCxnSpPr>
          <p:cNvPr id="30" name="Conector recto 29"/>
          <p:cNvCxnSpPr/>
          <p:nvPr/>
        </p:nvCxnSpPr>
        <p:spPr>
          <a:xfrm>
            <a:off x="7430814" y="1038805"/>
            <a:ext cx="1074492" cy="0"/>
          </a:xfrm>
          <a:prstGeom prst="line">
            <a:avLst/>
          </a:prstGeom>
          <a:ln w="3175">
            <a:solidFill>
              <a:schemeClr val="tx1"/>
            </a:solidFill>
            <a:miter lim="400000"/>
            <a:tailEnd type="diamond"/>
          </a:ln>
        </p:spPr>
      </p:cxnSp>
      <p:cxnSp>
        <p:nvCxnSpPr>
          <p:cNvPr id="31" name="Conector recto 30"/>
          <p:cNvCxnSpPr/>
          <p:nvPr/>
        </p:nvCxnSpPr>
        <p:spPr>
          <a:xfrm>
            <a:off x="1226021" y="1038805"/>
            <a:ext cx="862032" cy="0"/>
          </a:xfrm>
          <a:prstGeom prst="line">
            <a:avLst/>
          </a:prstGeom>
          <a:ln w="3175">
            <a:solidFill>
              <a:schemeClr val="tx1"/>
            </a:solidFill>
            <a:miter lim="400000"/>
            <a:tailEnd type="diamond"/>
          </a:ln>
        </p:spPr>
      </p:cxnSp>
      <p:pic>
        <p:nvPicPr>
          <p:cNvPr id="32" name="Imagen 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274" y="1421681"/>
            <a:ext cx="299699" cy="220579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0249" y="1990539"/>
            <a:ext cx="299699" cy="223188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469" y="2530724"/>
            <a:ext cx="299699" cy="220579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814" y="3069605"/>
            <a:ext cx="299699" cy="22057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813" y="3617300"/>
            <a:ext cx="299699" cy="22057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469" y="4104296"/>
            <a:ext cx="299699" cy="220579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274" y="4692253"/>
            <a:ext cx="299699" cy="22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1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Protocolos personal general</a:t>
            </a:r>
            <a:endParaRPr lang="es-MX" dirty="0"/>
          </a:p>
        </p:txBody>
      </p:sp>
      <p:sp>
        <p:nvSpPr>
          <p:cNvPr id="3" name="Shape 247"/>
          <p:cNvSpPr txBox="1"/>
          <p:nvPr/>
        </p:nvSpPr>
        <p:spPr>
          <a:xfrm>
            <a:off x="510363" y="1937299"/>
            <a:ext cx="3466088" cy="2741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0" rIns="68569" bIns="0" anchor="t" anchorCtr="0">
            <a:noAutofit/>
          </a:bodyPr>
          <a:lstStyle/>
          <a:p>
            <a:pPr marL="171450" indent="-171450" defTabSz="26745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s-MX" sz="14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Revisar notificación:</a:t>
            </a:r>
          </a:p>
          <a:p>
            <a:pPr marL="528066" lvl="1" indent="-171450" defTabSz="26745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s-MX" sz="14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APP CN</a:t>
            </a:r>
          </a:p>
          <a:p>
            <a:pPr marL="528066" lvl="1" indent="-171450" defTabSz="26745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s-MX" sz="14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Comunicación Interna</a:t>
            </a:r>
          </a:p>
          <a:p>
            <a:pPr marL="528066" lvl="1" indent="-171450" defTabSz="26745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s-MX" sz="14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Contacto especial</a:t>
            </a:r>
          </a:p>
          <a:p>
            <a:pPr marL="171450" indent="-171450" defTabSz="26745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s-MX" sz="14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Comunicación con líder / Frente de DG.</a:t>
            </a:r>
          </a:p>
          <a:p>
            <a:pPr marL="171450" indent="-171450" defTabSz="26745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s-MX" sz="14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Trabajo en home office.</a:t>
            </a:r>
          </a:p>
          <a:p>
            <a:pPr marL="171450" indent="-171450" defTabSz="26745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s-MX" sz="14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Para red de oficinas evaluar aplicación de protocolo de cierre.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36331" y="1782357"/>
            <a:ext cx="3815255" cy="3283309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MX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486251" y="1473914"/>
            <a:ext cx="1515415" cy="26359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 defTabSz="267451"/>
            <a:r>
              <a:rPr lang="es-MX" sz="1100" b="1" u="none" dirty="0" smtClean="0">
                <a:solidFill>
                  <a:schemeClr val="accent4"/>
                </a:solidFill>
                <a:latin typeface="BBVABentonSans" panose="00000000000000020000" pitchFamily="50" charset="0"/>
              </a:rPr>
              <a:t>¿Qué debo hacer?</a:t>
            </a:r>
            <a:endParaRPr lang="es-MX" sz="1100" b="1" u="none" dirty="0">
              <a:solidFill>
                <a:schemeClr val="accent4"/>
              </a:solidFill>
              <a:latin typeface="BBVABentonSans" panose="00000000000000020000" pitchFamily="50" charset="0"/>
            </a:endParaRPr>
          </a:p>
        </p:txBody>
      </p:sp>
      <p:sp>
        <p:nvSpPr>
          <p:cNvPr id="6" name="CuadroTexto 82"/>
          <p:cNvSpPr txBox="1"/>
          <p:nvPr/>
        </p:nvSpPr>
        <p:spPr>
          <a:xfrm>
            <a:off x="4904852" y="1812846"/>
            <a:ext cx="1952148" cy="514732"/>
          </a:xfrm>
          <a:prstGeom prst="rect">
            <a:avLst/>
          </a:prstGeom>
          <a:solidFill>
            <a:srgbClr val="49A5E6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s-ES_tradnl"/>
            </a:defPPr>
            <a:lvl1pPr algn="ctr">
              <a:spcAft>
                <a:spcPts val="0"/>
              </a:spcAft>
              <a:defRPr sz="1100" u="none">
                <a:solidFill>
                  <a:schemeClr val="bg1"/>
                </a:solidFill>
                <a:latin typeface="BBVABentonSans" panose="00000000000000020000" pitchFamily="50" charset="0"/>
              </a:defRPr>
            </a:lvl1pPr>
          </a:lstStyle>
          <a:p>
            <a:r>
              <a:rPr lang="es-MX" dirty="0"/>
              <a:t>App CN</a:t>
            </a:r>
          </a:p>
        </p:txBody>
      </p:sp>
      <p:pic>
        <p:nvPicPr>
          <p:cNvPr id="7" name="Shape 9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16143" y="1890062"/>
            <a:ext cx="238200" cy="360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upo 9"/>
          <p:cNvGrpSpPr/>
          <p:nvPr/>
        </p:nvGrpSpPr>
        <p:grpSpPr>
          <a:xfrm>
            <a:off x="1974235" y="971936"/>
            <a:ext cx="539445" cy="525330"/>
            <a:chOff x="385383" y="4732698"/>
            <a:chExt cx="662767" cy="675875"/>
          </a:xfrm>
        </p:grpSpPr>
        <p:sp>
          <p:nvSpPr>
            <p:cNvPr id="11" name="Elipse 10"/>
            <p:cNvSpPr/>
            <p:nvPr/>
          </p:nvSpPr>
          <p:spPr>
            <a:xfrm>
              <a:off x="385383" y="4732698"/>
              <a:ext cx="662767" cy="67587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defTabSz="267451"/>
              <a:endParaRPr lang="es-MX" sz="1100" u="none" dirty="0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2" name="Shape 99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62151" y="4899607"/>
              <a:ext cx="324000" cy="36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CuadroTexto 61"/>
          <p:cNvSpPr txBox="1"/>
          <p:nvPr/>
        </p:nvSpPr>
        <p:spPr>
          <a:xfrm>
            <a:off x="4974405" y="4530204"/>
            <a:ext cx="1268739" cy="53546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s-ES_tradnl"/>
            </a:defPPr>
            <a:lvl1pPr algn="ctr">
              <a:spcAft>
                <a:spcPts val="0"/>
              </a:spcAft>
              <a:defRPr sz="1100" u="none">
                <a:solidFill>
                  <a:schemeClr val="bg1"/>
                </a:solidFill>
                <a:latin typeface="BBVABentonSans" panose="00000000000000020000" pitchFamily="50" charset="0"/>
              </a:defRPr>
            </a:lvl1pPr>
          </a:lstStyle>
          <a:p>
            <a:r>
              <a:rPr lang="es-MX" dirty="0"/>
              <a:t>Línea </a:t>
            </a:r>
            <a:r>
              <a:rPr lang="es-MX" dirty="0" smtClean="0"/>
              <a:t>Emergencia</a:t>
            </a:r>
            <a:endParaRPr lang="es-MX" dirty="0"/>
          </a:p>
          <a:p>
            <a:r>
              <a:rPr lang="es-MX" dirty="0"/>
              <a:t>(88911</a:t>
            </a:r>
            <a:r>
              <a:rPr lang="es-MX" dirty="0" smtClean="0"/>
              <a:t>)</a:t>
            </a:r>
            <a:endParaRPr lang="es-MX" dirty="0"/>
          </a:p>
        </p:txBody>
      </p:sp>
      <p:pic>
        <p:nvPicPr>
          <p:cNvPr id="14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940" y="4637659"/>
            <a:ext cx="322727" cy="32055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uadroTexto 76"/>
          <p:cNvSpPr txBox="1"/>
          <p:nvPr/>
        </p:nvSpPr>
        <p:spPr>
          <a:xfrm>
            <a:off x="6860581" y="4530204"/>
            <a:ext cx="1206236" cy="53546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s-ES_tradnl"/>
            </a:defPPr>
            <a:lvl1pPr algn="ctr">
              <a:spcAft>
                <a:spcPts val="0"/>
              </a:spcAft>
              <a:defRPr sz="1100" u="none">
                <a:solidFill>
                  <a:schemeClr val="bg1"/>
                </a:solidFill>
                <a:latin typeface="BBVABentonSans" panose="00000000000000020000" pitchFamily="50" charset="0"/>
              </a:defRPr>
            </a:lvl1pPr>
          </a:lstStyle>
          <a:p>
            <a:r>
              <a:rPr lang="es-MX" dirty="0" smtClean="0"/>
              <a:t>Línea SUN</a:t>
            </a:r>
          </a:p>
          <a:p>
            <a:r>
              <a:rPr lang="es-MX" dirty="0" smtClean="0"/>
              <a:t>(61134)</a:t>
            </a:r>
            <a:endParaRPr lang="es-MX" dirty="0"/>
          </a:p>
        </p:txBody>
      </p:sp>
      <p:pic>
        <p:nvPicPr>
          <p:cNvPr id="16" name="Imagen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972" y="2605973"/>
            <a:ext cx="353078" cy="353078"/>
          </a:xfrm>
          <a:prstGeom prst="rect">
            <a:avLst/>
          </a:prstGeom>
        </p:spPr>
      </p:pic>
      <p:sp>
        <p:nvSpPr>
          <p:cNvPr id="17" name="CuadroTexto 70"/>
          <p:cNvSpPr txBox="1"/>
          <p:nvPr/>
        </p:nvSpPr>
        <p:spPr>
          <a:xfrm>
            <a:off x="4918503" y="2541119"/>
            <a:ext cx="1938497" cy="527118"/>
          </a:xfrm>
          <a:prstGeom prst="rect">
            <a:avLst/>
          </a:prstGeom>
          <a:solidFill>
            <a:srgbClr val="49A5E6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s-ES_tradnl"/>
            </a:defPPr>
            <a:lvl1pPr algn="ctr">
              <a:spcAft>
                <a:spcPts val="0"/>
              </a:spcAft>
              <a:defRPr sz="1100" u="none">
                <a:solidFill>
                  <a:schemeClr val="bg1"/>
                </a:solidFill>
                <a:latin typeface="BBVABentonSans" panose="00000000000000020000" pitchFamily="50" charset="0"/>
              </a:defRPr>
            </a:lvl1pPr>
          </a:lstStyle>
          <a:p>
            <a:r>
              <a:rPr lang="es-MX" dirty="0"/>
              <a:t>Contacto Especial (16666)</a:t>
            </a:r>
          </a:p>
        </p:txBody>
      </p:sp>
      <p:sp>
        <p:nvSpPr>
          <p:cNvPr id="18" name="CuadroTexto 89"/>
          <p:cNvSpPr txBox="1"/>
          <p:nvPr/>
        </p:nvSpPr>
        <p:spPr>
          <a:xfrm>
            <a:off x="7746378" y="1802481"/>
            <a:ext cx="1969281" cy="535462"/>
          </a:xfrm>
          <a:prstGeom prst="rect">
            <a:avLst/>
          </a:prstGeom>
          <a:solidFill>
            <a:srgbClr val="49A5E6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s-ES_tradnl"/>
            </a:defPPr>
            <a:lvl1pPr algn="ctr">
              <a:spcAft>
                <a:spcPts val="0"/>
              </a:spcAft>
              <a:defRPr sz="1100" u="none">
                <a:solidFill>
                  <a:schemeClr val="bg1"/>
                </a:solidFill>
                <a:latin typeface="BBVABentonSans" panose="00000000000000020000" pitchFamily="50" charset="0"/>
              </a:defRPr>
            </a:lvl1pPr>
          </a:lstStyle>
          <a:p>
            <a:r>
              <a:rPr lang="es-MX" dirty="0"/>
              <a:t>Buzón Funcional</a:t>
            </a:r>
          </a:p>
          <a:p>
            <a:r>
              <a:rPr lang="es-MX" sz="900" dirty="0"/>
              <a:t>continuidad.negocio.mx@bbva.com</a:t>
            </a:r>
          </a:p>
        </p:txBody>
      </p:sp>
      <p:pic>
        <p:nvPicPr>
          <p:cNvPr id="19" name="Shape 9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05713" y="1879638"/>
            <a:ext cx="274500" cy="3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/>
          <p:cNvSpPr txBox="1"/>
          <p:nvPr/>
        </p:nvSpPr>
        <p:spPr>
          <a:xfrm>
            <a:off x="4974406" y="3305391"/>
            <a:ext cx="1923888" cy="514732"/>
          </a:xfrm>
          <a:prstGeom prst="rect">
            <a:avLst/>
          </a:prstGeom>
          <a:solidFill>
            <a:srgbClr val="49A5E6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s-ES_tradnl"/>
            </a:defPPr>
            <a:lvl1pPr algn="ctr">
              <a:spcAft>
                <a:spcPts val="0"/>
              </a:spcAft>
              <a:defRPr sz="1100" u="none">
                <a:solidFill>
                  <a:schemeClr val="bg1"/>
                </a:solidFill>
                <a:latin typeface="BBVABentonSans" panose="00000000000000020000" pitchFamily="50" charset="0"/>
              </a:defRPr>
            </a:lvl1pPr>
          </a:lstStyle>
          <a:p>
            <a:r>
              <a:rPr lang="es-MX" dirty="0"/>
              <a:t>Comunicación Interna</a:t>
            </a:r>
          </a:p>
        </p:txBody>
      </p:sp>
      <p:pic>
        <p:nvPicPr>
          <p:cNvPr id="21" name="Shape 9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77785" y="3382607"/>
            <a:ext cx="274500" cy="3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n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51" y="2607361"/>
            <a:ext cx="300843" cy="360467"/>
          </a:xfrm>
          <a:prstGeom prst="rect">
            <a:avLst/>
          </a:prstGeom>
        </p:spPr>
      </p:pic>
      <p:sp>
        <p:nvSpPr>
          <p:cNvPr id="23" name="CuadroTexto 64"/>
          <p:cNvSpPr txBox="1"/>
          <p:nvPr/>
        </p:nvSpPr>
        <p:spPr>
          <a:xfrm>
            <a:off x="7727243" y="2533989"/>
            <a:ext cx="1905942" cy="535462"/>
          </a:xfrm>
          <a:prstGeom prst="rect">
            <a:avLst/>
          </a:prstGeom>
          <a:solidFill>
            <a:srgbClr val="49A5E6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s-ES_tradnl"/>
            </a:defPPr>
            <a:lvl1pPr algn="ctr">
              <a:spcAft>
                <a:spcPts val="0"/>
              </a:spcAft>
              <a:defRPr sz="1100" u="none">
                <a:solidFill>
                  <a:schemeClr val="bg1"/>
                </a:solidFill>
                <a:latin typeface="BBVABentonSans" panose="00000000000000020000" pitchFamily="50" charset="0"/>
              </a:defRPr>
            </a:lvl1pPr>
          </a:lstStyle>
          <a:p>
            <a:r>
              <a:rPr lang="es-MX" dirty="0"/>
              <a:t>Línea de </a:t>
            </a:r>
            <a:r>
              <a:rPr lang="es-MX" dirty="0" smtClean="0"/>
              <a:t>SAE</a:t>
            </a:r>
          </a:p>
          <a:p>
            <a:r>
              <a:rPr lang="es-MX" dirty="0" smtClean="0"/>
              <a:t>(56216261)</a:t>
            </a:r>
            <a:endParaRPr lang="es-MX" dirty="0"/>
          </a:p>
        </p:txBody>
      </p:sp>
      <p:sp>
        <p:nvSpPr>
          <p:cNvPr id="24" name="CuadroTexto 92"/>
          <p:cNvSpPr txBox="1"/>
          <p:nvPr/>
        </p:nvSpPr>
        <p:spPr>
          <a:xfrm>
            <a:off x="8568151" y="4530204"/>
            <a:ext cx="1147508" cy="53546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s-MX" sz="1100" u="none" dirty="0" smtClean="0">
                <a:solidFill>
                  <a:schemeClr val="bg1"/>
                </a:solidFill>
                <a:latin typeface="BBVABentonSans" panose="00000000000000020000" pitchFamily="50" charset="0"/>
              </a:rPr>
              <a:t>Línea CGR</a:t>
            </a:r>
          </a:p>
          <a:p>
            <a:pPr algn="ctr">
              <a:spcAft>
                <a:spcPts val="0"/>
              </a:spcAft>
            </a:pPr>
            <a:r>
              <a:rPr lang="es-MX" sz="1100" u="none" dirty="0" smtClean="0">
                <a:solidFill>
                  <a:schemeClr val="bg1"/>
                </a:solidFill>
                <a:latin typeface="BBVABentonSans" panose="00000000000000020000" pitchFamily="50" charset="0"/>
              </a:rPr>
              <a:t> (61190)</a:t>
            </a:r>
            <a:endParaRPr lang="es-MX" sz="1100" u="none" dirty="0">
              <a:solidFill>
                <a:schemeClr val="bg1"/>
              </a:solidFill>
              <a:latin typeface="BBVABentonSans" panose="00000000000000020000" pitchFamily="50" charset="0"/>
            </a:endParaRPr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4889667" y="4356590"/>
            <a:ext cx="1890000" cy="0"/>
          </a:xfrm>
          <a:prstGeom prst="line">
            <a:avLst/>
          </a:prstGeom>
          <a:ln w="3175">
            <a:solidFill>
              <a:schemeClr val="tx1"/>
            </a:solidFill>
            <a:miter lim="400000"/>
            <a:tailEnd type="diamond"/>
          </a:ln>
        </p:spPr>
      </p:cxnSp>
      <p:cxnSp>
        <p:nvCxnSpPr>
          <p:cNvPr id="26" name="Conector recto 25"/>
          <p:cNvCxnSpPr/>
          <p:nvPr/>
        </p:nvCxnSpPr>
        <p:spPr>
          <a:xfrm flipH="1">
            <a:off x="8013512" y="4356590"/>
            <a:ext cx="1702147" cy="1719"/>
          </a:xfrm>
          <a:prstGeom prst="line">
            <a:avLst/>
          </a:prstGeom>
          <a:ln w="3175">
            <a:solidFill>
              <a:schemeClr val="tx1"/>
            </a:solidFill>
            <a:miter lim="400000"/>
            <a:tailEnd type="diamond"/>
          </a:ln>
        </p:spPr>
      </p:cxnSp>
      <p:sp>
        <p:nvSpPr>
          <p:cNvPr id="27" name="CuadroTexto 26"/>
          <p:cNvSpPr txBox="1"/>
          <p:nvPr/>
        </p:nvSpPr>
        <p:spPr>
          <a:xfrm>
            <a:off x="7029442" y="4164991"/>
            <a:ext cx="827042" cy="26359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 defTabSz="267451"/>
            <a:r>
              <a:rPr lang="es-MX" sz="1100" b="1" u="none" dirty="0" smtClean="0">
                <a:solidFill>
                  <a:srgbClr val="004481"/>
                </a:solidFill>
                <a:latin typeface="BBVABentonSans" panose="00000000000000020000" pitchFamily="50" charset="0"/>
              </a:rPr>
              <a:t>Canales  a reportar</a:t>
            </a:r>
            <a:endParaRPr lang="es-MX" sz="1100" b="1" u="none" dirty="0">
              <a:solidFill>
                <a:srgbClr val="004481"/>
              </a:solidFill>
              <a:latin typeface="BBVABentonSans" panose="00000000000000020000" pitchFamily="50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6196692" y="1255432"/>
            <a:ext cx="2348217" cy="26359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defTabSz="267451"/>
            <a:r>
              <a:rPr lang="es-MX" sz="1400" b="1" u="none" dirty="0" smtClean="0">
                <a:solidFill>
                  <a:schemeClr val="accent4"/>
                </a:solidFill>
                <a:latin typeface="BBVABentonSans" panose="00000000000000020000" pitchFamily="50" charset="0"/>
              </a:rPr>
              <a:t>Herramientas a utilizar</a:t>
            </a:r>
            <a:endParaRPr lang="es-MX" sz="1400" b="1" u="none" dirty="0">
              <a:solidFill>
                <a:schemeClr val="accent4"/>
              </a:solidFill>
              <a:latin typeface="BBVABentonSans" panose="00000000000000020000" pitchFamily="50" charset="0"/>
            </a:endParaRPr>
          </a:p>
        </p:txBody>
      </p:sp>
      <p:cxnSp>
        <p:nvCxnSpPr>
          <p:cNvPr id="33" name="Conector recto 32"/>
          <p:cNvCxnSpPr/>
          <p:nvPr/>
        </p:nvCxnSpPr>
        <p:spPr>
          <a:xfrm>
            <a:off x="6165898" y="1585586"/>
            <a:ext cx="2085459" cy="0"/>
          </a:xfrm>
          <a:prstGeom prst="line">
            <a:avLst/>
          </a:prstGeom>
          <a:ln w="6350">
            <a:solidFill>
              <a:schemeClr val="tx1"/>
            </a:solidFill>
            <a:miter lim="400000"/>
          </a:ln>
        </p:spPr>
      </p:cxnSp>
    </p:spTree>
    <p:extLst>
      <p:ext uri="{BB962C8B-B14F-4D97-AF65-F5344CB8AC3E}">
        <p14:creationId xmlns:p14="http://schemas.microsoft.com/office/powerpoint/2010/main" val="207608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Protocolos personal </a:t>
            </a:r>
            <a:r>
              <a:rPr lang="es-MX" dirty="0" smtClean="0"/>
              <a:t>crítico extendido</a:t>
            </a:r>
            <a:endParaRPr lang="es-MX" dirty="0"/>
          </a:p>
        </p:txBody>
      </p:sp>
      <p:sp>
        <p:nvSpPr>
          <p:cNvPr id="3" name="Shape 247"/>
          <p:cNvSpPr txBox="1"/>
          <p:nvPr/>
        </p:nvSpPr>
        <p:spPr>
          <a:xfrm>
            <a:off x="499730" y="1926668"/>
            <a:ext cx="3551275" cy="270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0" rIns="68569" bIns="0" anchor="t" anchorCtr="0">
            <a:noAutofit/>
          </a:bodyPr>
          <a:lstStyle/>
          <a:p>
            <a:pPr marL="171450" indent="-171450" defTabSz="26745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s-MX" sz="1400" u="none" dirty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Revisar notificación:</a:t>
            </a:r>
          </a:p>
          <a:p>
            <a:pPr marL="528066" lvl="1" indent="-171450" defTabSz="26745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s-MX" sz="1400" u="none" dirty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APP CN</a:t>
            </a:r>
          </a:p>
          <a:p>
            <a:pPr marL="528066" lvl="1" indent="-171450" defTabSz="26745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s-MX" sz="1400" u="none" dirty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Comunicación Interna</a:t>
            </a:r>
          </a:p>
          <a:p>
            <a:pPr marL="528066" lvl="1" indent="-171450" defTabSz="26745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s-MX" sz="1400" u="none" dirty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Contacto especial</a:t>
            </a:r>
          </a:p>
          <a:p>
            <a:pPr marL="171450" indent="-171450" defTabSz="26745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s-MX" sz="14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Comunicación con líder / Frente de DG.</a:t>
            </a:r>
          </a:p>
          <a:p>
            <a:pPr marL="171450" indent="-171450" defTabSz="26745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s-MX" sz="14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Traslado a sitio alterno asignado, según escenario o trabajo por VPN.</a:t>
            </a:r>
          </a:p>
          <a:p>
            <a:pPr marL="171450" indent="-171450" defTabSz="26745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s-MX" sz="14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Cierre operativo con líder y punto de control para instrucciones siguiente día.</a:t>
            </a:r>
            <a:endParaRPr lang="es-MX" sz="1100" u="none" dirty="0">
              <a:solidFill>
                <a:schemeClr val="accent4"/>
              </a:solidFill>
              <a:latin typeface="BBVABentonSans" panose="00000000000000020000" pitchFamily="50" charset="0"/>
              <a:sym typeface="Arial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196692" y="1255432"/>
            <a:ext cx="2348217" cy="26359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defTabSz="267451"/>
            <a:r>
              <a:rPr lang="es-MX" sz="1400" b="1" u="none" dirty="0" smtClean="0">
                <a:solidFill>
                  <a:schemeClr val="accent4"/>
                </a:solidFill>
                <a:latin typeface="BBVABentonSans" panose="00000000000000020000" pitchFamily="50" charset="0"/>
              </a:rPr>
              <a:t>Herramientas a utilizar</a:t>
            </a:r>
            <a:endParaRPr lang="es-MX" sz="1400" b="1" u="none" dirty="0">
              <a:solidFill>
                <a:schemeClr val="accent4"/>
              </a:solidFill>
              <a:latin typeface="BBVABentonSans" panose="00000000000000020000" pitchFamily="50" charset="0"/>
            </a:endParaRPr>
          </a:p>
        </p:txBody>
      </p:sp>
      <p:sp>
        <p:nvSpPr>
          <p:cNvPr id="7" name="CuadroTexto 82"/>
          <p:cNvSpPr txBox="1"/>
          <p:nvPr/>
        </p:nvSpPr>
        <p:spPr>
          <a:xfrm>
            <a:off x="4882968" y="2433402"/>
            <a:ext cx="1952148" cy="514732"/>
          </a:xfrm>
          <a:prstGeom prst="rect">
            <a:avLst/>
          </a:prstGeom>
          <a:solidFill>
            <a:srgbClr val="49A5E6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s-ES_tradnl"/>
            </a:defPPr>
            <a:lvl1pPr algn="ctr">
              <a:spcAft>
                <a:spcPts val="0"/>
              </a:spcAft>
              <a:defRPr sz="1100" u="none">
                <a:solidFill>
                  <a:schemeClr val="bg1"/>
                </a:solidFill>
                <a:latin typeface="BBVABentonSans" panose="00000000000000020000" pitchFamily="50" charset="0"/>
              </a:defRPr>
            </a:lvl1pPr>
          </a:lstStyle>
          <a:p>
            <a:r>
              <a:rPr lang="es-MX" dirty="0"/>
              <a:t>App CN</a:t>
            </a:r>
          </a:p>
        </p:txBody>
      </p:sp>
      <p:pic>
        <p:nvPicPr>
          <p:cNvPr id="8" name="Shape 9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4259" y="2510618"/>
            <a:ext cx="238200" cy="360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upo 8"/>
          <p:cNvGrpSpPr/>
          <p:nvPr/>
        </p:nvGrpSpPr>
        <p:grpSpPr>
          <a:xfrm>
            <a:off x="1974235" y="971936"/>
            <a:ext cx="539445" cy="525330"/>
            <a:chOff x="412881" y="3757482"/>
            <a:chExt cx="662767" cy="675875"/>
          </a:xfrm>
        </p:grpSpPr>
        <p:sp>
          <p:nvSpPr>
            <p:cNvPr id="10" name="Elipse 9"/>
            <p:cNvSpPr/>
            <p:nvPr/>
          </p:nvSpPr>
          <p:spPr>
            <a:xfrm>
              <a:off x="412881" y="3757482"/>
              <a:ext cx="662767" cy="675875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defTabSz="267451"/>
              <a:endParaRPr lang="es-MX" sz="1100" u="none" dirty="0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1" name="Shape 99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89649" y="3924391"/>
              <a:ext cx="324000" cy="360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Imagen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64" y="3263122"/>
            <a:ext cx="300843" cy="360467"/>
          </a:xfrm>
          <a:prstGeom prst="rect">
            <a:avLst/>
          </a:prstGeom>
        </p:spPr>
      </p:pic>
      <p:sp>
        <p:nvSpPr>
          <p:cNvPr id="13" name="CuadroTexto 64"/>
          <p:cNvSpPr txBox="1"/>
          <p:nvPr/>
        </p:nvSpPr>
        <p:spPr>
          <a:xfrm>
            <a:off x="4896619" y="3175625"/>
            <a:ext cx="1938497" cy="535462"/>
          </a:xfrm>
          <a:prstGeom prst="rect">
            <a:avLst/>
          </a:prstGeom>
          <a:solidFill>
            <a:srgbClr val="49A5E6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s-ES_tradnl"/>
            </a:defPPr>
            <a:lvl1pPr algn="ctr">
              <a:spcAft>
                <a:spcPts val="0"/>
              </a:spcAft>
              <a:defRPr sz="1100" u="none">
                <a:solidFill>
                  <a:schemeClr val="bg1"/>
                </a:solidFill>
                <a:latin typeface="BBVABentonSans" panose="00000000000000020000" pitchFamily="50" charset="0"/>
              </a:defRPr>
            </a:lvl1pPr>
          </a:lstStyle>
          <a:p>
            <a:r>
              <a:rPr lang="es-MX" dirty="0"/>
              <a:t>Línea de Emergencia (88911)</a:t>
            </a:r>
          </a:p>
        </p:txBody>
      </p:sp>
      <p:sp>
        <p:nvSpPr>
          <p:cNvPr id="14" name="CuadroTexto 61"/>
          <p:cNvSpPr txBox="1"/>
          <p:nvPr/>
        </p:nvSpPr>
        <p:spPr>
          <a:xfrm>
            <a:off x="4904852" y="3938578"/>
            <a:ext cx="1952148" cy="535462"/>
          </a:xfrm>
          <a:prstGeom prst="rect">
            <a:avLst/>
          </a:prstGeom>
          <a:solidFill>
            <a:srgbClr val="49A5E6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s-ES_tradnl"/>
            </a:defPPr>
            <a:lvl1pPr algn="ctr">
              <a:spcAft>
                <a:spcPts val="0"/>
              </a:spcAft>
              <a:defRPr sz="1100" u="none">
                <a:solidFill>
                  <a:schemeClr val="bg1"/>
                </a:solidFill>
                <a:latin typeface="BBVABentonSans" panose="00000000000000020000" pitchFamily="50" charset="0"/>
              </a:defRPr>
            </a:lvl1pPr>
          </a:lstStyle>
          <a:p>
            <a:r>
              <a:rPr lang="es-MX" dirty="0"/>
              <a:t>Línea SAE</a:t>
            </a:r>
          </a:p>
          <a:p>
            <a:r>
              <a:rPr lang="es-MX" dirty="0"/>
              <a:t>(56216261)</a:t>
            </a:r>
          </a:p>
        </p:txBody>
      </p:sp>
      <p:pic>
        <p:nvPicPr>
          <p:cNvPr id="15" name="Shape 2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8264" y="4046032"/>
            <a:ext cx="322727" cy="320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507" y="3303925"/>
            <a:ext cx="353078" cy="353078"/>
          </a:xfrm>
          <a:prstGeom prst="rect">
            <a:avLst/>
          </a:prstGeom>
        </p:spPr>
      </p:pic>
      <p:sp>
        <p:nvSpPr>
          <p:cNvPr id="17" name="CuadroTexto 70"/>
          <p:cNvSpPr txBox="1"/>
          <p:nvPr/>
        </p:nvSpPr>
        <p:spPr>
          <a:xfrm>
            <a:off x="7787095" y="3242726"/>
            <a:ext cx="1952148" cy="527118"/>
          </a:xfrm>
          <a:prstGeom prst="rect">
            <a:avLst/>
          </a:prstGeom>
          <a:solidFill>
            <a:srgbClr val="49A5E6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s-ES_tradnl"/>
            </a:defPPr>
            <a:lvl1pPr algn="ctr">
              <a:spcAft>
                <a:spcPts val="0"/>
              </a:spcAft>
              <a:defRPr sz="1100" u="none">
                <a:solidFill>
                  <a:schemeClr val="bg1"/>
                </a:solidFill>
                <a:latin typeface="BBVABentonSans" panose="00000000000000020000" pitchFamily="50" charset="0"/>
              </a:defRPr>
            </a:lvl1pPr>
          </a:lstStyle>
          <a:p>
            <a:r>
              <a:rPr lang="es-MX" dirty="0"/>
              <a:t>Contacto Especial (16666)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7815355" y="2433402"/>
            <a:ext cx="1923888" cy="514732"/>
          </a:xfrm>
          <a:prstGeom prst="rect">
            <a:avLst/>
          </a:prstGeom>
          <a:solidFill>
            <a:srgbClr val="49A5E6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s-ES_tradnl"/>
            </a:defPPr>
            <a:lvl1pPr algn="ctr">
              <a:spcAft>
                <a:spcPts val="0"/>
              </a:spcAft>
              <a:defRPr sz="1100" u="none">
                <a:solidFill>
                  <a:schemeClr val="bg1"/>
                </a:solidFill>
                <a:latin typeface="BBVABentonSans" panose="00000000000000020000" pitchFamily="50" charset="0"/>
              </a:defRPr>
            </a:lvl1pPr>
          </a:lstStyle>
          <a:p>
            <a:r>
              <a:rPr lang="es-MX" dirty="0"/>
              <a:t>Comunicación Interna</a:t>
            </a:r>
          </a:p>
        </p:txBody>
      </p:sp>
      <p:pic>
        <p:nvPicPr>
          <p:cNvPr id="19" name="Shape 9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18734" y="2510618"/>
            <a:ext cx="274500" cy="3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89"/>
          <p:cNvSpPr txBox="1"/>
          <p:nvPr/>
        </p:nvSpPr>
        <p:spPr>
          <a:xfrm>
            <a:off x="7787095" y="3972495"/>
            <a:ext cx="1938497" cy="535462"/>
          </a:xfrm>
          <a:prstGeom prst="rect">
            <a:avLst/>
          </a:prstGeom>
          <a:solidFill>
            <a:srgbClr val="49A5E6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s-ES_tradnl"/>
            </a:defPPr>
            <a:lvl1pPr algn="ctr">
              <a:spcAft>
                <a:spcPts val="0"/>
              </a:spcAft>
              <a:defRPr sz="1100" u="none">
                <a:solidFill>
                  <a:schemeClr val="bg1"/>
                </a:solidFill>
                <a:latin typeface="BBVABentonSans" panose="00000000000000020000" pitchFamily="50" charset="0"/>
              </a:defRPr>
            </a:lvl1pPr>
          </a:lstStyle>
          <a:p>
            <a:r>
              <a:rPr lang="es-MX" dirty="0"/>
              <a:t>Buzón Funcional</a:t>
            </a:r>
          </a:p>
          <a:p>
            <a:r>
              <a:rPr lang="es-MX" dirty="0"/>
              <a:t>continuidad.negocio.mx@bbva.com</a:t>
            </a:r>
          </a:p>
        </p:txBody>
      </p:sp>
      <p:pic>
        <p:nvPicPr>
          <p:cNvPr id="21" name="Shape 9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56940" y="4039287"/>
            <a:ext cx="274500" cy="36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Conector recto 21"/>
          <p:cNvCxnSpPr/>
          <p:nvPr/>
        </p:nvCxnSpPr>
        <p:spPr>
          <a:xfrm>
            <a:off x="6102100" y="1585586"/>
            <a:ext cx="2085459" cy="0"/>
          </a:xfrm>
          <a:prstGeom prst="line">
            <a:avLst/>
          </a:prstGeom>
          <a:ln w="6350">
            <a:solidFill>
              <a:schemeClr val="tx1"/>
            </a:solidFill>
            <a:miter lim="400000"/>
          </a:ln>
        </p:spPr>
      </p:cxnSp>
      <p:sp>
        <p:nvSpPr>
          <p:cNvPr id="25" name="CuadroTexto 24"/>
          <p:cNvSpPr txBox="1"/>
          <p:nvPr/>
        </p:nvSpPr>
        <p:spPr>
          <a:xfrm>
            <a:off x="1486251" y="1473914"/>
            <a:ext cx="1515415" cy="26359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 defTabSz="267451"/>
            <a:r>
              <a:rPr lang="es-MX" sz="1100" b="1" u="none" dirty="0" smtClean="0">
                <a:solidFill>
                  <a:schemeClr val="accent4"/>
                </a:solidFill>
                <a:latin typeface="BBVABentonSans" panose="00000000000000020000" pitchFamily="50" charset="0"/>
              </a:rPr>
              <a:t>¿Qué debo hacer?</a:t>
            </a:r>
            <a:endParaRPr lang="es-MX" sz="1100" b="1" u="none" dirty="0">
              <a:solidFill>
                <a:schemeClr val="accent4"/>
              </a:solidFill>
              <a:latin typeface="BBVABentonSans" panose="00000000000000020000" pitchFamily="50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36331" y="1782357"/>
            <a:ext cx="3815255" cy="3283309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MX" u="none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714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Protocolos personal </a:t>
            </a:r>
            <a:r>
              <a:rPr lang="es-MX" dirty="0" smtClean="0"/>
              <a:t>crítico</a:t>
            </a:r>
            <a:endParaRPr lang="es-MX" dirty="0"/>
          </a:p>
        </p:txBody>
      </p:sp>
      <p:sp>
        <p:nvSpPr>
          <p:cNvPr id="3" name="Shape 247"/>
          <p:cNvSpPr txBox="1"/>
          <p:nvPr/>
        </p:nvSpPr>
        <p:spPr>
          <a:xfrm>
            <a:off x="489098" y="1852233"/>
            <a:ext cx="3519375" cy="231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0" rIns="68569" bIns="0" anchor="t" anchorCtr="0">
            <a:noAutofit/>
          </a:bodyPr>
          <a:lstStyle/>
          <a:p>
            <a:pPr marL="171450" indent="-171450" defTabSz="26745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s-MX" sz="14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Recibir llamada de activación de Plan de Continuidad por </a:t>
            </a:r>
            <a:r>
              <a:rPr lang="es-MX" sz="1400" u="none" dirty="0" err="1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Fact</a:t>
            </a:r>
            <a:r>
              <a:rPr lang="es-MX" sz="14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 24 y confirmar llamada.</a:t>
            </a:r>
          </a:p>
          <a:p>
            <a:pPr marL="171450" indent="-171450" defTabSz="26745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s-MX" sz="14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Revisar alguna notificación enviada desde el APP CN</a:t>
            </a:r>
          </a:p>
          <a:p>
            <a:pPr marL="171450" indent="-171450" defTabSz="26745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s-MX" sz="14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Comunicación con tú coordinador para activación de Plan de Continuidad.</a:t>
            </a:r>
          </a:p>
          <a:p>
            <a:pPr marL="171450" indent="-171450" defTabSz="26745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s-MX" sz="1400" u="none" dirty="0" smtClean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Traslado a sitio alterno</a:t>
            </a:r>
          </a:p>
          <a:p>
            <a:pPr marL="171450" indent="-171450" defTabSz="26745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s-MX" sz="1400" u="none" dirty="0">
                <a:solidFill>
                  <a:schemeClr val="accent4"/>
                </a:solidFill>
                <a:latin typeface="BBVABentonSans" panose="00000000000000020000" pitchFamily="50" charset="0"/>
                <a:sym typeface="Arial"/>
              </a:rPr>
              <a:t>Cierre operativo con líder y punto de control para instrucciones siguiente día</a:t>
            </a:r>
            <a:endParaRPr lang="es-MX" sz="1400" u="none" dirty="0" smtClean="0">
              <a:solidFill>
                <a:schemeClr val="accent4"/>
              </a:solidFill>
              <a:latin typeface="BBVABentonSans" panose="00000000000000020000" pitchFamily="50" charset="0"/>
              <a:sym typeface="Arial"/>
            </a:endParaRPr>
          </a:p>
          <a:p>
            <a:pPr defTabSz="26745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MX" sz="1100" u="none" dirty="0">
              <a:solidFill>
                <a:schemeClr val="accent4"/>
              </a:solidFill>
              <a:latin typeface="BBVABentonSans" panose="00000000000000020000" pitchFamily="50" charset="0"/>
              <a:sym typeface="Arial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974235" y="994905"/>
            <a:ext cx="539445" cy="501036"/>
            <a:chOff x="385382" y="2836936"/>
            <a:chExt cx="662767" cy="644619"/>
          </a:xfrm>
        </p:grpSpPr>
        <p:sp>
          <p:nvSpPr>
            <p:cNvPr id="7" name="Elipse 6"/>
            <p:cNvSpPr/>
            <p:nvPr/>
          </p:nvSpPr>
          <p:spPr>
            <a:xfrm>
              <a:off x="385382" y="2836936"/>
              <a:ext cx="662767" cy="644619"/>
            </a:xfrm>
            <a:prstGeom prst="ellipse">
              <a:avLst/>
            </a:prstGeom>
            <a:solidFill>
              <a:srgbClr val="E77D8E"/>
            </a:solidFill>
            <a:ln>
              <a:solidFill>
                <a:srgbClr val="E77D8E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defTabSz="267451"/>
              <a:endParaRPr lang="es-MX" sz="1100" u="none" dirty="0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8" name="Shape 99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62151" y="2972589"/>
              <a:ext cx="324000" cy="360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47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7954">
            <a:off x="4554806" y="2493618"/>
            <a:ext cx="348382" cy="34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5098607" y="2400078"/>
            <a:ext cx="1952148" cy="535462"/>
          </a:xfrm>
          <a:prstGeom prst="rect">
            <a:avLst/>
          </a:prstGeom>
          <a:solidFill>
            <a:srgbClr val="49A5E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s-MX" sz="1100" u="none" dirty="0" smtClean="0">
                <a:solidFill>
                  <a:schemeClr val="bg1"/>
                </a:solidFill>
                <a:latin typeface="BBVABentonSans" panose="00000000000000020000" pitchFamily="50" charset="0"/>
              </a:rPr>
              <a:t>Llamada a través del FACT 24</a:t>
            </a:r>
            <a:endParaRPr lang="es-MX" sz="1100" u="none" dirty="0">
              <a:solidFill>
                <a:schemeClr val="bg1"/>
              </a:solidFill>
              <a:latin typeface="BBVABentonSans" panose="00000000000000020000" pitchFamily="50" charset="0"/>
            </a:endParaRPr>
          </a:p>
        </p:txBody>
      </p:sp>
      <p:sp>
        <p:nvSpPr>
          <p:cNvPr id="11" name="CuadroTexto 82"/>
          <p:cNvSpPr txBox="1"/>
          <p:nvPr/>
        </p:nvSpPr>
        <p:spPr>
          <a:xfrm>
            <a:off x="5098607" y="3309557"/>
            <a:ext cx="1952148" cy="514732"/>
          </a:xfrm>
          <a:prstGeom prst="rect">
            <a:avLst/>
          </a:prstGeom>
          <a:solidFill>
            <a:srgbClr val="49A5E6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s-ES_tradnl"/>
            </a:defPPr>
            <a:lvl1pPr algn="ctr">
              <a:spcAft>
                <a:spcPts val="0"/>
              </a:spcAft>
              <a:defRPr sz="1100" u="none">
                <a:solidFill>
                  <a:schemeClr val="bg1"/>
                </a:solidFill>
                <a:latin typeface="BBVABentonSans" panose="00000000000000020000" pitchFamily="50" charset="0"/>
              </a:defRPr>
            </a:lvl1pPr>
          </a:lstStyle>
          <a:p>
            <a:r>
              <a:rPr lang="es-MX" dirty="0"/>
              <a:t>App CN</a:t>
            </a:r>
          </a:p>
        </p:txBody>
      </p:sp>
      <p:pic>
        <p:nvPicPr>
          <p:cNvPr id="12" name="Shape 9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9898" y="3386773"/>
            <a:ext cx="238200" cy="3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n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16" y="3346054"/>
            <a:ext cx="375838" cy="353078"/>
          </a:xfrm>
          <a:prstGeom prst="rect">
            <a:avLst/>
          </a:prstGeom>
        </p:spPr>
      </p:pic>
      <p:sp>
        <p:nvSpPr>
          <p:cNvPr id="16" name="CuadroTexto 70"/>
          <p:cNvSpPr txBox="1"/>
          <p:nvPr/>
        </p:nvSpPr>
        <p:spPr>
          <a:xfrm>
            <a:off x="7789975" y="3259034"/>
            <a:ext cx="1952148" cy="527118"/>
          </a:xfrm>
          <a:prstGeom prst="rect">
            <a:avLst/>
          </a:prstGeom>
          <a:solidFill>
            <a:srgbClr val="49A5E6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s-ES_tradnl"/>
            </a:defPPr>
            <a:lvl1pPr algn="ctr">
              <a:spcAft>
                <a:spcPts val="0"/>
              </a:spcAft>
              <a:defRPr sz="1100" u="none">
                <a:solidFill>
                  <a:schemeClr val="bg1"/>
                </a:solidFill>
                <a:latin typeface="BBVABentonSans" panose="00000000000000020000" pitchFamily="50" charset="0"/>
              </a:defRPr>
            </a:lvl1pPr>
          </a:lstStyle>
          <a:p>
            <a:r>
              <a:rPr lang="es-MX" dirty="0"/>
              <a:t>Contacto Especial (16666)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6102100" y="1585581"/>
            <a:ext cx="2085459" cy="0"/>
          </a:xfrm>
          <a:prstGeom prst="line">
            <a:avLst/>
          </a:prstGeom>
          <a:ln w="6350">
            <a:solidFill>
              <a:schemeClr val="tx1"/>
            </a:solidFill>
            <a:miter lim="400000"/>
          </a:ln>
        </p:spPr>
      </p:cxnSp>
      <p:sp>
        <p:nvSpPr>
          <p:cNvPr id="18" name="CuadroTexto 17"/>
          <p:cNvSpPr txBox="1"/>
          <p:nvPr/>
        </p:nvSpPr>
        <p:spPr>
          <a:xfrm>
            <a:off x="6196692" y="1255427"/>
            <a:ext cx="2348217" cy="26359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defTabSz="267451"/>
            <a:r>
              <a:rPr lang="es-MX" sz="1400" b="1" u="none" dirty="0" smtClean="0">
                <a:solidFill>
                  <a:schemeClr val="accent4"/>
                </a:solidFill>
                <a:latin typeface="BBVABentonSans" panose="00000000000000020000" pitchFamily="50" charset="0"/>
              </a:rPr>
              <a:t>Herramientas a utilizar</a:t>
            </a:r>
            <a:endParaRPr lang="es-MX" sz="1400" b="1" u="none" dirty="0">
              <a:solidFill>
                <a:schemeClr val="accent4"/>
              </a:solidFill>
              <a:latin typeface="BBVABentonSans" panose="00000000000000020000" pitchFamily="50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36331" y="1782357"/>
            <a:ext cx="3815255" cy="3283309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s-MX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86251" y="1473914"/>
            <a:ext cx="1515415" cy="26359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 defTabSz="267451"/>
            <a:r>
              <a:rPr lang="es-MX" sz="1100" b="1" u="none" dirty="0" smtClean="0">
                <a:solidFill>
                  <a:schemeClr val="accent4"/>
                </a:solidFill>
                <a:latin typeface="BBVABentonSans" panose="00000000000000020000" pitchFamily="50" charset="0"/>
              </a:rPr>
              <a:t>¿Qué debo hacer?</a:t>
            </a:r>
            <a:endParaRPr lang="es-MX" sz="1100" b="1" u="none" dirty="0">
              <a:solidFill>
                <a:schemeClr val="accent4"/>
              </a:solidFill>
              <a:latin typeface="BBVABentonSans" panose="0000000000000002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Zonas de Riesgo</a:t>
            </a:r>
            <a:endParaRPr lang="es-MX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35088"/>
              </p:ext>
            </p:extLst>
          </p:nvPr>
        </p:nvGraphicFramePr>
        <p:xfrm>
          <a:off x="2298338" y="1233542"/>
          <a:ext cx="6035025" cy="3250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6968">
                  <a:extLst>
                    <a:ext uri="{9D8B030D-6E8A-4147-A177-3AD203B41FA5}">
                      <a16:colId xmlns:a16="http://schemas.microsoft.com/office/drawing/2014/main" val="2016517062"/>
                    </a:ext>
                  </a:extLst>
                </a:gridCol>
                <a:gridCol w="1270531">
                  <a:extLst>
                    <a:ext uri="{9D8B030D-6E8A-4147-A177-3AD203B41FA5}">
                      <a16:colId xmlns:a16="http://schemas.microsoft.com/office/drawing/2014/main" val="2965096277"/>
                    </a:ext>
                  </a:extLst>
                </a:gridCol>
                <a:gridCol w="1305824">
                  <a:extLst>
                    <a:ext uri="{9D8B030D-6E8A-4147-A177-3AD203B41FA5}">
                      <a16:colId xmlns:a16="http://schemas.microsoft.com/office/drawing/2014/main" val="932929768"/>
                    </a:ext>
                  </a:extLst>
                </a:gridCol>
                <a:gridCol w="1411702">
                  <a:extLst>
                    <a:ext uri="{9D8B030D-6E8A-4147-A177-3AD203B41FA5}">
                      <a16:colId xmlns:a16="http://schemas.microsoft.com/office/drawing/2014/main" val="3175494401"/>
                    </a:ext>
                  </a:extLst>
                </a:gridCol>
              </a:tblGrid>
              <a:tr h="5623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dirty="0">
                          <a:solidFill>
                            <a:schemeClr val="bg1"/>
                          </a:solidFill>
                          <a:effectLst/>
                          <a:latin typeface="BBVABentonSans" panose="00000000000000020000" pitchFamily="50" charset="0"/>
                        </a:rPr>
                        <a:t>Zonas / Estados con riesgo</a:t>
                      </a:r>
                      <a:endParaRPr lang="es-MX" sz="1600" b="1" i="0" u="none" strike="noStrike" dirty="0">
                        <a:solidFill>
                          <a:schemeClr val="bg1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320014"/>
                  </a:ext>
                </a:extLst>
              </a:tr>
              <a:tr h="49379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BBVABentonSans" panose="00000000000000020000" pitchFamily="50" charset="0"/>
                        </a:rPr>
                        <a:t>Estado</a:t>
                      </a:r>
                      <a:endParaRPr lang="es-MX" sz="1400" b="1" i="0" u="none" strike="noStrike" dirty="0">
                        <a:solidFill>
                          <a:schemeClr val="bg1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u="none" strike="noStrike" dirty="0">
                          <a:solidFill>
                            <a:schemeClr val="bg1"/>
                          </a:solidFill>
                          <a:effectLst/>
                          <a:latin typeface="BBVABentonSans" panose="00000000000000020000" pitchFamily="50" charset="0"/>
                        </a:rPr>
                        <a:t>Sucursales</a:t>
                      </a:r>
                      <a:endParaRPr lang="es-MX" sz="1400" b="1" i="0" u="none" strike="noStrike" dirty="0">
                        <a:solidFill>
                          <a:schemeClr val="bg1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BBVABentonSans" panose="00000000000000020000" pitchFamily="50" charset="0"/>
                        </a:rPr>
                        <a:t>ATMs</a:t>
                      </a:r>
                      <a:endParaRPr lang="es-MX" sz="1400" b="1" i="0" u="none" strike="noStrike" dirty="0">
                        <a:solidFill>
                          <a:schemeClr val="bg1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u="none" strike="noStrike" dirty="0">
                          <a:solidFill>
                            <a:schemeClr val="bg1"/>
                          </a:solidFill>
                          <a:effectLst/>
                          <a:latin typeface="BBVABentonSans" panose="00000000000000020000" pitchFamily="50" charset="0"/>
                        </a:rPr>
                        <a:t>Proveedores</a:t>
                      </a:r>
                      <a:endParaRPr lang="es-MX" sz="1400" b="1" i="0" u="none" strike="noStrike" dirty="0">
                        <a:solidFill>
                          <a:schemeClr val="bg1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8510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85725" indent="0" algn="l" fontAlgn="ctr"/>
                      <a:r>
                        <a:rPr lang="es-MX" sz="1400" u="none" strike="noStrike" dirty="0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Ciudad de México</a:t>
                      </a:r>
                      <a:endParaRPr lang="es-MX" sz="1400" b="0" i="0" u="none" strike="noStrike" dirty="0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12</a:t>
                      </a:r>
                      <a:endParaRPr lang="es-MX" sz="1400" b="0" i="0" u="none" strike="noStrike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97</a:t>
                      </a:r>
                      <a:endParaRPr lang="es-MX" sz="1400" b="0" i="0" u="none" strike="noStrike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8</a:t>
                      </a:r>
                      <a:endParaRPr lang="es-MX" sz="1400" b="0" i="0" u="none" strike="noStrike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7064476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85725" indent="0" algn="l" fontAlgn="ctr"/>
                      <a:r>
                        <a:rPr lang="es-MX" sz="1400" u="none" strike="noStrike" dirty="0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Oaxaca</a:t>
                      </a:r>
                      <a:endParaRPr lang="es-MX" sz="1400" b="0" i="0" u="none" strike="noStrike" dirty="0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3</a:t>
                      </a:r>
                      <a:endParaRPr lang="es-MX" sz="1400" b="0" i="0" u="none" strike="noStrike" dirty="0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28</a:t>
                      </a:r>
                      <a:endParaRPr lang="es-MX" sz="1400" b="0" i="0" u="none" strike="noStrike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 </a:t>
                      </a:r>
                      <a:endParaRPr lang="es-MX" sz="1400" b="0" i="0" u="none" strike="noStrike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1352234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85725" indent="0" algn="l" fontAlgn="ctr"/>
                      <a:r>
                        <a:rPr lang="es-MX" sz="1400" u="none" strike="noStrike" dirty="0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Guerrero</a:t>
                      </a:r>
                      <a:endParaRPr lang="es-MX" sz="1400" b="0" i="0" u="none" strike="noStrike" dirty="0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2</a:t>
                      </a:r>
                      <a:endParaRPr lang="es-MX" sz="1400" b="0" i="0" u="none" strike="noStrike" dirty="0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16</a:t>
                      </a:r>
                      <a:endParaRPr lang="es-MX" sz="1400" b="0" i="0" u="none" strike="noStrike" dirty="0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400" b="0" i="0" u="none" strike="noStrike" dirty="0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185395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85725" indent="0" algn="l" fontAlgn="ctr"/>
                      <a:r>
                        <a:rPr lang="es-MX" sz="1400" u="none" strike="noStrike" dirty="0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Michoacán</a:t>
                      </a:r>
                      <a:endParaRPr lang="es-MX" sz="1400" b="0" i="0" u="none" strike="noStrike" dirty="0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3</a:t>
                      </a:r>
                      <a:endParaRPr lang="es-MX" sz="1400" b="0" i="0" u="none" strike="noStrike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14</a:t>
                      </a:r>
                      <a:endParaRPr lang="es-MX" sz="1400" b="0" i="0" u="none" strike="noStrike" dirty="0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774368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85725" indent="0" algn="l" fontAlgn="ctr"/>
                      <a:r>
                        <a:rPr lang="es-MX" sz="1400" u="none" strike="noStrike" dirty="0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Chiapas</a:t>
                      </a:r>
                      <a:endParaRPr lang="es-MX" sz="1400" b="0" i="0" u="none" strike="noStrike" dirty="0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3</a:t>
                      </a:r>
                      <a:endParaRPr lang="es-MX" sz="1400" b="0" i="0" u="none" strike="noStrike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10</a:t>
                      </a:r>
                      <a:endParaRPr lang="es-MX" sz="1400" b="0" i="0" u="none" strike="noStrike" dirty="0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400" b="0" i="0" u="none" strike="noStrike" dirty="0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826855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85725" indent="0" algn="l" fontAlgn="ctr"/>
                      <a:r>
                        <a:rPr lang="es-MX" sz="1400" u="none" strike="noStrike" dirty="0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Tabasco</a:t>
                      </a:r>
                      <a:endParaRPr lang="es-MX" sz="1400" b="0" i="0" u="none" strike="noStrike" dirty="0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2</a:t>
                      </a:r>
                      <a:endParaRPr lang="es-MX" sz="1400" b="0" i="0" u="none" strike="noStrike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18</a:t>
                      </a:r>
                      <a:endParaRPr lang="es-MX" sz="1400" b="0" i="0" u="none" strike="noStrike" dirty="0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665943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85725" indent="0" algn="l" fontAlgn="ctr"/>
                      <a:r>
                        <a:rPr lang="es-MX" sz="1400" u="none" strike="noStrike" dirty="0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Veracruz</a:t>
                      </a:r>
                      <a:endParaRPr lang="es-MX" sz="1400" b="0" i="0" u="none" strike="noStrike" dirty="0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2</a:t>
                      </a:r>
                      <a:endParaRPr lang="es-MX" sz="1400" b="0" i="0" u="none" strike="noStrike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17</a:t>
                      </a:r>
                      <a:endParaRPr lang="es-MX" sz="1400" b="0" i="0" u="none" strike="noStrike" dirty="0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400" b="0" i="0" u="none" strike="noStrike" dirty="0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8270265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85725" indent="0" algn="l" fontAlgn="ctr"/>
                      <a:r>
                        <a:rPr lang="es-MX" sz="1400" u="none" strike="noStrike" dirty="0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Totales</a:t>
                      </a:r>
                      <a:endParaRPr lang="es-MX" sz="1400" b="1" i="0" u="none" strike="noStrike" dirty="0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27</a:t>
                      </a:r>
                      <a:endParaRPr lang="es-MX" sz="1400" b="1" i="0" u="none" strike="noStrike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200</a:t>
                      </a:r>
                      <a:endParaRPr lang="es-MX" sz="1400" b="1" i="0" u="none" strike="noStrike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accent4"/>
                          </a:solidFill>
                          <a:effectLst/>
                          <a:latin typeface="BBVABentonSans" panose="00000000000000020000" pitchFamily="50" charset="0"/>
                        </a:rPr>
                        <a:t>8</a:t>
                      </a:r>
                      <a:endParaRPr lang="es-MX" sz="1400" b="1" i="0" u="none" strike="noStrike" dirty="0">
                        <a:solidFill>
                          <a:schemeClr val="accent4"/>
                        </a:solidFill>
                        <a:effectLst/>
                        <a:latin typeface="BBVABentonSans" panose="00000000000000020000" pitchFamily="50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571420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129070" y="5331778"/>
            <a:ext cx="9022849" cy="28053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s-MX" sz="1400" u="none" dirty="0" smtClean="0">
                <a:solidFill>
                  <a:schemeClr val="accent4"/>
                </a:solidFill>
                <a:latin typeface="BBVABentonSans" panose="00000000000000020000" pitchFamily="50" charset="0"/>
              </a:rPr>
              <a:t>Se mantienen con foco los estados de Puebla, Jalisco y Tamaulipas por elección de gobernador, se identificarán zonas de riesgo.</a:t>
            </a:r>
            <a:endParaRPr lang="es-MX" sz="1400" u="none" dirty="0">
              <a:solidFill>
                <a:schemeClr val="accent4"/>
              </a:solidFill>
              <a:latin typeface="BBVABentonSans" panose="0000000000000002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9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497306542322a446e96b768840db8d15894e0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0BiFjZBNkGByhv9hPiMBA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QwKKndyka2XjtFdFPUE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Af0mWx3_kW71a3.n8ClGQ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B6oLSOm.06XTlEfiH3r1g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7QB2DVUA0ur3PKWm2BhHA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el2X6VU0acR09VIqlLIg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Ni0GN_R4UeO5NHKnzDEDw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8pmAWT.d0Waci2kj1exjA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SrcKl8g0UuEgTC_3KJiVQ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Sgsi.2LJ0WZsO.Ueu9.GA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QwKKndyka2XjtFdFPUEg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Af0mWx3_kW71a3.n8ClG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B6oLSOm.06XTlEfiH3r1g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7QB2DVUA0ur3PKWm2BhHA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el2X6VU0acR09VIqlLIg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Ni0GN_R4UeO5NHKnzDEDw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8pmAWT.d0Waci2kj1exjA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SrcKl8g0UuEgTC_3KJiVQ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Sgsi.2LJ0WZsO.Ueu9.GA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dLMxHW9UO80ZlEs67.Bg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LJlGyTD0KztI88nIvdLg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.hewsiD0SXAPEPHbIGNg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8mpZrNO0K.pw21dda2kA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XXK4IkvUWupC5U3vT8yQ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3ESm47n0ai15_C89iC0g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ChvLTxEUKK9gN3uiPQdA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n4hGbdyUyWejXq2DiuIQ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6FOwdYpkyoI4uE.91XY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Ar_gZalEm5E3.8228ukQ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LNDiW3ToEKm87sMF2KfQQ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8shrgtSU6fyrS.bzCmEw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IdgqB65AkyX4VzH7VVpog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77tfvFvkEeD8tx1hbgrD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fNfiXzNnk6.1y_1HMAV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i.uUtvxUSAZ_vGQ5v_9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eqFcPHE0G5WRZZNa20e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QwsQd950aaay8Ds01jo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0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1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2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3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4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5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6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7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reando Oportunidades">
  <a:themeElements>
    <a:clrScheme name="BBVA 2017 Aqu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BBVA 2017">
      <a:majorFont>
        <a:latin typeface="BBVA Office Book"/>
        <a:ea typeface=""/>
        <a:cs typeface=""/>
      </a:majorFont>
      <a:minorFont>
        <a:latin typeface="BBVA Offic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8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9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0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1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2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3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4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5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26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27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28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9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30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BBVA_Plantilla_PowerPoint_Arial_16-10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31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32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wrap="none" lIns="0" tIns="0" rIns="0" bIns="0" anchor="t"/>
      <a:lstStyle>
        <a:defPPr eaLnBrk="1" fontAlgn="auto" hangingPunct="1">
          <a:spcBef>
            <a:spcPts val="0"/>
          </a:spcBef>
          <a:spcAft>
            <a:spcPts val="0"/>
          </a:spcAft>
          <a:defRPr sz="1600" b="1" dirty="0" smtClean="0">
            <a:solidFill>
              <a:schemeClr val="accent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33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34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35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Tema de Office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E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Benton Sans">
      <a:majorFont>
        <a:latin typeface="BentonSansBBVA"/>
        <a:ea typeface=""/>
        <a:cs typeface=""/>
      </a:majorFont>
      <a:minorFont>
        <a:latin typeface="BentonSansBBVA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BBVA_Plantilla_PowerPoint_Arial_16-10 (1)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lIns="0" tIns="0" rIns="0" bIns="0" rtlCol="0" anchor="ctr">
        <a:noAutofit/>
      </a:bodyPr>
      <a:lstStyle>
        <a:defPPr algn="ctr">
          <a:defRPr u="none" dirty="0">
            <a:solidFill>
              <a:schemeClr val="bg1"/>
            </a:solidFill>
            <a:latin typeface="+mj-lt"/>
          </a:defRPr>
        </a:defPPr>
      </a:lstStyle>
    </a:spDef>
    <a:lnDef>
      <a:spPr>
        <a:ln w="3175">
          <a:solidFill>
            <a:srgbClr val="A6AAA8"/>
          </a:solidFill>
          <a:miter lim="400000"/>
        </a:ln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2000" u="none" dirty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2">
        <a:dk1>
          <a:srgbClr val="094FA4"/>
        </a:dk1>
        <a:lt1>
          <a:srgbClr val="FFFFFF"/>
        </a:lt1>
        <a:dk2>
          <a:srgbClr val="89D1F3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C817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a de Office 3">
        <a:dk1>
          <a:srgbClr val="094FA4"/>
        </a:dk1>
        <a:lt1>
          <a:srgbClr val="FFFFFF"/>
        </a:lt1>
        <a:dk2>
          <a:srgbClr val="88D1F2"/>
        </a:dk2>
        <a:lt2>
          <a:srgbClr val="FDBD2C"/>
        </a:lt2>
        <a:accent1>
          <a:srgbClr val="009EE5"/>
        </a:accent1>
        <a:accent2>
          <a:srgbClr val="F6891E"/>
        </a:accent2>
        <a:accent3>
          <a:srgbClr val="FFFFFF"/>
        </a:accent3>
        <a:accent4>
          <a:srgbClr val="06428B"/>
        </a:accent4>
        <a:accent5>
          <a:srgbClr val="AACCF0"/>
        </a:accent5>
        <a:accent6>
          <a:srgbClr val="DF7C1A"/>
        </a:accent6>
        <a:hlink>
          <a:srgbClr val="86C82D"/>
        </a:hlink>
        <a:folHlink>
          <a:srgbClr val="3EB6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BBVA_Plantilla_PowerPoint_Arial_16-10 (1)</Template>
  <TotalTime>50074</TotalTime>
  <Words>415</Words>
  <Application>Microsoft Office PowerPoint</Application>
  <PresentationFormat>Personalizado</PresentationFormat>
  <Paragraphs>126</Paragraphs>
  <Slides>6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11</vt:i4>
      </vt:variant>
      <vt:variant>
        <vt:lpstr>Tema</vt:lpstr>
      </vt:variant>
      <vt:variant>
        <vt:i4>38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56" baseType="lpstr">
      <vt:lpstr>ＭＳ Ｐゴシック</vt:lpstr>
      <vt:lpstr>Arial</vt:lpstr>
      <vt:lpstr>BBVA Office Book</vt:lpstr>
      <vt:lpstr>BBVA Office Light</vt:lpstr>
      <vt:lpstr>BBVABentonSans</vt:lpstr>
      <vt:lpstr>BentonSansBBVA</vt:lpstr>
      <vt:lpstr>BentonSansBBVA Book</vt:lpstr>
      <vt:lpstr>BentonSansBBVA Medium</vt:lpstr>
      <vt:lpstr>Calibri</vt:lpstr>
      <vt:lpstr>Whitney BlackSC</vt:lpstr>
      <vt:lpstr>Wingdings</vt:lpstr>
      <vt:lpstr>BBVA_Plantilla_PowerPoint_Arial_16-10 (1)</vt:lpstr>
      <vt:lpstr>Creando Oportunidades</vt:lpstr>
      <vt:lpstr>1_BBVA_Plantilla_PowerPoint_Arial_16-10 (1)</vt:lpstr>
      <vt:lpstr>2_BBVA_Plantilla_PowerPoint_Arial_16-10 (1)</vt:lpstr>
      <vt:lpstr>3_BBVA_Plantilla_PowerPoint_Arial_16-10 (1)</vt:lpstr>
      <vt:lpstr>4_BBVA_Plantilla_PowerPoint_Arial_16-10 (1)</vt:lpstr>
      <vt:lpstr>6_BBVA_Plantilla_PowerPoint_Arial_16-10 (1)</vt:lpstr>
      <vt:lpstr>5_BBVA_Plantilla_PowerPoint_Arial_16-10 (1)</vt:lpstr>
      <vt:lpstr>7_BBVA_Plantilla_PowerPoint_Arial_16-10 (1)</vt:lpstr>
      <vt:lpstr>8_BBVA_Plantilla_PowerPoint_Arial_16-10 (1)</vt:lpstr>
      <vt:lpstr>9_BBVA_Plantilla_PowerPoint_Arial_16-10 (1)</vt:lpstr>
      <vt:lpstr>10_BBVA_Plantilla_PowerPoint_Arial_16-10 (1)</vt:lpstr>
      <vt:lpstr>11_BBVA_Plantilla_PowerPoint_Arial_16-10 (1)</vt:lpstr>
      <vt:lpstr>12_BBVA_Plantilla_PowerPoint_Arial_16-10 (1)</vt:lpstr>
      <vt:lpstr>13_BBVA_Plantilla_PowerPoint_Arial_16-10 (1)</vt:lpstr>
      <vt:lpstr>14_BBVA_Plantilla_PowerPoint_Arial_16-10 (1)</vt:lpstr>
      <vt:lpstr>15_BBVA_Plantilla_PowerPoint_Arial_16-10 (1)</vt:lpstr>
      <vt:lpstr>16_BBVA_Plantilla_PowerPoint_Arial_16-10 (1)</vt:lpstr>
      <vt:lpstr>17_BBVA_Plantilla_PowerPoint_Arial_16-10 (1)</vt:lpstr>
      <vt:lpstr>18_BBVA_Plantilla_PowerPoint_Arial_16-10 (1)</vt:lpstr>
      <vt:lpstr>19_BBVA_Plantilla_PowerPoint_Arial_16-10 (1)</vt:lpstr>
      <vt:lpstr>20_BBVA_Plantilla_PowerPoint_Arial_16-10 (1)</vt:lpstr>
      <vt:lpstr>21_BBVA_Plantilla_PowerPoint_Arial_16-10 (1)</vt:lpstr>
      <vt:lpstr>22_BBVA_Plantilla_PowerPoint_Arial_16-10 (1)</vt:lpstr>
      <vt:lpstr>23_BBVA_Plantilla_PowerPoint_Arial_16-10 (1)</vt:lpstr>
      <vt:lpstr>24_BBVA_Plantilla_PowerPoint_Arial_16-10 (1)</vt:lpstr>
      <vt:lpstr>25_BBVA_Plantilla_PowerPoint_Arial_16-10 (1)</vt:lpstr>
      <vt:lpstr>26_BBVA_Plantilla_PowerPoint_Arial_16-10 (1)</vt:lpstr>
      <vt:lpstr>27_BBVA_Plantilla_PowerPoint_Arial_16-10 (1)</vt:lpstr>
      <vt:lpstr>28_BBVA_Plantilla_PowerPoint_Arial_16-10 (1)</vt:lpstr>
      <vt:lpstr>29_BBVA_Plantilla_PowerPoint_Arial_16-10 (1)</vt:lpstr>
      <vt:lpstr>30_BBVA_Plantilla_PowerPoint_Arial_16-10 (1)</vt:lpstr>
      <vt:lpstr>BBVA_Plantilla_PowerPoint_Arial_16-10</vt:lpstr>
      <vt:lpstr>31_BBVA_Plantilla_PowerPoint_Arial_16-10 (1)</vt:lpstr>
      <vt:lpstr>32_BBVA_Plantilla_PowerPoint_Arial_16-10 (1)</vt:lpstr>
      <vt:lpstr>33_BBVA_Plantilla_PowerPoint_Arial_16-10 (1)</vt:lpstr>
      <vt:lpstr>34_BBVA_Plantilla_PowerPoint_Arial_16-10 (1)</vt:lpstr>
      <vt:lpstr>35_BBVA_Plantilla_PowerPoint_Arial_16-10 (1)</vt:lpstr>
      <vt:lpstr>Diapositiva de think-cell</vt:lpstr>
      <vt:lpstr>Protocolos escenarios  particulares de Contingencia</vt:lpstr>
      <vt:lpstr>Escenarios y protocolos</vt:lpstr>
      <vt:lpstr>Protocolos personal general</vt:lpstr>
      <vt:lpstr>Protocolos personal crítico extendido</vt:lpstr>
      <vt:lpstr>Protocolos personal crítico</vt:lpstr>
      <vt:lpstr>Zonas de Riesgo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presentación</dc:title>
  <dc:subject>BBVA Plantilla PowerPoint_Arial_16-10</dc:subject>
  <dc:creator>Mendez Ortega Daniel Gabino</dc:creator>
  <cp:keywords>BBVA Plantilla PowerPoint_Arial_16-10</cp:keywords>
  <cp:lastModifiedBy>Chavez Bello Juan Carlos</cp:lastModifiedBy>
  <cp:revision>1200</cp:revision>
  <cp:lastPrinted>2018-06-04T17:13:57Z</cp:lastPrinted>
  <dcterms:created xsi:type="dcterms:W3CDTF">2017-03-03T22:46:07Z</dcterms:created>
  <dcterms:modified xsi:type="dcterms:W3CDTF">2018-06-26T23:58:06Z</dcterms:modified>
  <cp:contentStatus>BBVA Marketing Driven</cp:contentStatus>
</cp:coreProperties>
</file>