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9959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1307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4683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680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29720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07047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9222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6297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259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4907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8541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3238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51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530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247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524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533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4/19/2016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5770459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p:cNvGraphicFramePr>
            <a:graphicFrameLocks noChangeAspect="1"/>
          </p:cNvGraphicFramePr>
          <p:nvPr>
            <p:extLst>
              <p:ext uri="{D42A27DB-BD31-4B8C-83A1-F6EECF244321}">
                <p14:modId xmlns:p14="http://schemas.microsoft.com/office/powerpoint/2010/main" val="4006015205"/>
              </p:ext>
            </p:extLst>
          </p:nvPr>
        </p:nvGraphicFramePr>
        <p:xfrm>
          <a:off x="0" y="0"/>
          <a:ext cx="12192000" cy="6915150"/>
        </p:xfrm>
        <a:graphic>
          <a:graphicData uri="http://schemas.openxmlformats.org/presentationml/2006/ole">
            <mc:AlternateContent xmlns:mc="http://schemas.openxmlformats.org/markup-compatibility/2006">
              <mc:Choice xmlns:v="urn:schemas-microsoft-com:vml" Requires="v">
                <p:oleObj spid="_x0000_s1031" name="CorelDRAW" r:id="rId3" imgW="12348421" imgH="7004094" progId="CorelDraw.Graphic.17">
                  <p:embed/>
                </p:oleObj>
              </mc:Choice>
              <mc:Fallback>
                <p:oleObj name="CorelDRAW" r:id="rId3" imgW="12348421" imgH="7004094" progId="CorelDraw.Graphic.17">
                  <p:embed/>
                  <p:pic>
                    <p:nvPicPr>
                      <p:cNvPr id="0" name=""/>
                      <p:cNvPicPr/>
                      <p:nvPr/>
                    </p:nvPicPr>
                    <p:blipFill>
                      <a:blip r:embed="rId4"/>
                      <a:stretch>
                        <a:fillRect/>
                      </a:stretch>
                    </p:blipFill>
                    <p:spPr>
                      <a:xfrm>
                        <a:off x="0" y="0"/>
                        <a:ext cx="12192000" cy="6915150"/>
                      </a:xfrm>
                      <a:prstGeom prst="rect">
                        <a:avLst/>
                      </a:prstGeom>
                    </p:spPr>
                  </p:pic>
                </p:oleObj>
              </mc:Fallback>
            </mc:AlternateContent>
          </a:graphicData>
        </a:graphic>
      </p:graphicFrame>
      <p:sp>
        <p:nvSpPr>
          <p:cNvPr id="2" name="Título 1"/>
          <p:cNvSpPr>
            <a:spLocks noGrp="1"/>
          </p:cNvSpPr>
          <p:nvPr>
            <p:ph type="title"/>
          </p:nvPr>
        </p:nvSpPr>
        <p:spPr>
          <a:xfrm>
            <a:off x="5138599" y="0"/>
            <a:ext cx="6563072" cy="1400530"/>
          </a:xfrm>
        </p:spPr>
        <p:txBody>
          <a:bodyPr/>
          <a:lstStyle/>
          <a:p>
            <a:r>
              <a:rPr lang="pt-BR" sz="4000" b="1" dirty="0">
                <a:solidFill>
                  <a:schemeClr val="tx1"/>
                </a:solidFill>
              </a:rPr>
              <a:t>Julyana Chaves Martins</a:t>
            </a:r>
          </a:p>
        </p:txBody>
      </p:sp>
    </p:spTree>
    <p:extLst>
      <p:ext uri="{BB962C8B-B14F-4D97-AF65-F5344CB8AC3E}">
        <p14:creationId xmlns:p14="http://schemas.microsoft.com/office/powerpoint/2010/main" val="19906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154955" y="2103803"/>
            <a:ext cx="8825658" cy="3329581"/>
          </a:xfrm>
        </p:spPr>
        <p:txBody>
          <a:bodyPr>
            <a:normAutofit fontScale="90000"/>
          </a:bodyPr>
          <a:lstStyle/>
          <a:p>
            <a:r>
              <a:rPr lang="pt-BR" b="1" dirty="0"/>
              <a:t>Informação sobre moda para deficiêntes auditivos</a:t>
            </a:r>
          </a:p>
        </p:txBody>
      </p:sp>
      <p:sp>
        <p:nvSpPr>
          <p:cNvPr id="3" name="Subtítulo 2"/>
          <p:cNvSpPr>
            <a:spLocks noGrp="1"/>
          </p:cNvSpPr>
          <p:nvPr>
            <p:ph type="subTitle" idx="1"/>
          </p:nvPr>
        </p:nvSpPr>
        <p:spPr>
          <a:xfrm>
            <a:off x="1154955" y="778551"/>
            <a:ext cx="8825658" cy="861420"/>
          </a:xfrm>
        </p:spPr>
        <p:txBody>
          <a:bodyPr>
            <a:normAutofit lnSpcReduction="10000"/>
          </a:bodyPr>
          <a:lstStyle/>
          <a:p>
            <a:r>
              <a:rPr lang="pt-BR" sz="5400" dirty="0"/>
              <a:t>Tema:</a:t>
            </a:r>
          </a:p>
          <a:p>
            <a:endParaRPr lang="pt-BR" dirty="0"/>
          </a:p>
        </p:txBody>
      </p:sp>
    </p:spTree>
    <p:extLst>
      <p:ext uri="{BB962C8B-B14F-4D97-AF65-F5344CB8AC3E}">
        <p14:creationId xmlns:p14="http://schemas.microsoft.com/office/powerpoint/2010/main" val="142620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247720" y="2004420"/>
            <a:ext cx="8825658" cy="3329581"/>
          </a:xfrm>
        </p:spPr>
        <p:txBody>
          <a:bodyPr>
            <a:normAutofit fontScale="90000"/>
          </a:bodyPr>
          <a:lstStyle/>
          <a:p>
            <a:r>
              <a:rPr lang="pt-BR" b="1" dirty="0"/>
              <a:t>Um Website e/ou App para dar dicas de moda</a:t>
            </a:r>
            <a:endParaRPr lang="pt-BR" dirty="0"/>
          </a:p>
        </p:txBody>
      </p:sp>
      <p:sp>
        <p:nvSpPr>
          <p:cNvPr id="3" name="Subtítulo 2"/>
          <p:cNvSpPr>
            <a:spLocks noGrp="1"/>
          </p:cNvSpPr>
          <p:nvPr>
            <p:ph type="subTitle" idx="1"/>
          </p:nvPr>
        </p:nvSpPr>
        <p:spPr>
          <a:xfrm>
            <a:off x="1247720" y="571500"/>
            <a:ext cx="8825658" cy="861420"/>
          </a:xfrm>
        </p:spPr>
        <p:txBody>
          <a:bodyPr>
            <a:normAutofit lnSpcReduction="10000"/>
          </a:bodyPr>
          <a:lstStyle/>
          <a:p>
            <a:r>
              <a:rPr lang="pt-BR" sz="5400" dirty="0"/>
              <a:t>A ideia:</a:t>
            </a:r>
          </a:p>
          <a:p>
            <a:endParaRPr lang="pt-BR" dirty="0"/>
          </a:p>
          <a:p>
            <a:endParaRPr lang="pt-BR" dirty="0"/>
          </a:p>
        </p:txBody>
      </p:sp>
    </p:spTree>
    <p:extLst>
      <p:ext uri="{BB962C8B-B14F-4D97-AF65-F5344CB8AC3E}">
        <p14:creationId xmlns:p14="http://schemas.microsoft.com/office/powerpoint/2010/main" val="114153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247720" y="2667029"/>
            <a:ext cx="8825658" cy="3329581"/>
          </a:xfrm>
        </p:spPr>
        <p:txBody>
          <a:bodyPr>
            <a:noAutofit/>
          </a:bodyPr>
          <a:lstStyle/>
          <a:p>
            <a:r>
              <a:rPr lang="pt-BR" sz="1800" b="1" dirty="0"/>
              <a:t>Tendo como público alvo o grupo de deficientes, no mais específico, os auditivos, que procuram diversas formas de compreender, entender e interpretar algo, porém de uma forma equivocada, pois a Língua Portuguesa brasileira falada é significativamente diferente da Língua Brasileira de Sinais (LIBRAS). Logo, pela diferença, acabam ficando sem entender algumas dicas, eventos, ou até mesmo páginas em redes sociais sobre moda.</a:t>
            </a:r>
            <a:br>
              <a:rPr lang="pt-BR" sz="1800" b="1" dirty="0"/>
            </a:br>
            <a:r>
              <a:rPr lang="pt-BR" sz="1800" b="1" dirty="0"/>
              <a:t>Eu, como sou parte desse público, me vejo na mesma situação anteriormente expressada, nisso conheço algumas pessoas que se sentem frustradas por não preencher tal requisito tão simples, mas hoje tão julgado pela sociedade pelo fato de não encaixar aquilo que elas conhecem com aquilo que é realidade.</a:t>
            </a:r>
            <a:br>
              <a:rPr lang="pt-BR" sz="1800" b="1" dirty="0"/>
            </a:br>
            <a:r>
              <a:rPr lang="pt-BR" sz="1800" b="1" dirty="0"/>
              <a:t>Através de um Web site ou App, com recursos visuais fáceis de serem interpretados, sem a necessidade de tantas palavras, apenas orientações, lugares, preços, enfim, algo que concentre tais informações em apenas um local seria o ideal para fornecer ajuda a tal público. </a:t>
            </a:r>
          </a:p>
        </p:txBody>
      </p:sp>
      <p:sp>
        <p:nvSpPr>
          <p:cNvPr id="3" name="Subtítulo 2"/>
          <p:cNvSpPr>
            <a:spLocks noGrp="1"/>
          </p:cNvSpPr>
          <p:nvPr>
            <p:ph type="subTitle" idx="1"/>
          </p:nvPr>
        </p:nvSpPr>
        <p:spPr>
          <a:xfrm>
            <a:off x="1247720" y="571500"/>
            <a:ext cx="8825658" cy="861420"/>
          </a:xfrm>
        </p:spPr>
        <p:txBody>
          <a:bodyPr>
            <a:normAutofit lnSpcReduction="10000"/>
          </a:bodyPr>
          <a:lstStyle/>
          <a:p>
            <a:r>
              <a:rPr lang="pt-BR" sz="5400" dirty="0"/>
              <a:t>delimitação</a:t>
            </a:r>
            <a:r>
              <a:rPr lang="pt-BR" sz="4000" dirty="0"/>
              <a:t>:</a:t>
            </a:r>
          </a:p>
          <a:p>
            <a:endParaRPr lang="pt-BR" dirty="0"/>
          </a:p>
          <a:p>
            <a:endParaRPr lang="pt-BR" dirty="0"/>
          </a:p>
        </p:txBody>
      </p:sp>
    </p:spTree>
    <p:extLst>
      <p:ext uri="{BB962C8B-B14F-4D97-AF65-F5344CB8AC3E}">
        <p14:creationId xmlns:p14="http://schemas.microsoft.com/office/powerpoint/2010/main" val="34568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247720" y="2614020"/>
            <a:ext cx="8825658" cy="3329581"/>
          </a:xfrm>
        </p:spPr>
        <p:txBody>
          <a:bodyPr>
            <a:noAutofit/>
          </a:bodyPr>
          <a:lstStyle/>
          <a:p>
            <a:r>
              <a:rPr lang="pt-BR" sz="1800" b="1" dirty="0"/>
              <a:t>Hoje em dia tudo envolve design, seja o que fazemos, seja o que vestimos, seja o que vemos. Mas existe um certo grupo de pessoas, os deficientes e, no mais especifico, os auditivos, que não conseguem acompanhar esse avanço e que necessitam de um grande apoio na área visual.</a:t>
            </a:r>
            <a:br>
              <a:rPr lang="pt-BR" sz="1800" b="1" dirty="0"/>
            </a:br>
            <a:r>
              <a:rPr lang="pt-BR" sz="1800" b="1" dirty="0"/>
              <a:t>Mas o que tem a ver moda com a necessidade dos deficientes auditivos?</a:t>
            </a:r>
            <a:br>
              <a:rPr lang="pt-BR" sz="1800" b="1" dirty="0"/>
            </a:br>
            <a:r>
              <a:rPr lang="pt-BR" sz="1800" b="1" dirty="0"/>
              <a:t>Muitas pessoas procuram vestir-se de acordo com o que a moda rege, ou então com roupas que, visualmente, pareçam agradáveis, porém não há essa grande procura em atender esse público, de responder suas perguntas. Eu, por experiência e convivência com esse público, observo que a grande dificuldade que eles enfrentam é entender o que está escrito em uma revista, ou o que está sendo falado em um vídeo, ou até mesmo em um desfile.</a:t>
            </a:r>
            <a:br>
              <a:rPr lang="pt-BR" sz="1800" b="1" dirty="0"/>
            </a:br>
            <a:r>
              <a:rPr lang="pt-BR" sz="1800" b="1" dirty="0"/>
              <a:t>Então, como reunir soluções para tais alternativas em apenas um lugar? Um lugar certo onde pessoas que procuram por tais perguntas, possam encontrar suas respostas?</a:t>
            </a:r>
            <a:br>
              <a:rPr lang="pt-BR" sz="1800" dirty="0"/>
            </a:br>
            <a:endParaRPr lang="pt-BR" sz="1800" dirty="0"/>
          </a:p>
        </p:txBody>
      </p:sp>
      <p:sp>
        <p:nvSpPr>
          <p:cNvPr id="3" name="Subtítulo 2"/>
          <p:cNvSpPr>
            <a:spLocks noGrp="1"/>
          </p:cNvSpPr>
          <p:nvPr>
            <p:ph type="subTitle" idx="1"/>
          </p:nvPr>
        </p:nvSpPr>
        <p:spPr>
          <a:xfrm>
            <a:off x="1247720" y="571500"/>
            <a:ext cx="8825658" cy="861420"/>
          </a:xfrm>
        </p:spPr>
        <p:txBody>
          <a:bodyPr>
            <a:normAutofit lnSpcReduction="10000"/>
          </a:bodyPr>
          <a:lstStyle/>
          <a:p>
            <a:r>
              <a:rPr lang="pt-BR" sz="5400" dirty="0"/>
              <a:t>problema</a:t>
            </a:r>
            <a:r>
              <a:rPr lang="pt-BR" sz="4000" dirty="0"/>
              <a:t>:</a:t>
            </a:r>
          </a:p>
          <a:p>
            <a:endParaRPr lang="pt-BR" dirty="0"/>
          </a:p>
          <a:p>
            <a:endParaRPr lang="pt-BR" dirty="0"/>
          </a:p>
        </p:txBody>
      </p:sp>
    </p:spTree>
    <p:extLst>
      <p:ext uri="{BB962C8B-B14F-4D97-AF65-F5344CB8AC3E}">
        <p14:creationId xmlns:p14="http://schemas.microsoft.com/office/powerpoint/2010/main" val="162710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Íon">
  <a:themeElements>
    <a:clrScheme name="Í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73</TotalTime>
  <Words>160</Words>
  <Application>Microsoft Office PowerPoint</Application>
  <PresentationFormat>Widescreen</PresentationFormat>
  <Paragraphs>9</Paragraphs>
  <Slides>5</Slides>
  <Notes>0</Notes>
  <HiddenSlides>0</HiddenSlides>
  <MMClips>0</MMClips>
  <ScaleCrop>false</ScaleCrop>
  <HeadingPairs>
    <vt:vector size="8" baseType="variant">
      <vt:variant>
        <vt:lpstr>Fontes usadas</vt:lpstr>
      </vt:variant>
      <vt:variant>
        <vt:i4>3</vt:i4>
      </vt:variant>
      <vt:variant>
        <vt:lpstr>Tema</vt:lpstr>
      </vt:variant>
      <vt:variant>
        <vt:i4>1</vt:i4>
      </vt:variant>
      <vt:variant>
        <vt:lpstr>Servidores OLE inseridos</vt:lpstr>
      </vt:variant>
      <vt:variant>
        <vt:i4>1</vt:i4>
      </vt:variant>
      <vt:variant>
        <vt:lpstr>Títulos de slides</vt:lpstr>
      </vt:variant>
      <vt:variant>
        <vt:i4>5</vt:i4>
      </vt:variant>
    </vt:vector>
  </HeadingPairs>
  <TitlesOfParts>
    <vt:vector size="10" baseType="lpstr">
      <vt:lpstr>Arial</vt:lpstr>
      <vt:lpstr>Century Gothic</vt:lpstr>
      <vt:lpstr>Wingdings 3</vt:lpstr>
      <vt:lpstr>1_Íon</vt:lpstr>
      <vt:lpstr>CorelDRAW</vt:lpstr>
      <vt:lpstr>Julyana Chaves Martins</vt:lpstr>
      <vt:lpstr>Informação sobre moda para deficiêntes auditivos</vt:lpstr>
      <vt:lpstr>Um Website e/ou App para dar dicas de moda</vt:lpstr>
      <vt:lpstr>Tendo como público alvo o grupo de deficientes, no mais específico, os auditivos, que procuram diversas formas de compreender, entender e interpretar algo, porém de uma forma equivocada, pois a Língua Portuguesa brasileira falada é significativamente diferente da Língua Brasileira de Sinais (LIBRAS). Logo, pela diferença, acabam ficando sem entender algumas dicas, eventos, ou até mesmo páginas em redes sociais sobre moda. Eu, como sou parte desse público, me vejo na mesma situação anteriormente expressada, nisso conheço algumas pessoas que se sentem frustradas por não preencher tal requisito tão simples, mas hoje tão julgado pela sociedade pelo fato de não encaixar aquilo que elas conhecem com aquilo que é realidade. Através de um Web site ou App, com recursos visuais fáceis de serem interpretados, sem a necessidade de tantas palavras, apenas orientações, lugares, preços, enfim, algo que concentre tais informações em apenas um local seria o ideal para fornecer ajuda a tal público. </vt:lpstr>
      <vt:lpstr>Hoje em dia tudo envolve design, seja o que fazemos, seja o que vestimos, seja o que vemos. Mas existe um certo grupo de pessoas, os deficientes e, no mais especifico, os auditivos, que não conseguem acompanhar esse avanço e que necessitam de um grande apoio na área visual. Mas o que tem a ver moda com a necessidade dos deficientes auditivos? Muitas pessoas procuram vestir-se de acordo com o que a moda rege, ou então com roupas que, visualmente, pareçam agradáveis, porém não há essa grande procura em atender esse público, de responder suas perguntas. Eu, por experiência e convivência com esse público, observo que a grande dificuldade que eles enfrentam é entender o que está escrito em uma revista, ou o que está sendo falado em um vídeo, ou até mesmo em um desfile. Então, como reunir soluções para tais alternativas em apenas um lugar? Um lugar certo onde pessoas que procuram por tais perguntas, possam encontrar suas respostas?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Julyana Martins</dc:creator>
  <cp:lastModifiedBy>Julyana Martins</cp:lastModifiedBy>
  <cp:revision>8</cp:revision>
  <dcterms:created xsi:type="dcterms:W3CDTF">2016-04-19T19:09:58Z</dcterms:created>
  <dcterms:modified xsi:type="dcterms:W3CDTF">2016-04-19T20:58:47Z</dcterms:modified>
</cp:coreProperties>
</file>