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93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7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0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87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0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29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3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44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9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726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37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03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20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478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22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762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9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04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07230"/>
              </p:ext>
            </p:extLst>
          </p:nvPr>
        </p:nvGraphicFramePr>
        <p:xfrm>
          <a:off x="0" y="0"/>
          <a:ext cx="12192000" cy="691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3" imgW="12348421" imgH="7004094" progId="CorelDraw.Graphic.17">
                  <p:embed/>
                </p:oleObj>
              </mc:Choice>
              <mc:Fallback>
                <p:oleObj name="CorelDRAW" r:id="rId3" imgW="12348421" imgH="7004094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91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65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5.depositphotos.com/1000875/489/v/950/depositphotos_4897604-Fashion-dresses-and-accessories-for-woman.Vector-graphic-clothes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2" r="9091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103803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Inforamção</a:t>
            </a:r>
            <a:r>
              <a:rPr lang="pt-BR" b="1" dirty="0"/>
              <a:t> de moda para deficiência auditivos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778551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pt-BR" sz="5400" dirty="0"/>
              <a:t>Tema: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20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5.depositphotos.com/1000875/489/v/950/depositphotos_4897604-Fashion-dresses-and-accessories-for-woman.Vector-graphic-clothes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2" r="9091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7720" y="2004420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Um </a:t>
            </a:r>
            <a:r>
              <a:rPr lang="pt-BR" b="1" dirty="0" err="1"/>
              <a:t>app</a:t>
            </a:r>
            <a:r>
              <a:rPr lang="pt-BR" b="1" dirty="0"/>
              <a:t> para dar dicas de moda e de como se vestir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7720" y="571500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pt-BR" sz="5400" dirty="0"/>
              <a:t>A ideia: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5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5.depositphotos.com/1000875/489/v/950/depositphotos_4897604-Fashion-dresses-and-accessories-for-woman.Vector-graphic-clothes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2" r="9091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7720" y="2004420"/>
            <a:ext cx="8825658" cy="3329581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7720" y="571500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pt-BR" sz="5400" dirty="0"/>
              <a:t>delimitação</a:t>
            </a:r>
            <a:r>
              <a:rPr lang="pt-BR" sz="4000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87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5.depositphotos.com/1000875/489/v/950/depositphotos_4897604-Fashion-dresses-and-accessories-for-woman.Vector-graphic-clothes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2" r="9091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7720" y="2004420"/>
            <a:ext cx="8825658" cy="3329581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7720" y="571500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pt-BR" sz="5400" dirty="0"/>
              <a:t>problema</a:t>
            </a:r>
            <a:r>
              <a:rPr lang="pt-BR" sz="4000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104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1_Íon</vt:lpstr>
      <vt:lpstr>CorelDRAW X7 Graphic</vt:lpstr>
      <vt:lpstr>Apresentação do PowerPoint</vt:lpstr>
      <vt:lpstr>Inforamção de moda para deficiência auditivos</vt:lpstr>
      <vt:lpstr>Um app para dar dicas de moda e de como se vestir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Julyana Martins</dc:creator>
  <cp:lastModifiedBy>Matheus Lira de S.</cp:lastModifiedBy>
  <cp:revision>4</cp:revision>
  <dcterms:created xsi:type="dcterms:W3CDTF">2016-04-19T19:09:58Z</dcterms:created>
  <dcterms:modified xsi:type="dcterms:W3CDTF">2016-04-19T20:04:59Z</dcterms:modified>
</cp:coreProperties>
</file>