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FAED8-F993-4759-ACDE-E9C7752A5CAB}" type="datetimeFigureOut">
              <a:rPr lang="zh-CN" altLang="en-US" smtClean="0"/>
              <a:t>2017/9/13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018E1-0897-4D64-83C0-42CED9E426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5863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FAED8-F993-4759-ACDE-E9C7752A5CAB}" type="datetimeFigureOut">
              <a:rPr lang="zh-CN" altLang="en-US" smtClean="0"/>
              <a:t>2017/9/13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018E1-0897-4D64-83C0-42CED9E426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5546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FAED8-F993-4759-ACDE-E9C7752A5CAB}" type="datetimeFigureOut">
              <a:rPr lang="zh-CN" altLang="en-US" smtClean="0"/>
              <a:t>2017/9/13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018E1-0897-4D64-83C0-42CED9E426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0946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FAED8-F993-4759-ACDE-E9C7752A5CAB}" type="datetimeFigureOut">
              <a:rPr lang="zh-CN" altLang="en-US" smtClean="0"/>
              <a:t>2017/9/13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018E1-0897-4D64-83C0-42CED9E426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58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FAED8-F993-4759-ACDE-E9C7752A5CAB}" type="datetimeFigureOut">
              <a:rPr lang="zh-CN" altLang="en-US" smtClean="0"/>
              <a:t>2017/9/13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018E1-0897-4D64-83C0-42CED9E426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5122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FAED8-F993-4759-ACDE-E9C7752A5CAB}" type="datetimeFigureOut">
              <a:rPr lang="zh-CN" altLang="en-US" smtClean="0"/>
              <a:t>2017/9/13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018E1-0897-4D64-83C0-42CED9E426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300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FAED8-F993-4759-ACDE-E9C7752A5CAB}" type="datetimeFigureOut">
              <a:rPr lang="zh-CN" altLang="en-US" smtClean="0"/>
              <a:t>2017/9/13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018E1-0897-4D64-83C0-42CED9E426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8819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FAED8-F993-4759-ACDE-E9C7752A5CAB}" type="datetimeFigureOut">
              <a:rPr lang="zh-CN" altLang="en-US" smtClean="0"/>
              <a:t>2017/9/13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018E1-0897-4D64-83C0-42CED9E426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4287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FAED8-F993-4759-ACDE-E9C7752A5CAB}" type="datetimeFigureOut">
              <a:rPr lang="zh-CN" altLang="en-US" smtClean="0"/>
              <a:t>2017/9/13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018E1-0897-4D64-83C0-42CED9E426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1296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FAED8-F993-4759-ACDE-E9C7752A5CAB}" type="datetimeFigureOut">
              <a:rPr lang="zh-CN" altLang="en-US" smtClean="0"/>
              <a:t>2017/9/13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018E1-0897-4D64-83C0-42CED9E426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4347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FAED8-F993-4759-ACDE-E9C7752A5CAB}" type="datetimeFigureOut">
              <a:rPr lang="zh-CN" altLang="en-US" smtClean="0"/>
              <a:t>2017/9/13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018E1-0897-4D64-83C0-42CED9E426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0970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8FAED8-F993-4759-ACDE-E9C7752A5CAB}" type="datetimeFigureOut">
              <a:rPr lang="zh-CN" altLang="en-US" smtClean="0"/>
              <a:t>2017/9/13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6018E1-0897-4D64-83C0-42CED9E426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6752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952896" y="1074727"/>
            <a:ext cx="1815738" cy="8098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客户端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809897" y="705395"/>
            <a:ext cx="1267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TCP</a:t>
            </a:r>
            <a:r>
              <a:rPr lang="zh-CN" altLang="en-US" dirty="0" smtClean="0"/>
              <a:t>细节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460274" y="705394"/>
            <a:ext cx="1358537" cy="5812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socket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8510451" y="1074727"/>
            <a:ext cx="1815738" cy="8098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服务</a:t>
            </a:r>
            <a:r>
              <a:rPr lang="zh-CN" altLang="en-US" dirty="0" smtClean="0"/>
              <a:t>端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8588828" y="2272936"/>
            <a:ext cx="1658983" cy="56170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bind 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8588828" y="3209887"/>
            <a:ext cx="1658983" cy="56170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listen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8588828" y="4146838"/>
            <a:ext cx="1658983" cy="56170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accept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cxnSp>
        <p:nvCxnSpPr>
          <p:cNvPr id="13" name="直接箭头连接符 12"/>
          <p:cNvCxnSpPr>
            <a:stCxn id="8" idx="2"/>
            <a:endCxn id="9" idx="0"/>
          </p:cNvCxnSpPr>
          <p:nvPr/>
        </p:nvCxnSpPr>
        <p:spPr>
          <a:xfrm>
            <a:off x="9418320" y="1884624"/>
            <a:ext cx="0" cy="388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9" idx="2"/>
            <a:endCxn id="10" idx="0"/>
          </p:cNvCxnSpPr>
          <p:nvPr/>
        </p:nvCxnSpPr>
        <p:spPr>
          <a:xfrm>
            <a:off x="9418320" y="2834639"/>
            <a:ext cx="0" cy="375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10" idx="2"/>
            <a:endCxn id="11" idx="0"/>
          </p:cNvCxnSpPr>
          <p:nvPr/>
        </p:nvCxnSpPr>
        <p:spPr>
          <a:xfrm>
            <a:off x="9418320" y="3771590"/>
            <a:ext cx="0" cy="375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2031273" y="2272936"/>
            <a:ext cx="1658983" cy="56170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connect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cxnSp>
        <p:nvCxnSpPr>
          <p:cNvPr id="20" name="直接箭头连接符 19"/>
          <p:cNvCxnSpPr>
            <a:stCxn id="4" idx="2"/>
            <a:endCxn id="18" idx="0"/>
          </p:cNvCxnSpPr>
          <p:nvPr/>
        </p:nvCxnSpPr>
        <p:spPr>
          <a:xfrm>
            <a:off x="2860765" y="1884624"/>
            <a:ext cx="0" cy="388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2014945" y="3209886"/>
            <a:ext cx="1658983" cy="56170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connect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cxnSp>
        <p:nvCxnSpPr>
          <p:cNvPr id="27" name="直接箭头连接符 26"/>
          <p:cNvCxnSpPr>
            <a:stCxn id="18" idx="2"/>
            <a:endCxn id="25" idx="0"/>
          </p:cNvCxnSpPr>
          <p:nvPr/>
        </p:nvCxnSpPr>
        <p:spPr>
          <a:xfrm flipH="1">
            <a:off x="2844437" y="2834639"/>
            <a:ext cx="16328" cy="3752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2181497" y="2853619"/>
            <a:ext cx="881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阻塞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8588827" y="5083789"/>
            <a:ext cx="1658983" cy="56170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accept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cxnSp>
        <p:nvCxnSpPr>
          <p:cNvPr id="35" name="直接箭头连接符 34"/>
          <p:cNvCxnSpPr>
            <a:stCxn id="11" idx="2"/>
            <a:endCxn id="31" idx="0"/>
          </p:cNvCxnSpPr>
          <p:nvPr/>
        </p:nvCxnSpPr>
        <p:spPr>
          <a:xfrm flipH="1">
            <a:off x="9418319" y="4708541"/>
            <a:ext cx="1" cy="375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9447710" y="4714457"/>
            <a:ext cx="881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阻塞</a:t>
            </a:r>
            <a:endParaRPr lang="zh-CN" altLang="en-US" dirty="0"/>
          </a:p>
        </p:txBody>
      </p:sp>
      <p:cxnSp>
        <p:nvCxnSpPr>
          <p:cNvPr id="40" name="直接箭头连接符 39"/>
          <p:cNvCxnSpPr>
            <a:stCxn id="18" idx="3"/>
            <a:endCxn id="11" idx="1"/>
          </p:cNvCxnSpPr>
          <p:nvPr/>
        </p:nvCxnSpPr>
        <p:spPr>
          <a:xfrm>
            <a:off x="3690256" y="2553788"/>
            <a:ext cx="4898572" cy="1873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11" idx="1"/>
            <a:endCxn id="25" idx="3"/>
          </p:cNvCxnSpPr>
          <p:nvPr/>
        </p:nvCxnSpPr>
        <p:spPr>
          <a:xfrm flipH="1" flipV="1">
            <a:off x="3673928" y="3490738"/>
            <a:ext cx="4914900" cy="936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25" idx="3"/>
            <a:endCxn id="31" idx="1"/>
          </p:cNvCxnSpPr>
          <p:nvPr/>
        </p:nvCxnSpPr>
        <p:spPr>
          <a:xfrm>
            <a:off x="3673928" y="3490738"/>
            <a:ext cx="4914899" cy="1873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8042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952896" y="1074727"/>
            <a:ext cx="1815738" cy="8098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客户端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809897" y="705395"/>
            <a:ext cx="1267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TCP</a:t>
            </a:r>
            <a:r>
              <a:rPr lang="zh-CN" altLang="en-US" dirty="0" smtClean="0"/>
              <a:t>细节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460274" y="705394"/>
            <a:ext cx="1358537" cy="5812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socket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8510451" y="1074727"/>
            <a:ext cx="1815738" cy="8098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服务</a:t>
            </a:r>
            <a:r>
              <a:rPr lang="zh-CN" altLang="en-US" dirty="0" smtClean="0"/>
              <a:t>端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2031273" y="2272936"/>
            <a:ext cx="1658983" cy="56170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send 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8588827" y="2272936"/>
            <a:ext cx="1658983" cy="56170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recv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cxnSp>
        <p:nvCxnSpPr>
          <p:cNvPr id="32" name="直接箭头连接符 31"/>
          <p:cNvCxnSpPr>
            <a:stCxn id="5" idx="2"/>
            <a:endCxn id="29" idx="0"/>
          </p:cNvCxnSpPr>
          <p:nvPr/>
        </p:nvCxnSpPr>
        <p:spPr>
          <a:xfrm>
            <a:off x="2860765" y="1884624"/>
            <a:ext cx="0" cy="388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5296987" y="5590903"/>
            <a:ext cx="1685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可以相互发送</a:t>
            </a:r>
            <a:endParaRPr lang="zh-CN" altLang="en-US" dirty="0"/>
          </a:p>
        </p:txBody>
      </p:sp>
      <p:cxnSp>
        <p:nvCxnSpPr>
          <p:cNvPr id="3" name="直接箭头连接符 2"/>
          <p:cNvCxnSpPr>
            <a:stCxn id="29" idx="3"/>
            <a:endCxn id="30" idx="1"/>
          </p:cNvCxnSpPr>
          <p:nvPr/>
        </p:nvCxnSpPr>
        <p:spPr>
          <a:xfrm>
            <a:off x="3690256" y="2553788"/>
            <a:ext cx="48985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8" idx="2"/>
            <a:endCxn id="30" idx="0"/>
          </p:cNvCxnSpPr>
          <p:nvPr/>
        </p:nvCxnSpPr>
        <p:spPr>
          <a:xfrm flipH="1">
            <a:off x="9418319" y="1884624"/>
            <a:ext cx="1" cy="388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8588826" y="3222951"/>
            <a:ext cx="1658983" cy="56170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send 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2031272" y="3222950"/>
            <a:ext cx="1658983" cy="56170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recv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cxnSp>
        <p:nvCxnSpPr>
          <p:cNvPr id="15" name="直接箭头连接符 14"/>
          <p:cNvCxnSpPr>
            <a:stCxn id="18" idx="1"/>
            <a:endCxn id="21" idx="3"/>
          </p:cNvCxnSpPr>
          <p:nvPr/>
        </p:nvCxnSpPr>
        <p:spPr>
          <a:xfrm flipH="1" flipV="1">
            <a:off x="3690255" y="3503802"/>
            <a:ext cx="489857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29" idx="2"/>
            <a:endCxn id="21" idx="0"/>
          </p:cNvCxnSpPr>
          <p:nvPr/>
        </p:nvCxnSpPr>
        <p:spPr>
          <a:xfrm flipH="1">
            <a:off x="2860764" y="2834639"/>
            <a:ext cx="1" cy="388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30" idx="2"/>
            <a:endCxn id="18" idx="0"/>
          </p:cNvCxnSpPr>
          <p:nvPr/>
        </p:nvCxnSpPr>
        <p:spPr>
          <a:xfrm flipH="1">
            <a:off x="9418318" y="2834639"/>
            <a:ext cx="1" cy="388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7184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952896" y="1074727"/>
            <a:ext cx="1815738" cy="8098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客户端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809897" y="705395"/>
            <a:ext cx="1267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UDP</a:t>
            </a:r>
            <a:r>
              <a:rPr lang="zh-CN" altLang="en-US" dirty="0" smtClean="0"/>
              <a:t>细节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460274" y="705394"/>
            <a:ext cx="1358537" cy="5812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socket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8510451" y="1074727"/>
            <a:ext cx="1815738" cy="8098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服务</a:t>
            </a:r>
            <a:r>
              <a:rPr lang="zh-CN" altLang="en-US" dirty="0" smtClean="0"/>
              <a:t>端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8588828" y="2272936"/>
            <a:ext cx="1658983" cy="56170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bind </a:t>
            </a:r>
            <a:endParaRPr lang="zh-CN" altLang="en-US" dirty="0"/>
          </a:p>
        </p:txBody>
      </p:sp>
      <p:cxnSp>
        <p:nvCxnSpPr>
          <p:cNvPr id="12" name="直接箭头连接符 11"/>
          <p:cNvCxnSpPr>
            <a:stCxn id="8" idx="2"/>
            <a:endCxn id="9" idx="0"/>
          </p:cNvCxnSpPr>
          <p:nvPr/>
        </p:nvCxnSpPr>
        <p:spPr>
          <a:xfrm>
            <a:off x="9418320" y="1884624"/>
            <a:ext cx="0" cy="388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2031273" y="2272936"/>
            <a:ext cx="1658983" cy="56170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sendto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8588827" y="3222951"/>
            <a:ext cx="1658983" cy="56170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recvfrom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cxnSp>
        <p:nvCxnSpPr>
          <p:cNvPr id="32" name="直接箭头连接符 31"/>
          <p:cNvCxnSpPr>
            <a:stCxn id="5" idx="2"/>
            <a:endCxn id="29" idx="0"/>
          </p:cNvCxnSpPr>
          <p:nvPr/>
        </p:nvCxnSpPr>
        <p:spPr>
          <a:xfrm>
            <a:off x="2860765" y="1884624"/>
            <a:ext cx="0" cy="388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29" idx="3"/>
            <a:endCxn id="30" idx="1"/>
          </p:cNvCxnSpPr>
          <p:nvPr/>
        </p:nvCxnSpPr>
        <p:spPr>
          <a:xfrm>
            <a:off x="3690256" y="2553788"/>
            <a:ext cx="4898571" cy="950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9" idx="2"/>
            <a:endCxn id="30" idx="0"/>
          </p:cNvCxnSpPr>
          <p:nvPr/>
        </p:nvCxnSpPr>
        <p:spPr>
          <a:xfrm flipH="1">
            <a:off x="9418319" y="2834639"/>
            <a:ext cx="1" cy="388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5296987" y="5590903"/>
            <a:ext cx="1685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可以相互发送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47202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42</Words>
  <Application>Microsoft Office PowerPoint</Application>
  <PresentationFormat>宽屏</PresentationFormat>
  <Paragraphs>29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 um</dc:creator>
  <cp:lastModifiedBy>J um</cp:lastModifiedBy>
  <cp:revision>17</cp:revision>
  <dcterms:created xsi:type="dcterms:W3CDTF">2017-09-05T12:32:57Z</dcterms:created>
  <dcterms:modified xsi:type="dcterms:W3CDTF">2017-09-13T14:00:18Z</dcterms:modified>
</cp:coreProperties>
</file>