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>
        <p:scale>
          <a:sx n="80" d="100"/>
          <a:sy n="80" d="100"/>
        </p:scale>
        <p:origin x="-1662" y="25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8A3AB-6133-45C4-B751-7C67E14C79A2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C6BD4-49A3-43AE-B4A3-FD40C47A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6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C6BD4-49A3-43AE-B4A3-FD40C47A38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94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19100" y="434340"/>
            <a:ext cx="1657350" cy="1657350"/>
          </a:xfrm>
          <a:custGeom>
            <a:avLst/>
            <a:gdLst>
              <a:gd name="connsiteX0" fmla="*/ 828675 w 1657350"/>
              <a:gd name="connsiteY0" fmla="*/ 0 h 1657350"/>
              <a:gd name="connsiteX1" fmla="*/ 1657350 w 1657350"/>
              <a:gd name="connsiteY1" fmla="*/ 828675 h 1657350"/>
              <a:gd name="connsiteX2" fmla="*/ 828675 w 1657350"/>
              <a:gd name="connsiteY2" fmla="*/ 1657350 h 1657350"/>
              <a:gd name="connsiteX3" fmla="*/ 0 w 1657350"/>
              <a:gd name="connsiteY3" fmla="*/ 828675 h 1657350"/>
              <a:gd name="connsiteX4" fmla="*/ 828675 w 1657350"/>
              <a:gd name="connsiteY4" fmla="*/ 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50" h="1657350"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279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DA76E-722B-4020-84AF-44082307ADF4}" type="datetimeFigureOut">
              <a:rPr lang="id-ID" smtClean="0"/>
              <a:t>23/06/2023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11063-65CD-4166-8584-5546DCA883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066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uma858690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334181" y="8613593"/>
            <a:ext cx="1940209" cy="934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34181" y="8643598"/>
            <a:ext cx="1940209" cy="934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95144" cy="990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1184" y="3140272"/>
            <a:ext cx="2187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cs typeface="Segoe UI Light" panose="020B0502040204020203" pitchFamily="34" charset="0"/>
              </a:rPr>
              <a:t>HTML</a:t>
            </a:r>
            <a:endParaRPr lang="id-ID" sz="1100" dirty="0">
              <a:cs typeface="Segoe UI Light" panose="020B0502040204020203" pitchFamily="34" charset="0"/>
            </a:endParaRPr>
          </a:p>
          <a:p>
            <a:endParaRPr lang="id-ID" sz="1100" dirty="0"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3798" y="2919686"/>
            <a:ext cx="240209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59843" y="672231"/>
            <a:ext cx="4231636" cy="360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/>
              <a:t>To </a:t>
            </a:r>
            <a:r>
              <a:rPr lang="en-US" sz="1100" dirty="0"/>
              <a:t>obtain a challenging position as a web designer in a dynamic organization where I can utilize my creative and technical skills to design and develop visually appealing and user-friendly websites that exceed client expectations</a:t>
            </a:r>
            <a:r>
              <a:rPr lang="en-US" sz="1100" dirty="0" smtClean="0"/>
              <a:t>.</a:t>
            </a:r>
          </a:p>
          <a:p>
            <a:pPr algn="just"/>
            <a:endParaRPr lang="en-US" sz="1100" dirty="0"/>
          </a:p>
          <a:p>
            <a:pPr algn="just"/>
            <a:r>
              <a:rPr lang="en-US" sz="1100" dirty="0"/>
              <a:t>As a web designer, my goal is to combine my knowledge of design principles and programming languages to create innovative web experiences that engage and inspire users. I am passionate about staying up-to-date with the latest trends and technologies in the field and collaborating with cross-functional teams to deliver high-quality solutions that meet business objectives</a:t>
            </a:r>
            <a:r>
              <a:rPr lang="en-US" sz="1100" dirty="0" smtClean="0"/>
              <a:t>.</a:t>
            </a:r>
          </a:p>
          <a:p>
            <a:pPr algn="just"/>
            <a:endParaRPr lang="en-US" sz="1100" dirty="0"/>
          </a:p>
          <a:p>
            <a:pPr algn="just"/>
            <a:r>
              <a:rPr lang="en-US" sz="1100" dirty="0"/>
              <a:t>My objective is to work in a company that values creativity, collaboration, and continuous learning, and where I can grow my skills as a web designer while contributing to the success of the organization.</a:t>
            </a:r>
          </a:p>
          <a:p>
            <a:pPr algn="just"/>
            <a:endParaRPr lang="en-US" sz="1100" dirty="0">
              <a:cs typeface="Segoe UI Light" panose="020B0502040204020203" pitchFamily="34" charset="0"/>
            </a:endParaRPr>
          </a:p>
          <a:p>
            <a:pPr algn="just"/>
            <a:endParaRPr lang="en-US" sz="1050" dirty="0">
              <a:cs typeface="Segoe UI Light" panose="020B0502040204020203" pitchFamily="34" charset="0"/>
            </a:endParaRPr>
          </a:p>
          <a:p>
            <a:pPr algn="just"/>
            <a:endParaRPr lang="en-US" sz="1050" dirty="0">
              <a:cs typeface="Segoe UI Light" panose="020B0502040204020203" pitchFamily="34" charset="0"/>
            </a:endParaRPr>
          </a:p>
          <a:p>
            <a:pPr algn="just"/>
            <a:endParaRPr lang="en-US" sz="1050" dirty="0">
              <a:cs typeface="Segoe UI Light" panose="020B0502040204020203" pitchFamily="34" charset="0"/>
            </a:endParaRPr>
          </a:p>
          <a:p>
            <a:pPr algn="just"/>
            <a:endParaRPr lang="en-US" sz="1050" dirty="0">
              <a:cs typeface="Segoe UI Light" panose="020B0502040204020203" pitchFamily="34" charset="0"/>
            </a:endParaRPr>
          </a:p>
          <a:p>
            <a:pPr algn="just"/>
            <a:endParaRPr lang="id-ID" sz="1050" dirty="0">
              <a:cs typeface="Segoe UI Light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26364" y="-11427"/>
            <a:ext cx="3844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SHAMSI JUMA</a:t>
            </a:r>
            <a:endParaRPr lang="id-ID" sz="2400" b="1" dirty="0">
              <a:solidFill>
                <a:srgbClr val="00B0F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3715" y="2873791"/>
            <a:ext cx="2375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solidFill>
                  <a:srgbClr val="00B0F0"/>
                </a:solidFill>
                <a:latin typeface="+mj-lt"/>
                <a:cs typeface="Segoe UI Light" panose="020B0502040204020203" pitchFamily="34" charset="0"/>
              </a:rPr>
              <a:t>PROFESSIONAL SKILLS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1183" y="5148748"/>
            <a:ext cx="3844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solidFill>
                  <a:srgbClr val="00B0F0"/>
                </a:solidFill>
                <a:latin typeface="+mj-lt"/>
                <a:cs typeface="Segoe UI Light" panose="020B0502040204020203" pitchFamily="34" charset="0"/>
              </a:rPr>
              <a:t>SPECIAL QUALIFICATION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34181" y="3364861"/>
            <a:ext cx="1940209" cy="934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4182" y="3365889"/>
            <a:ext cx="1836817" cy="908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1184" y="3445143"/>
            <a:ext cx="2187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cs typeface="Segoe UI Light" panose="020B0502040204020203" pitchFamily="34" charset="0"/>
              </a:rPr>
              <a:t>CSS</a:t>
            </a:r>
            <a:endParaRPr lang="id-ID" sz="1100" dirty="0"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4181" y="3669732"/>
            <a:ext cx="1940209" cy="934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34180" y="3675342"/>
            <a:ext cx="1835999" cy="892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1184" y="3751451"/>
            <a:ext cx="2187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cs typeface="Segoe UI Light" panose="020B0502040204020203" pitchFamily="34" charset="0"/>
              </a:rPr>
              <a:t>Bootstrap</a:t>
            </a:r>
            <a:endParaRPr lang="id-ID" sz="1100" dirty="0">
              <a:cs typeface="Segoe UI Light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34181" y="3976040"/>
            <a:ext cx="1940209" cy="934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34180" y="3976040"/>
            <a:ext cx="1800000" cy="93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1184" y="4056322"/>
            <a:ext cx="2187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cs typeface="Segoe UI Light" panose="020B0502040204020203" pitchFamily="34" charset="0"/>
              </a:rPr>
              <a:t>JavaScript</a:t>
            </a:r>
            <a:endParaRPr lang="id-ID" sz="1100" dirty="0"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34181" y="4280911"/>
            <a:ext cx="1940209" cy="934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34180" y="4280911"/>
            <a:ext cx="1836000" cy="93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184" y="4350742"/>
            <a:ext cx="2187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cs typeface="Segoe UI Light" panose="020B0502040204020203" pitchFamily="34" charset="0"/>
              </a:rPr>
              <a:t>PHP</a:t>
            </a:r>
            <a:endParaRPr lang="id-ID" sz="1100" dirty="0"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181" y="4575331"/>
            <a:ext cx="1940209" cy="934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34179" y="4570983"/>
            <a:ext cx="1835997" cy="965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1184" y="4646154"/>
            <a:ext cx="2187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cs typeface="Segoe UI Light" panose="020B0502040204020203" pitchFamily="34" charset="0"/>
              </a:rPr>
              <a:t>WordPress</a:t>
            </a:r>
            <a:endParaRPr lang="id-ID" sz="1100" dirty="0">
              <a:cs typeface="Segoe UI Light" panose="020B0502040204020203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34181" y="4870743"/>
            <a:ext cx="1940209" cy="934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34181" y="4870743"/>
            <a:ext cx="1835998" cy="917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51184" y="5433102"/>
            <a:ext cx="2187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>
                <a:cs typeface="Segoe UI Light" panose="020B0502040204020203" pitchFamily="34" charset="0"/>
              </a:rPr>
              <a:t>Creativity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4181" y="5682757"/>
            <a:ext cx="1940209" cy="934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34181" y="5682757"/>
            <a:ext cx="1835998" cy="907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1184" y="5727947"/>
            <a:ext cx="2187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cs typeface="Segoe UI Light" panose="020B0502040204020203" pitchFamily="34" charset="0"/>
              </a:rPr>
              <a:t>Attention to Detail</a:t>
            </a:r>
            <a:endParaRPr lang="id-ID" sz="1100" dirty="0">
              <a:cs typeface="Segoe UI Light" panose="020B0502040204020203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34181" y="5975095"/>
            <a:ext cx="1940209" cy="934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1184" y="6017712"/>
            <a:ext cx="2187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>
                <a:cs typeface="Segoe UI Light" panose="020B0502040204020203" pitchFamily="34" charset="0"/>
              </a:rPr>
              <a:t>Communication Skills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4180" y="5982214"/>
            <a:ext cx="1783958" cy="839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962611" y="3559506"/>
            <a:ext cx="216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solidFill>
                  <a:srgbClr val="00B0F0"/>
                </a:solidFill>
                <a:latin typeface="+mj-lt"/>
                <a:cs typeface="Calibri" panose="020F0502020204030204" pitchFamily="34" charset="0"/>
              </a:rPr>
              <a:t>AREAS OF EXPERTISE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704699" y="3608475"/>
            <a:ext cx="240209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626364" y="3766647"/>
            <a:ext cx="4155435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/>
              <a:t>Creating responsive web pages that work well on different </a:t>
            </a:r>
            <a:r>
              <a:rPr lang="en-US" sz="1100" dirty="0" smtClean="0"/>
              <a:t>devices.</a:t>
            </a:r>
            <a:endParaRPr lang="en-US" sz="1100" dirty="0"/>
          </a:p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/>
              <a:t>Implementing designs using HTML, CSS, and </a:t>
            </a:r>
            <a:r>
              <a:rPr lang="en-US" sz="1100" dirty="0" smtClean="0"/>
              <a:t>Bootstrap.</a:t>
            </a:r>
            <a:endParaRPr lang="en-US" sz="1100" dirty="0"/>
          </a:p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/>
              <a:t>Ensuring that web pages are optimized </a:t>
            </a:r>
            <a:r>
              <a:rPr lang="en-US" sz="1100" dirty="0" smtClean="0"/>
              <a:t>and mobile responsive.</a:t>
            </a:r>
            <a:endParaRPr lang="en-US" sz="1100" dirty="0"/>
          </a:p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/>
              <a:t>Working with JavaScript libraries and frameworks to create interactive user </a:t>
            </a:r>
            <a:r>
              <a:rPr lang="en-US" sz="1100" dirty="0" smtClean="0"/>
              <a:t>interfaces.</a:t>
            </a:r>
          </a:p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/>
              <a:t>Conducting user research to understand the needs and behaviors of website </a:t>
            </a:r>
            <a:r>
              <a:rPr lang="en-US" sz="1100" dirty="0" smtClean="0"/>
              <a:t>visitors.</a:t>
            </a:r>
          </a:p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/>
              <a:t>Creating visual designs that are aesthetically pleasing and </a:t>
            </a:r>
            <a:r>
              <a:rPr lang="en-US" sz="1100" dirty="0" smtClean="0"/>
              <a:t>on-brand.</a:t>
            </a:r>
            <a:endParaRPr lang="en-US" sz="1100" dirty="0"/>
          </a:p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 smtClean="0"/>
              <a:t>Selecting </a:t>
            </a:r>
            <a:r>
              <a:rPr lang="en-US" sz="1100" dirty="0"/>
              <a:t>and manipulating images, typography, and other design </a:t>
            </a:r>
            <a:r>
              <a:rPr lang="en-US" sz="1100" dirty="0" smtClean="0"/>
              <a:t>elements.</a:t>
            </a:r>
          </a:p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dirty="0" smtClean="0"/>
              <a:t>WordPress website design and theme customization.</a:t>
            </a:r>
            <a:endParaRPr lang="en-US" sz="1100" dirty="0"/>
          </a:p>
        </p:txBody>
      </p:sp>
      <p:sp>
        <p:nvSpPr>
          <p:cNvPr id="93" name="Rectangle 92"/>
          <p:cNvSpPr/>
          <p:nvPr/>
        </p:nvSpPr>
        <p:spPr>
          <a:xfrm>
            <a:off x="320618" y="6288434"/>
            <a:ext cx="1940209" cy="934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20640" y="6289942"/>
            <a:ext cx="1807929" cy="962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1409" y="5191997"/>
            <a:ext cx="240209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1638" y="7157049"/>
            <a:ext cx="21872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solidFill>
                  <a:srgbClr val="00B0F0"/>
                </a:solidFill>
                <a:cs typeface="Segoe UI Light" panose="020B0502040204020203" pitchFamily="34" charset="0"/>
              </a:rPr>
              <a:t>➊ </a:t>
            </a:r>
            <a:r>
              <a:rPr lang="en-US" sz="1100" dirty="0">
                <a:cs typeface="Segoe UI Light" panose="020B0502040204020203" pitchFamily="34" charset="0"/>
              </a:rPr>
              <a:t>Ability to come up with original ideas and concepts for website </a:t>
            </a:r>
            <a:r>
              <a:rPr lang="en-US" sz="1100" dirty="0" smtClean="0">
                <a:cs typeface="Segoe UI Light" panose="020B0502040204020203" pitchFamily="34" charset="0"/>
              </a:rPr>
              <a:t>designs.</a:t>
            </a:r>
          </a:p>
          <a:p>
            <a:pPr algn="just"/>
            <a:endParaRPr lang="en-US" sz="1100" dirty="0">
              <a:cs typeface="Segoe UI Light" panose="020B0502040204020203" pitchFamily="34" charset="0"/>
            </a:endParaRPr>
          </a:p>
          <a:p>
            <a:pPr algn="just"/>
            <a:r>
              <a:rPr lang="en-US" sz="1100" dirty="0">
                <a:solidFill>
                  <a:srgbClr val="00B0F0"/>
                </a:solidFill>
                <a:cs typeface="Segoe UI Light" panose="020B0502040204020203" pitchFamily="34" charset="0"/>
              </a:rPr>
              <a:t>➋ </a:t>
            </a:r>
            <a:r>
              <a:rPr lang="en-US" sz="1100" dirty="0">
                <a:cs typeface="Segoe UI Light" panose="020B0502040204020203" pitchFamily="34" charset="0"/>
              </a:rPr>
              <a:t>Willingness to think outside of the box and experiment with new design techniques.</a:t>
            </a:r>
          </a:p>
          <a:p>
            <a:pPr algn="just"/>
            <a:endParaRPr lang="en-US" sz="1100" dirty="0">
              <a:cs typeface="Segoe UI Light" panose="020B0502040204020203" pitchFamily="34" charset="0"/>
            </a:endParaRPr>
          </a:p>
          <a:p>
            <a:pPr algn="just"/>
            <a:r>
              <a:rPr lang="en-US" sz="1100" dirty="0">
                <a:solidFill>
                  <a:srgbClr val="00B0F0"/>
                </a:solidFill>
                <a:cs typeface="Segoe UI Light" panose="020B0502040204020203" pitchFamily="34" charset="0"/>
              </a:rPr>
              <a:t>➌ </a:t>
            </a:r>
            <a:r>
              <a:rPr lang="en-US" sz="1100" dirty="0">
                <a:cs typeface="Segoe UI Light" panose="020B0502040204020203" pitchFamily="34" charset="0"/>
              </a:rPr>
              <a:t>Understanding of current design trends and the ability </a:t>
            </a:r>
            <a:r>
              <a:rPr lang="en-US" sz="1100" dirty="0" smtClean="0">
                <a:cs typeface="Segoe UI Light" panose="020B0502040204020203" pitchFamily="34" charset="0"/>
              </a:rPr>
              <a:t>to incorporate </a:t>
            </a:r>
            <a:r>
              <a:rPr lang="en-US" sz="1100" dirty="0">
                <a:cs typeface="Segoe UI Light" panose="020B0502040204020203" pitchFamily="34" charset="0"/>
              </a:rPr>
              <a:t>them into designs.</a:t>
            </a:r>
          </a:p>
          <a:p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3716" y="6785095"/>
            <a:ext cx="202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KEY ATTRIBUTES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831" y="6824638"/>
            <a:ext cx="240209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221374" y="6570563"/>
            <a:ext cx="19691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1374" y="5113328"/>
            <a:ext cx="19691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D80F563-F9D0-45D2-A2C6-D7126D549867}"/>
              </a:ext>
            </a:extLst>
          </p:cNvPr>
          <p:cNvSpPr txBox="1"/>
          <p:nvPr/>
        </p:nvSpPr>
        <p:spPr>
          <a:xfrm>
            <a:off x="2882233" y="7239076"/>
            <a:ext cx="256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PROFESSIONAL COURSES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BD42D3C-9FAA-4B1E-98FB-24C4AB0A931F}"/>
              </a:ext>
            </a:extLst>
          </p:cNvPr>
          <p:cNvSpPr/>
          <p:nvPr/>
        </p:nvSpPr>
        <p:spPr>
          <a:xfrm>
            <a:off x="2659843" y="7280344"/>
            <a:ext cx="240209" cy="1905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84EA8C9E-4772-49BF-8759-80B2C1638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76606"/>
              </p:ext>
            </p:extLst>
          </p:nvPr>
        </p:nvGraphicFramePr>
        <p:xfrm>
          <a:off x="2590152" y="7625623"/>
          <a:ext cx="4231636" cy="21158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75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15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25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8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 (Body)"/>
                        </a:rPr>
                        <a:t>Certification</a:t>
                      </a:r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 (Body)"/>
                        </a:rPr>
                        <a:t>Institute</a:t>
                      </a:r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 (Body)"/>
                        </a:rPr>
                        <a:t>Location</a:t>
                      </a:r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Vrinda"/>
                        </a:rPr>
                        <a:t>Web Design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Vrinda"/>
                        </a:rPr>
                        <a:t>Sheikh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Vrinda"/>
                        </a:rPr>
                        <a:t>Fazilatunnesa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Vrinda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Vrinda"/>
                        </a:rPr>
                        <a:t>Mujib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Vrinda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Vrinda"/>
                        </a:rPr>
                        <a:t>Mohila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Vrinda"/>
                        </a:rPr>
                        <a:t> TTC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Vrinda"/>
                        </a:rPr>
                        <a:t>Dhaka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Web Development NTVQF Level 4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Engineering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 computing and computers(ECC)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Dhaka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73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Graphics &amp; Web UI design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Udemy.com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Online 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1" b="8641"/>
          <a:stretch>
            <a:fillRect/>
          </a:stretch>
        </p:blipFill>
        <p:spPr>
          <a:xfrm>
            <a:off x="419100" y="340012"/>
            <a:ext cx="1657350" cy="1751678"/>
          </a:xfrm>
        </p:spPr>
      </p:pic>
      <p:sp>
        <p:nvSpPr>
          <p:cNvPr id="60" name="TextBox 59"/>
          <p:cNvSpPr txBox="1"/>
          <p:nvPr/>
        </p:nvSpPr>
        <p:spPr>
          <a:xfrm>
            <a:off x="2626364" y="340012"/>
            <a:ext cx="384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Segoe UI" panose="020B0502040204020203" pitchFamily="34" charset="0"/>
              </a:rPr>
              <a:t>Web Designer</a:t>
            </a:r>
            <a:endParaRPr lang="id-ID" sz="1400" b="1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6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296895" cy="990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1523" y="533573"/>
            <a:ext cx="2023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2060"/>
                </a:solidFill>
                <a:cs typeface="Segoe UI Light" panose="020B0502040204020203" pitchFamily="34" charset="0"/>
              </a:rPr>
              <a:t>Mobile: </a:t>
            </a:r>
            <a:r>
              <a:rPr lang="en-US" sz="1050" b="1" dirty="0" smtClean="0">
                <a:solidFill>
                  <a:srgbClr val="002060"/>
                </a:solidFill>
                <a:cs typeface="Segoe UI Light" panose="020B0502040204020203" pitchFamily="34" charset="0"/>
              </a:rPr>
              <a:t>+8801318515697</a:t>
            </a:r>
            <a:endParaRPr lang="id-ID" sz="1050" b="1" dirty="0">
              <a:solidFill>
                <a:srgbClr val="002060"/>
              </a:solidFill>
              <a:cs typeface="Segoe UI Light" panose="020B0502040204020203" pitchFamily="34" charset="0"/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80657" y="516730"/>
            <a:ext cx="240464" cy="240213"/>
            <a:chOff x="1200" y="2157"/>
            <a:chExt cx="1920" cy="1918"/>
          </a:xfrm>
          <a:solidFill>
            <a:srgbClr val="0070C0"/>
          </a:solidFill>
        </p:grpSpPr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1200" y="2157"/>
              <a:ext cx="1920" cy="1918"/>
            </a:xfrm>
            <a:custGeom>
              <a:avLst/>
              <a:gdLst>
                <a:gd name="T0" fmla="*/ 2823 w 3840"/>
                <a:gd name="T1" fmla="*/ 905 h 3836"/>
                <a:gd name="T2" fmla="*/ 2833 w 3840"/>
                <a:gd name="T3" fmla="*/ 2909 h 3836"/>
                <a:gd name="T4" fmla="*/ 2813 w 3840"/>
                <a:gd name="T5" fmla="*/ 3012 h 3836"/>
                <a:gd name="T6" fmla="*/ 2863 w 3840"/>
                <a:gd name="T7" fmla="*/ 3038 h 3836"/>
                <a:gd name="T8" fmla="*/ 2937 w 3840"/>
                <a:gd name="T9" fmla="*/ 2992 h 3836"/>
                <a:gd name="T10" fmla="*/ 2966 w 3840"/>
                <a:gd name="T11" fmla="*/ 2909 h 3836"/>
                <a:gd name="T12" fmla="*/ 2952 w 3840"/>
                <a:gd name="T13" fmla="*/ 916 h 3836"/>
                <a:gd name="T14" fmla="*/ 2891 w 3840"/>
                <a:gd name="T15" fmla="*/ 856 h 3836"/>
                <a:gd name="T16" fmla="*/ 2798 w 3840"/>
                <a:gd name="T17" fmla="*/ 842 h 3836"/>
                <a:gd name="T18" fmla="*/ 1156 w 3840"/>
                <a:gd name="T19" fmla="*/ 856 h 3836"/>
                <a:gd name="T20" fmla="*/ 1052 w 3840"/>
                <a:gd name="T21" fmla="*/ 920 h 3836"/>
                <a:gd name="T22" fmla="*/ 987 w 3840"/>
                <a:gd name="T23" fmla="*/ 1024 h 3836"/>
                <a:gd name="T24" fmla="*/ 973 w 3840"/>
                <a:gd name="T25" fmla="*/ 2777 h 3836"/>
                <a:gd name="T26" fmla="*/ 1004 w 3840"/>
                <a:gd name="T27" fmla="*/ 2898 h 3836"/>
                <a:gd name="T28" fmla="*/ 1082 w 3840"/>
                <a:gd name="T29" fmla="*/ 2991 h 3836"/>
                <a:gd name="T30" fmla="*/ 1197 w 3840"/>
                <a:gd name="T31" fmla="*/ 3038 h 3836"/>
                <a:gd name="T32" fmla="*/ 2598 w 3840"/>
                <a:gd name="T33" fmla="*/ 3038 h 3836"/>
                <a:gd name="T34" fmla="*/ 2671 w 3840"/>
                <a:gd name="T35" fmla="*/ 2992 h 3836"/>
                <a:gd name="T36" fmla="*/ 2701 w 3840"/>
                <a:gd name="T37" fmla="*/ 2909 h 3836"/>
                <a:gd name="T38" fmla="*/ 2687 w 3840"/>
                <a:gd name="T39" fmla="*/ 916 h 3836"/>
                <a:gd name="T40" fmla="*/ 2626 w 3840"/>
                <a:gd name="T41" fmla="*/ 856 h 3836"/>
                <a:gd name="T42" fmla="*/ 1240 w 3840"/>
                <a:gd name="T43" fmla="*/ 842 h 3836"/>
                <a:gd name="T44" fmla="*/ 2151 w 3840"/>
                <a:gd name="T45" fmla="*/ 14 h 3836"/>
                <a:gd name="T46" fmla="*/ 2484 w 3840"/>
                <a:gd name="T47" fmla="*/ 84 h 3836"/>
                <a:gd name="T48" fmla="*/ 2793 w 3840"/>
                <a:gd name="T49" fmla="*/ 209 h 3836"/>
                <a:gd name="T50" fmla="*/ 3071 w 3840"/>
                <a:gd name="T51" fmla="*/ 383 h 3836"/>
                <a:gd name="T52" fmla="*/ 3315 w 3840"/>
                <a:gd name="T53" fmla="*/ 601 h 3836"/>
                <a:gd name="T54" fmla="*/ 3520 w 3840"/>
                <a:gd name="T55" fmla="*/ 857 h 3836"/>
                <a:gd name="T56" fmla="*/ 3679 w 3840"/>
                <a:gd name="T57" fmla="*/ 1146 h 3836"/>
                <a:gd name="T58" fmla="*/ 3785 w 3840"/>
                <a:gd name="T59" fmla="*/ 1463 h 3836"/>
                <a:gd name="T60" fmla="*/ 3836 w 3840"/>
                <a:gd name="T61" fmla="*/ 1801 h 3836"/>
                <a:gd name="T62" fmla="*/ 3826 w 3840"/>
                <a:gd name="T63" fmla="*/ 2150 h 3836"/>
                <a:gd name="T64" fmla="*/ 3756 w 3840"/>
                <a:gd name="T65" fmla="*/ 2482 h 3836"/>
                <a:gd name="T66" fmla="*/ 3631 w 3840"/>
                <a:gd name="T67" fmla="*/ 2790 h 3836"/>
                <a:gd name="T68" fmla="*/ 3457 w 3840"/>
                <a:gd name="T69" fmla="*/ 3069 h 3836"/>
                <a:gd name="T70" fmla="*/ 3238 w 3840"/>
                <a:gd name="T71" fmla="*/ 3313 h 3836"/>
                <a:gd name="T72" fmla="*/ 2982 w 3840"/>
                <a:gd name="T73" fmla="*/ 3516 h 3836"/>
                <a:gd name="T74" fmla="*/ 2692 w 3840"/>
                <a:gd name="T75" fmla="*/ 3675 h 3836"/>
                <a:gd name="T76" fmla="*/ 2376 w 3840"/>
                <a:gd name="T77" fmla="*/ 3782 h 3836"/>
                <a:gd name="T78" fmla="*/ 2037 w 3840"/>
                <a:gd name="T79" fmla="*/ 3832 h 3836"/>
                <a:gd name="T80" fmla="*/ 1687 w 3840"/>
                <a:gd name="T81" fmla="*/ 3822 h 3836"/>
                <a:gd name="T82" fmla="*/ 1356 w 3840"/>
                <a:gd name="T83" fmla="*/ 3752 h 3836"/>
                <a:gd name="T84" fmla="*/ 1047 w 3840"/>
                <a:gd name="T85" fmla="*/ 3627 h 3836"/>
                <a:gd name="T86" fmla="*/ 769 w 3840"/>
                <a:gd name="T87" fmla="*/ 3453 h 3836"/>
                <a:gd name="T88" fmla="*/ 525 w 3840"/>
                <a:gd name="T89" fmla="*/ 3236 h 3836"/>
                <a:gd name="T90" fmla="*/ 320 w 3840"/>
                <a:gd name="T91" fmla="*/ 2979 h 3836"/>
                <a:gd name="T92" fmla="*/ 161 w 3840"/>
                <a:gd name="T93" fmla="*/ 2689 h 3836"/>
                <a:gd name="T94" fmla="*/ 54 w 3840"/>
                <a:gd name="T95" fmla="*/ 2373 h 3836"/>
                <a:gd name="T96" fmla="*/ 4 w 3840"/>
                <a:gd name="T97" fmla="*/ 2035 h 3836"/>
                <a:gd name="T98" fmla="*/ 14 w 3840"/>
                <a:gd name="T99" fmla="*/ 1687 h 3836"/>
                <a:gd name="T100" fmla="*/ 84 w 3840"/>
                <a:gd name="T101" fmla="*/ 1354 h 3836"/>
                <a:gd name="T102" fmla="*/ 209 w 3840"/>
                <a:gd name="T103" fmla="*/ 1046 h 3836"/>
                <a:gd name="T104" fmla="*/ 383 w 3840"/>
                <a:gd name="T105" fmla="*/ 768 h 3836"/>
                <a:gd name="T106" fmla="*/ 602 w 3840"/>
                <a:gd name="T107" fmla="*/ 524 h 3836"/>
                <a:gd name="T108" fmla="*/ 858 w 3840"/>
                <a:gd name="T109" fmla="*/ 320 h 3836"/>
                <a:gd name="T110" fmla="*/ 1148 w 3840"/>
                <a:gd name="T111" fmla="*/ 162 h 3836"/>
                <a:gd name="T112" fmla="*/ 1464 w 3840"/>
                <a:gd name="T113" fmla="*/ 55 h 3836"/>
                <a:gd name="T114" fmla="*/ 1803 w 3840"/>
                <a:gd name="T115" fmla="*/ 4 h 3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40" h="3836">
                  <a:moveTo>
                    <a:pt x="2798" y="842"/>
                  </a:moveTo>
                  <a:lnTo>
                    <a:pt x="2813" y="872"/>
                  </a:lnTo>
                  <a:lnTo>
                    <a:pt x="2823" y="905"/>
                  </a:lnTo>
                  <a:lnTo>
                    <a:pt x="2830" y="938"/>
                  </a:lnTo>
                  <a:lnTo>
                    <a:pt x="2833" y="975"/>
                  </a:lnTo>
                  <a:lnTo>
                    <a:pt x="2833" y="2909"/>
                  </a:lnTo>
                  <a:lnTo>
                    <a:pt x="2830" y="2945"/>
                  </a:lnTo>
                  <a:lnTo>
                    <a:pt x="2823" y="2979"/>
                  </a:lnTo>
                  <a:lnTo>
                    <a:pt x="2813" y="3012"/>
                  </a:lnTo>
                  <a:lnTo>
                    <a:pt x="2798" y="3042"/>
                  </a:lnTo>
                  <a:lnTo>
                    <a:pt x="2833" y="3042"/>
                  </a:lnTo>
                  <a:lnTo>
                    <a:pt x="2863" y="3038"/>
                  </a:lnTo>
                  <a:lnTo>
                    <a:pt x="2891" y="3028"/>
                  </a:lnTo>
                  <a:lnTo>
                    <a:pt x="2916" y="3013"/>
                  </a:lnTo>
                  <a:lnTo>
                    <a:pt x="2937" y="2992"/>
                  </a:lnTo>
                  <a:lnTo>
                    <a:pt x="2952" y="2967"/>
                  </a:lnTo>
                  <a:lnTo>
                    <a:pt x="2962" y="2939"/>
                  </a:lnTo>
                  <a:lnTo>
                    <a:pt x="2966" y="2909"/>
                  </a:lnTo>
                  <a:lnTo>
                    <a:pt x="2966" y="975"/>
                  </a:lnTo>
                  <a:lnTo>
                    <a:pt x="2962" y="944"/>
                  </a:lnTo>
                  <a:lnTo>
                    <a:pt x="2952" y="916"/>
                  </a:lnTo>
                  <a:lnTo>
                    <a:pt x="2937" y="892"/>
                  </a:lnTo>
                  <a:lnTo>
                    <a:pt x="2916" y="871"/>
                  </a:lnTo>
                  <a:lnTo>
                    <a:pt x="2891" y="856"/>
                  </a:lnTo>
                  <a:lnTo>
                    <a:pt x="2863" y="845"/>
                  </a:lnTo>
                  <a:lnTo>
                    <a:pt x="2833" y="842"/>
                  </a:lnTo>
                  <a:lnTo>
                    <a:pt x="2798" y="842"/>
                  </a:lnTo>
                  <a:close/>
                  <a:moveTo>
                    <a:pt x="1240" y="842"/>
                  </a:moveTo>
                  <a:lnTo>
                    <a:pt x="1197" y="845"/>
                  </a:lnTo>
                  <a:lnTo>
                    <a:pt x="1156" y="856"/>
                  </a:lnTo>
                  <a:lnTo>
                    <a:pt x="1117" y="872"/>
                  </a:lnTo>
                  <a:lnTo>
                    <a:pt x="1082" y="893"/>
                  </a:lnTo>
                  <a:lnTo>
                    <a:pt x="1052" y="920"/>
                  </a:lnTo>
                  <a:lnTo>
                    <a:pt x="1025" y="950"/>
                  </a:lnTo>
                  <a:lnTo>
                    <a:pt x="1004" y="985"/>
                  </a:lnTo>
                  <a:lnTo>
                    <a:pt x="987" y="1024"/>
                  </a:lnTo>
                  <a:lnTo>
                    <a:pt x="977" y="1065"/>
                  </a:lnTo>
                  <a:lnTo>
                    <a:pt x="973" y="1108"/>
                  </a:lnTo>
                  <a:lnTo>
                    <a:pt x="973" y="2777"/>
                  </a:lnTo>
                  <a:lnTo>
                    <a:pt x="977" y="2819"/>
                  </a:lnTo>
                  <a:lnTo>
                    <a:pt x="987" y="2860"/>
                  </a:lnTo>
                  <a:lnTo>
                    <a:pt x="1004" y="2898"/>
                  </a:lnTo>
                  <a:lnTo>
                    <a:pt x="1025" y="2933"/>
                  </a:lnTo>
                  <a:lnTo>
                    <a:pt x="1052" y="2964"/>
                  </a:lnTo>
                  <a:lnTo>
                    <a:pt x="1082" y="2991"/>
                  </a:lnTo>
                  <a:lnTo>
                    <a:pt x="1117" y="3013"/>
                  </a:lnTo>
                  <a:lnTo>
                    <a:pt x="1156" y="3028"/>
                  </a:lnTo>
                  <a:lnTo>
                    <a:pt x="1197" y="3038"/>
                  </a:lnTo>
                  <a:lnTo>
                    <a:pt x="1240" y="3042"/>
                  </a:lnTo>
                  <a:lnTo>
                    <a:pt x="2567" y="3042"/>
                  </a:lnTo>
                  <a:lnTo>
                    <a:pt x="2598" y="3038"/>
                  </a:lnTo>
                  <a:lnTo>
                    <a:pt x="2626" y="3028"/>
                  </a:lnTo>
                  <a:lnTo>
                    <a:pt x="2650" y="3013"/>
                  </a:lnTo>
                  <a:lnTo>
                    <a:pt x="2671" y="2992"/>
                  </a:lnTo>
                  <a:lnTo>
                    <a:pt x="2687" y="2967"/>
                  </a:lnTo>
                  <a:lnTo>
                    <a:pt x="2697" y="2939"/>
                  </a:lnTo>
                  <a:lnTo>
                    <a:pt x="2701" y="2909"/>
                  </a:lnTo>
                  <a:lnTo>
                    <a:pt x="2701" y="975"/>
                  </a:lnTo>
                  <a:lnTo>
                    <a:pt x="2697" y="944"/>
                  </a:lnTo>
                  <a:lnTo>
                    <a:pt x="2687" y="916"/>
                  </a:lnTo>
                  <a:lnTo>
                    <a:pt x="2671" y="892"/>
                  </a:lnTo>
                  <a:lnTo>
                    <a:pt x="2650" y="871"/>
                  </a:lnTo>
                  <a:lnTo>
                    <a:pt x="2626" y="856"/>
                  </a:lnTo>
                  <a:lnTo>
                    <a:pt x="2598" y="845"/>
                  </a:lnTo>
                  <a:lnTo>
                    <a:pt x="2567" y="842"/>
                  </a:lnTo>
                  <a:lnTo>
                    <a:pt x="1240" y="842"/>
                  </a:lnTo>
                  <a:close/>
                  <a:moveTo>
                    <a:pt x="1919" y="0"/>
                  </a:moveTo>
                  <a:lnTo>
                    <a:pt x="2037" y="4"/>
                  </a:lnTo>
                  <a:lnTo>
                    <a:pt x="2151" y="14"/>
                  </a:lnTo>
                  <a:lnTo>
                    <a:pt x="2265" y="32"/>
                  </a:lnTo>
                  <a:lnTo>
                    <a:pt x="2376" y="55"/>
                  </a:lnTo>
                  <a:lnTo>
                    <a:pt x="2484" y="84"/>
                  </a:lnTo>
                  <a:lnTo>
                    <a:pt x="2590" y="120"/>
                  </a:lnTo>
                  <a:lnTo>
                    <a:pt x="2692" y="162"/>
                  </a:lnTo>
                  <a:lnTo>
                    <a:pt x="2793" y="209"/>
                  </a:lnTo>
                  <a:lnTo>
                    <a:pt x="2889" y="261"/>
                  </a:lnTo>
                  <a:lnTo>
                    <a:pt x="2982" y="320"/>
                  </a:lnTo>
                  <a:lnTo>
                    <a:pt x="3071" y="383"/>
                  </a:lnTo>
                  <a:lnTo>
                    <a:pt x="3158" y="452"/>
                  </a:lnTo>
                  <a:lnTo>
                    <a:pt x="3238" y="524"/>
                  </a:lnTo>
                  <a:lnTo>
                    <a:pt x="3315" y="601"/>
                  </a:lnTo>
                  <a:lnTo>
                    <a:pt x="3389" y="683"/>
                  </a:lnTo>
                  <a:lnTo>
                    <a:pt x="3457" y="768"/>
                  </a:lnTo>
                  <a:lnTo>
                    <a:pt x="3520" y="857"/>
                  </a:lnTo>
                  <a:lnTo>
                    <a:pt x="3578" y="950"/>
                  </a:lnTo>
                  <a:lnTo>
                    <a:pt x="3631" y="1046"/>
                  </a:lnTo>
                  <a:lnTo>
                    <a:pt x="3679" y="1146"/>
                  </a:lnTo>
                  <a:lnTo>
                    <a:pt x="3720" y="1249"/>
                  </a:lnTo>
                  <a:lnTo>
                    <a:pt x="3756" y="1354"/>
                  </a:lnTo>
                  <a:lnTo>
                    <a:pt x="3785" y="1463"/>
                  </a:lnTo>
                  <a:lnTo>
                    <a:pt x="3810" y="1573"/>
                  </a:lnTo>
                  <a:lnTo>
                    <a:pt x="3826" y="1687"/>
                  </a:lnTo>
                  <a:lnTo>
                    <a:pt x="3836" y="1801"/>
                  </a:lnTo>
                  <a:lnTo>
                    <a:pt x="3840" y="1918"/>
                  </a:lnTo>
                  <a:lnTo>
                    <a:pt x="3836" y="2035"/>
                  </a:lnTo>
                  <a:lnTo>
                    <a:pt x="3826" y="2150"/>
                  </a:lnTo>
                  <a:lnTo>
                    <a:pt x="3810" y="2263"/>
                  </a:lnTo>
                  <a:lnTo>
                    <a:pt x="3785" y="2373"/>
                  </a:lnTo>
                  <a:lnTo>
                    <a:pt x="3756" y="2482"/>
                  </a:lnTo>
                  <a:lnTo>
                    <a:pt x="3720" y="2587"/>
                  </a:lnTo>
                  <a:lnTo>
                    <a:pt x="3679" y="2689"/>
                  </a:lnTo>
                  <a:lnTo>
                    <a:pt x="3631" y="2790"/>
                  </a:lnTo>
                  <a:lnTo>
                    <a:pt x="3578" y="2885"/>
                  </a:lnTo>
                  <a:lnTo>
                    <a:pt x="3520" y="2979"/>
                  </a:lnTo>
                  <a:lnTo>
                    <a:pt x="3457" y="3069"/>
                  </a:lnTo>
                  <a:lnTo>
                    <a:pt x="3389" y="3154"/>
                  </a:lnTo>
                  <a:lnTo>
                    <a:pt x="3315" y="3236"/>
                  </a:lnTo>
                  <a:lnTo>
                    <a:pt x="3238" y="3313"/>
                  </a:lnTo>
                  <a:lnTo>
                    <a:pt x="3158" y="3385"/>
                  </a:lnTo>
                  <a:lnTo>
                    <a:pt x="3071" y="3453"/>
                  </a:lnTo>
                  <a:lnTo>
                    <a:pt x="2982" y="3516"/>
                  </a:lnTo>
                  <a:lnTo>
                    <a:pt x="2889" y="3574"/>
                  </a:lnTo>
                  <a:lnTo>
                    <a:pt x="2793" y="3627"/>
                  </a:lnTo>
                  <a:lnTo>
                    <a:pt x="2692" y="3675"/>
                  </a:lnTo>
                  <a:lnTo>
                    <a:pt x="2590" y="3717"/>
                  </a:lnTo>
                  <a:lnTo>
                    <a:pt x="2484" y="3752"/>
                  </a:lnTo>
                  <a:lnTo>
                    <a:pt x="2376" y="3782"/>
                  </a:lnTo>
                  <a:lnTo>
                    <a:pt x="2265" y="3805"/>
                  </a:lnTo>
                  <a:lnTo>
                    <a:pt x="2151" y="3822"/>
                  </a:lnTo>
                  <a:lnTo>
                    <a:pt x="2037" y="3832"/>
                  </a:lnTo>
                  <a:lnTo>
                    <a:pt x="1919" y="3836"/>
                  </a:lnTo>
                  <a:lnTo>
                    <a:pt x="1803" y="3832"/>
                  </a:lnTo>
                  <a:lnTo>
                    <a:pt x="1687" y="3822"/>
                  </a:lnTo>
                  <a:lnTo>
                    <a:pt x="1575" y="3805"/>
                  </a:lnTo>
                  <a:lnTo>
                    <a:pt x="1464" y="3782"/>
                  </a:lnTo>
                  <a:lnTo>
                    <a:pt x="1356" y="3752"/>
                  </a:lnTo>
                  <a:lnTo>
                    <a:pt x="1250" y="3717"/>
                  </a:lnTo>
                  <a:lnTo>
                    <a:pt x="1148" y="3675"/>
                  </a:lnTo>
                  <a:lnTo>
                    <a:pt x="1047" y="3627"/>
                  </a:lnTo>
                  <a:lnTo>
                    <a:pt x="951" y="3574"/>
                  </a:lnTo>
                  <a:lnTo>
                    <a:pt x="858" y="3516"/>
                  </a:lnTo>
                  <a:lnTo>
                    <a:pt x="769" y="3453"/>
                  </a:lnTo>
                  <a:lnTo>
                    <a:pt x="682" y="3385"/>
                  </a:lnTo>
                  <a:lnTo>
                    <a:pt x="602" y="3313"/>
                  </a:lnTo>
                  <a:lnTo>
                    <a:pt x="525" y="3236"/>
                  </a:lnTo>
                  <a:lnTo>
                    <a:pt x="451" y="3154"/>
                  </a:lnTo>
                  <a:lnTo>
                    <a:pt x="383" y="3069"/>
                  </a:lnTo>
                  <a:lnTo>
                    <a:pt x="320" y="2979"/>
                  </a:lnTo>
                  <a:lnTo>
                    <a:pt x="262" y="2885"/>
                  </a:lnTo>
                  <a:lnTo>
                    <a:pt x="209" y="2790"/>
                  </a:lnTo>
                  <a:lnTo>
                    <a:pt x="161" y="2689"/>
                  </a:lnTo>
                  <a:lnTo>
                    <a:pt x="120" y="2587"/>
                  </a:lnTo>
                  <a:lnTo>
                    <a:pt x="84" y="2482"/>
                  </a:lnTo>
                  <a:lnTo>
                    <a:pt x="54" y="2373"/>
                  </a:lnTo>
                  <a:lnTo>
                    <a:pt x="30" y="2263"/>
                  </a:lnTo>
                  <a:lnTo>
                    <a:pt x="14" y="2150"/>
                  </a:lnTo>
                  <a:lnTo>
                    <a:pt x="4" y="2035"/>
                  </a:lnTo>
                  <a:lnTo>
                    <a:pt x="0" y="1918"/>
                  </a:lnTo>
                  <a:lnTo>
                    <a:pt x="4" y="1801"/>
                  </a:lnTo>
                  <a:lnTo>
                    <a:pt x="14" y="1687"/>
                  </a:lnTo>
                  <a:lnTo>
                    <a:pt x="30" y="1573"/>
                  </a:lnTo>
                  <a:lnTo>
                    <a:pt x="54" y="1463"/>
                  </a:lnTo>
                  <a:lnTo>
                    <a:pt x="84" y="1354"/>
                  </a:lnTo>
                  <a:lnTo>
                    <a:pt x="120" y="1249"/>
                  </a:lnTo>
                  <a:lnTo>
                    <a:pt x="161" y="1146"/>
                  </a:lnTo>
                  <a:lnTo>
                    <a:pt x="209" y="1046"/>
                  </a:lnTo>
                  <a:lnTo>
                    <a:pt x="262" y="950"/>
                  </a:lnTo>
                  <a:lnTo>
                    <a:pt x="320" y="857"/>
                  </a:lnTo>
                  <a:lnTo>
                    <a:pt x="383" y="768"/>
                  </a:lnTo>
                  <a:lnTo>
                    <a:pt x="451" y="683"/>
                  </a:lnTo>
                  <a:lnTo>
                    <a:pt x="525" y="601"/>
                  </a:lnTo>
                  <a:lnTo>
                    <a:pt x="602" y="524"/>
                  </a:lnTo>
                  <a:lnTo>
                    <a:pt x="682" y="452"/>
                  </a:lnTo>
                  <a:lnTo>
                    <a:pt x="769" y="383"/>
                  </a:lnTo>
                  <a:lnTo>
                    <a:pt x="858" y="320"/>
                  </a:lnTo>
                  <a:lnTo>
                    <a:pt x="951" y="261"/>
                  </a:lnTo>
                  <a:lnTo>
                    <a:pt x="1047" y="209"/>
                  </a:lnTo>
                  <a:lnTo>
                    <a:pt x="1148" y="162"/>
                  </a:lnTo>
                  <a:lnTo>
                    <a:pt x="1250" y="120"/>
                  </a:lnTo>
                  <a:lnTo>
                    <a:pt x="1356" y="84"/>
                  </a:lnTo>
                  <a:lnTo>
                    <a:pt x="1464" y="55"/>
                  </a:lnTo>
                  <a:lnTo>
                    <a:pt x="1575" y="32"/>
                  </a:lnTo>
                  <a:lnTo>
                    <a:pt x="1687" y="14"/>
                  </a:lnTo>
                  <a:lnTo>
                    <a:pt x="1803" y="4"/>
                  </a:lnTo>
                  <a:lnTo>
                    <a:pt x="19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1802" y="2811"/>
              <a:ext cx="633" cy="634"/>
            </a:xfrm>
            <a:custGeom>
              <a:avLst/>
              <a:gdLst>
                <a:gd name="T0" fmla="*/ 236 w 1265"/>
                <a:gd name="T1" fmla="*/ 8 h 1266"/>
                <a:gd name="T2" fmla="*/ 274 w 1265"/>
                <a:gd name="T3" fmla="*/ 39 h 1266"/>
                <a:gd name="T4" fmla="*/ 323 w 1265"/>
                <a:gd name="T5" fmla="*/ 87 h 1266"/>
                <a:gd name="T6" fmla="*/ 379 w 1265"/>
                <a:gd name="T7" fmla="*/ 142 h 1266"/>
                <a:gd name="T8" fmla="*/ 430 w 1265"/>
                <a:gd name="T9" fmla="*/ 191 h 1266"/>
                <a:gd name="T10" fmla="*/ 458 w 1265"/>
                <a:gd name="T11" fmla="*/ 219 h 1266"/>
                <a:gd name="T12" fmla="*/ 467 w 1265"/>
                <a:gd name="T13" fmla="*/ 228 h 1266"/>
                <a:gd name="T14" fmla="*/ 487 w 1265"/>
                <a:gd name="T15" fmla="*/ 260 h 1266"/>
                <a:gd name="T16" fmla="*/ 488 w 1265"/>
                <a:gd name="T17" fmla="*/ 309 h 1266"/>
                <a:gd name="T18" fmla="*/ 454 w 1265"/>
                <a:gd name="T19" fmla="*/ 357 h 1266"/>
                <a:gd name="T20" fmla="*/ 410 w 1265"/>
                <a:gd name="T21" fmla="*/ 407 h 1266"/>
                <a:gd name="T22" fmla="*/ 372 w 1265"/>
                <a:gd name="T23" fmla="*/ 449 h 1266"/>
                <a:gd name="T24" fmla="*/ 388 w 1265"/>
                <a:gd name="T25" fmla="*/ 517 h 1266"/>
                <a:gd name="T26" fmla="*/ 445 w 1265"/>
                <a:gd name="T27" fmla="*/ 603 h 1266"/>
                <a:gd name="T28" fmla="*/ 533 w 1265"/>
                <a:gd name="T29" fmla="*/ 709 h 1266"/>
                <a:gd name="T30" fmla="*/ 627 w 1265"/>
                <a:gd name="T31" fmla="*/ 793 h 1266"/>
                <a:gd name="T32" fmla="*/ 691 w 1265"/>
                <a:gd name="T33" fmla="*/ 838 h 1266"/>
                <a:gd name="T34" fmla="*/ 753 w 1265"/>
                <a:gd name="T35" fmla="*/ 876 h 1266"/>
                <a:gd name="T36" fmla="*/ 795 w 1265"/>
                <a:gd name="T37" fmla="*/ 899 h 1266"/>
                <a:gd name="T38" fmla="*/ 813 w 1265"/>
                <a:gd name="T39" fmla="*/ 897 h 1266"/>
                <a:gd name="T40" fmla="*/ 854 w 1265"/>
                <a:gd name="T41" fmla="*/ 860 h 1266"/>
                <a:gd name="T42" fmla="*/ 906 w 1265"/>
                <a:gd name="T43" fmla="*/ 814 h 1266"/>
                <a:gd name="T44" fmla="*/ 957 w 1265"/>
                <a:gd name="T45" fmla="*/ 778 h 1266"/>
                <a:gd name="T46" fmla="*/ 1005 w 1265"/>
                <a:gd name="T47" fmla="*/ 779 h 1266"/>
                <a:gd name="T48" fmla="*/ 1036 w 1265"/>
                <a:gd name="T49" fmla="*/ 800 h 1266"/>
                <a:gd name="T50" fmla="*/ 1046 w 1265"/>
                <a:gd name="T51" fmla="*/ 810 h 1266"/>
                <a:gd name="T52" fmla="*/ 1074 w 1265"/>
                <a:gd name="T53" fmla="*/ 838 h 1266"/>
                <a:gd name="T54" fmla="*/ 1123 w 1265"/>
                <a:gd name="T55" fmla="*/ 888 h 1266"/>
                <a:gd name="T56" fmla="*/ 1179 w 1265"/>
                <a:gd name="T57" fmla="*/ 944 h 1266"/>
                <a:gd name="T58" fmla="*/ 1226 w 1265"/>
                <a:gd name="T59" fmla="*/ 993 h 1266"/>
                <a:gd name="T60" fmla="*/ 1257 w 1265"/>
                <a:gd name="T61" fmla="*/ 1031 h 1266"/>
                <a:gd name="T62" fmla="*/ 1265 w 1265"/>
                <a:gd name="T63" fmla="*/ 1077 h 1266"/>
                <a:gd name="T64" fmla="*/ 1261 w 1265"/>
                <a:gd name="T65" fmla="*/ 1097 h 1266"/>
                <a:gd name="T66" fmla="*/ 1223 w 1265"/>
                <a:gd name="T67" fmla="*/ 1153 h 1266"/>
                <a:gd name="T68" fmla="*/ 1175 w 1265"/>
                <a:gd name="T69" fmla="*/ 1203 h 1266"/>
                <a:gd name="T70" fmla="*/ 1103 w 1265"/>
                <a:gd name="T71" fmla="*/ 1241 h 1266"/>
                <a:gd name="T72" fmla="*/ 992 w 1265"/>
                <a:gd name="T73" fmla="*/ 1264 h 1266"/>
                <a:gd name="T74" fmla="*/ 833 w 1265"/>
                <a:gd name="T75" fmla="*/ 1252 h 1266"/>
                <a:gd name="T76" fmla="*/ 667 w 1265"/>
                <a:gd name="T77" fmla="*/ 1184 h 1266"/>
                <a:gd name="T78" fmla="*/ 509 w 1265"/>
                <a:gd name="T79" fmla="*/ 1076 h 1266"/>
                <a:gd name="T80" fmla="*/ 367 w 1265"/>
                <a:gd name="T81" fmla="*/ 944 h 1266"/>
                <a:gd name="T82" fmla="*/ 233 w 1265"/>
                <a:gd name="T83" fmla="*/ 805 h 1266"/>
                <a:gd name="T84" fmla="*/ 115 w 1265"/>
                <a:gd name="T85" fmla="*/ 651 h 1266"/>
                <a:gd name="T86" fmla="*/ 31 w 1265"/>
                <a:gd name="T87" fmla="*/ 487 h 1266"/>
                <a:gd name="T88" fmla="*/ 0 w 1265"/>
                <a:gd name="T89" fmla="*/ 321 h 1266"/>
                <a:gd name="T90" fmla="*/ 15 w 1265"/>
                <a:gd name="T91" fmla="*/ 194 h 1266"/>
                <a:gd name="T92" fmla="*/ 49 w 1265"/>
                <a:gd name="T93" fmla="*/ 110 h 1266"/>
                <a:gd name="T94" fmla="*/ 97 w 1265"/>
                <a:gd name="T95" fmla="*/ 56 h 1266"/>
                <a:gd name="T96" fmla="*/ 150 w 1265"/>
                <a:gd name="T97" fmla="*/ 16 h 1266"/>
                <a:gd name="T98" fmla="*/ 180 w 1265"/>
                <a:gd name="T99" fmla="*/ 2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65" h="1266">
                  <a:moveTo>
                    <a:pt x="204" y="0"/>
                  </a:moveTo>
                  <a:lnTo>
                    <a:pt x="219" y="2"/>
                  </a:lnTo>
                  <a:lnTo>
                    <a:pt x="236" y="8"/>
                  </a:lnTo>
                  <a:lnTo>
                    <a:pt x="252" y="19"/>
                  </a:lnTo>
                  <a:lnTo>
                    <a:pt x="261" y="28"/>
                  </a:lnTo>
                  <a:lnTo>
                    <a:pt x="274" y="39"/>
                  </a:lnTo>
                  <a:lnTo>
                    <a:pt x="288" y="53"/>
                  </a:lnTo>
                  <a:lnTo>
                    <a:pt x="305" y="70"/>
                  </a:lnTo>
                  <a:lnTo>
                    <a:pt x="323" y="87"/>
                  </a:lnTo>
                  <a:lnTo>
                    <a:pt x="342" y="105"/>
                  </a:lnTo>
                  <a:lnTo>
                    <a:pt x="361" y="123"/>
                  </a:lnTo>
                  <a:lnTo>
                    <a:pt x="379" y="142"/>
                  </a:lnTo>
                  <a:lnTo>
                    <a:pt x="398" y="159"/>
                  </a:lnTo>
                  <a:lnTo>
                    <a:pt x="415" y="177"/>
                  </a:lnTo>
                  <a:lnTo>
                    <a:pt x="430" y="191"/>
                  </a:lnTo>
                  <a:lnTo>
                    <a:pt x="441" y="204"/>
                  </a:lnTo>
                  <a:lnTo>
                    <a:pt x="451" y="213"/>
                  </a:lnTo>
                  <a:lnTo>
                    <a:pt x="458" y="219"/>
                  </a:lnTo>
                  <a:lnTo>
                    <a:pt x="460" y="221"/>
                  </a:lnTo>
                  <a:lnTo>
                    <a:pt x="461" y="224"/>
                  </a:lnTo>
                  <a:lnTo>
                    <a:pt x="467" y="228"/>
                  </a:lnTo>
                  <a:lnTo>
                    <a:pt x="474" y="236"/>
                  </a:lnTo>
                  <a:lnTo>
                    <a:pt x="481" y="247"/>
                  </a:lnTo>
                  <a:lnTo>
                    <a:pt x="487" y="260"/>
                  </a:lnTo>
                  <a:lnTo>
                    <a:pt x="492" y="275"/>
                  </a:lnTo>
                  <a:lnTo>
                    <a:pt x="493" y="291"/>
                  </a:lnTo>
                  <a:lnTo>
                    <a:pt x="488" y="309"/>
                  </a:lnTo>
                  <a:lnTo>
                    <a:pt x="478" y="326"/>
                  </a:lnTo>
                  <a:lnTo>
                    <a:pt x="467" y="340"/>
                  </a:lnTo>
                  <a:lnTo>
                    <a:pt x="454" y="357"/>
                  </a:lnTo>
                  <a:lnTo>
                    <a:pt x="440" y="373"/>
                  </a:lnTo>
                  <a:lnTo>
                    <a:pt x="425" y="391"/>
                  </a:lnTo>
                  <a:lnTo>
                    <a:pt x="410" y="407"/>
                  </a:lnTo>
                  <a:lnTo>
                    <a:pt x="396" y="423"/>
                  </a:lnTo>
                  <a:lnTo>
                    <a:pt x="383" y="437"/>
                  </a:lnTo>
                  <a:lnTo>
                    <a:pt x="372" y="449"/>
                  </a:lnTo>
                  <a:lnTo>
                    <a:pt x="364" y="457"/>
                  </a:lnTo>
                  <a:lnTo>
                    <a:pt x="360" y="463"/>
                  </a:lnTo>
                  <a:lnTo>
                    <a:pt x="388" y="517"/>
                  </a:lnTo>
                  <a:lnTo>
                    <a:pt x="404" y="542"/>
                  </a:lnTo>
                  <a:lnTo>
                    <a:pt x="423" y="571"/>
                  </a:lnTo>
                  <a:lnTo>
                    <a:pt x="445" y="603"/>
                  </a:lnTo>
                  <a:lnTo>
                    <a:pt x="471" y="638"/>
                  </a:lnTo>
                  <a:lnTo>
                    <a:pt x="500" y="673"/>
                  </a:lnTo>
                  <a:lnTo>
                    <a:pt x="533" y="709"/>
                  </a:lnTo>
                  <a:lnTo>
                    <a:pt x="569" y="744"/>
                  </a:lnTo>
                  <a:lnTo>
                    <a:pt x="607" y="778"/>
                  </a:lnTo>
                  <a:lnTo>
                    <a:pt x="627" y="793"/>
                  </a:lnTo>
                  <a:lnTo>
                    <a:pt x="647" y="808"/>
                  </a:lnTo>
                  <a:lnTo>
                    <a:pt x="669" y="824"/>
                  </a:lnTo>
                  <a:lnTo>
                    <a:pt x="691" y="838"/>
                  </a:lnTo>
                  <a:lnTo>
                    <a:pt x="712" y="852"/>
                  </a:lnTo>
                  <a:lnTo>
                    <a:pt x="734" y="864"/>
                  </a:lnTo>
                  <a:lnTo>
                    <a:pt x="753" y="876"/>
                  </a:lnTo>
                  <a:lnTo>
                    <a:pt x="770" y="885"/>
                  </a:lnTo>
                  <a:lnTo>
                    <a:pt x="784" y="894"/>
                  </a:lnTo>
                  <a:lnTo>
                    <a:pt x="795" y="899"/>
                  </a:lnTo>
                  <a:lnTo>
                    <a:pt x="802" y="904"/>
                  </a:lnTo>
                  <a:lnTo>
                    <a:pt x="805" y="905"/>
                  </a:lnTo>
                  <a:lnTo>
                    <a:pt x="813" y="897"/>
                  </a:lnTo>
                  <a:lnTo>
                    <a:pt x="824" y="887"/>
                  </a:lnTo>
                  <a:lnTo>
                    <a:pt x="839" y="874"/>
                  </a:lnTo>
                  <a:lnTo>
                    <a:pt x="854" y="860"/>
                  </a:lnTo>
                  <a:lnTo>
                    <a:pt x="871" y="845"/>
                  </a:lnTo>
                  <a:lnTo>
                    <a:pt x="889" y="829"/>
                  </a:lnTo>
                  <a:lnTo>
                    <a:pt x="906" y="814"/>
                  </a:lnTo>
                  <a:lnTo>
                    <a:pt x="923" y="800"/>
                  </a:lnTo>
                  <a:lnTo>
                    <a:pt x="938" y="789"/>
                  </a:lnTo>
                  <a:lnTo>
                    <a:pt x="957" y="778"/>
                  </a:lnTo>
                  <a:lnTo>
                    <a:pt x="974" y="775"/>
                  </a:lnTo>
                  <a:lnTo>
                    <a:pt x="991" y="776"/>
                  </a:lnTo>
                  <a:lnTo>
                    <a:pt x="1005" y="779"/>
                  </a:lnTo>
                  <a:lnTo>
                    <a:pt x="1017" y="786"/>
                  </a:lnTo>
                  <a:lnTo>
                    <a:pt x="1028" y="793"/>
                  </a:lnTo>
                  <a:lnTo>
                    <a:pt x="1036" y="800"/>
                  </a:lnTo>
                  <a:lnTo>
                    <a:pt x="1042" y="805"/>
                  </a:lnTo>
                  <a:lnTo>
                    <a:pt x="1043" y="807"/>
                  </a:lnTo>
                  <a:lnTo>
                    <a:pt x="1046" y="810"/>
                  </a:lnTo>
                  <a:lnTo>
                    <a:pt x="1051" y="815"/>
                  </a:lnTo>
                  <a:lnTo>
                    <a:pt x="1062" y="825"/>
                  </a:lnTo>
                  <a:lnTo>
                    <a:pt x="1074" y="838"/>
                  </a:lnTo>
                  <a:lnTo>
                    <a:pt x="1089" y="853"/>
                  </a:lnTo>
                  <a:lnTo>
                    <a:pt x="1105" y="869"/>
                  </a:lnTo>
                  <a:lnTo>
                    <a:pt x="1123" y="888"/>
                  </a:lnTo>
                  <a:lnTo>
                    <a:pt x="1141" y="906"/>
                  </a:lnTo>
                  <a:lnTo>
                    <a:pt x="1160" y="925"/>
                  </a:lnTo>
                  <a:lnTo>
                    <a:pt x="1179" y="944"/>
                  </a:lnTo>
                  <a:lnTo>
                    <a:pt x="1196" y="961"/>
                  </a:lnTo>
                  <a:lnTo>
                    <a:pt x="1211" y="978"/>
                  </a:lnTo>
                  <a:lnTo>
                    <a:pt x="1226" y="993"/>
                  </a:lnTo>
                  <a:lnTo>
                    <a:pt x="1237" y="1005"/>
                  </a:lnTo>
                  <a:lnTo>
                    <a:pt x="1245" y="1014"/>
                  </a:lnTo>
                  <a:lnTo>
                    <a:pt x="1257" y="1031"/>
                  </a:lnTo>
                  <a:lnTo>
                    <a:pt x="1264" y="1048"/>
                  </a:lnTo>
                  <a:lnTo>
                    <a:pt x="1265" y="1063"/>
                  </a:lnTo>
                  <a:lnTo>
                    <a:pt x="1265" y="1077"/>
                  </a:lnTo>
                  <a:lnTo>
                    <a:pt x="1264" y="1087"/>
                  </a:lnTo>
                  <a:lnTo>
                    <a:pt x="1262" y="1094"/>
                  </a:lnTo>
                  <a:lnTo>
                    <a:pt x="1261" y="1097"/>
                  </a:lnTo>
                  <a:lnTo>
                    <a:pt x="1249" y="1115"/>
                  </a:lnTo>
                  <a:lnTo>
                    <a:pt x="1236" y="1134"/>
                  </a:lnTo>
                  <a:lnTo>
                    <a:pt x="1223" y="1153"/>
                  </a:lnTo>
                  <a:lnTo>
                    <a:pt x="1209" y="1170"/>
                  </a:lnTo>
                  <a:lnTo>
                    <a:pt x="1193" y="1187"/>
                  </a:lnTo>
                  <a:lnTo>
                    <a:pt x="1175" y="1203"/>
                  </a:lnTo>
                  <a:lnTo>
                    <a:pt x="1154" y="1217"/>
                  </a:lnTo>
                  <a:lnTo>
                    <a:pt x="1130" y="1230"/>
                  </a:lnTo>
                  <a:lnTo>
                    <a:pt x="1103" y="1241"/>
                  </a:lnTo>
                  <a:lnTo>
                    <a:pt x="1070" y="1251"/>
                  </a:lnTo>
                  <a:lnTo>
                    <a:pt x="1034" y="1259"/>
                  </a:lnTo>
                  <a:lnTo>
                    <a:pt x="992" y="1264"/>
                  </a:lnTo>
                  <a:lnTo>
                    <a:pt x="945" y="1266"/>
                  </a:lnTo>
                  <a:lnTo>
                    <a:pt x="889" y="1263"/>
                  </a:lnTo>
                  <a:lnTo>
                    <a:pt x="833" y="1252"/>
                  </a:lnTo>
                  <a:lnTo>
                    <a:pt x="777" y="1234"/>
                  </a:lnTo>
                  <a:lnTo>
                    <a:pt x="722" y="1212"/>
                  </a:lnTo>
                  <a:lnTo>
                    <a:pt x="667" y="1184"/>
                  </a:lnTo>
                  <a:lnTo>
                    <a:pt x="613" y="1152"/>
                  </a:lnTo>
                  <a:lnTo>
                    <a:pt x="561" y="1115"/>
                  </a:lnTo>
                  <a:lnTo>
                    <a:pt x="509" y="1076"/>
                  </a:lnTo>
                  <a:lnTo>
                    <a:pt x="460" y="1034"/>
                  </a:lnTo>
                  <a:lnTo>
                    <a:pt x="412" y="989"/>
                  </a:lnTo>
                  <a:lnTo>
                    <a:pt x="367" y="944"/>
                  </a:lnTo>
                  <a:lnTo>
                    <a:pt x="323" y="898"/>
                  </a:lnTo>
                  <a:lnTo>
                    <a:pt x="278" y="853"/>
                  </a:lnTo>
                  <a:lnTo>
                    <a:pt x="233" y="805"/>
                  </a:lnTo>
                  <a:lnTo>
                    <a:pt x="191" y="755"/>
                  </a:lnTo>
                  <a:lnTo>
                    <a:pt x="152" y="703"/>
                  </a:lnTo>
                  <a:lnTo>
                    <a:pt x="115" y="651"/>
                  </a:lnTo>
                  <a:lnTo>
                    <a:pt x="83" y="597"/>
                  </a:lnTo>
                  <a:lnTo>
                    <a:pt x="55" y="542"/>
                  </a:lnTo>
                  <a:lnTo>
                    <a:pt x="31" y="487"/>
                  </a:lnTo>
                  <a:lnTo>
                    <a:pt x="15" y="431"/>
                  </a:lnTo>
                  <a:lnTo>
                    <a:pt x="4" y="375"/>
                  </a:lnTo>
                  <a:lnTo>
                    <a:pt x="0" y="321"/>
                  </a:lnTo>
                  <a:lnTo>
                    <a:pt x="3" y="273"/>
                  </a:lnTo>
                  <a:lnTo>
                    <a:pt x="8" y="231"/>
                  </a:lnTo>
                  <a:lnTo>
                    <a:pt x="15" y="194"/>
                  </a:lnTo>
                  <a:lnTo>
                    <a:pt x="24" y="163"/>
                  </a:lnTo>
                  <a:lnTo>
                    <a:pt x="36" y="135"/>
                  </a:lnTo>
                  <a:lnTo>
                    <a:pt x="49" y="110"/>
                  </a:lnTo>
                  <a:lnTo>
                    <a:pt x="64" y="89"/>
                  </a:lnTo>
                  <a:lnTo>
                    <a:pt x="80" y="72"/>
                  </a:lnTo>
                  <a:lnTo>
                    <a:pt x="97" y="56"/>
                  </a:lnTo>
                  <a:lnTo>
                    <a:pt x="114" y="42"/>
                  </a:lnTo>
                  <a:lnTo>
                    <a:pt x="133" y="29"/>
                  </a:lnTo>
                  <a:lnTo>
                    <a:pt x="150" y="16"/>
                  </a:lnTo>
                  <a:lnTo>
                    <a:pt x="169" y="4"/>
                  </a:lnTo>
                  <a:lnTo>
                    <a:pt x="173" y="3"/>
                  </a:lnTo>
                  <a:lnTo>
                    <a:pt x="180" y="2"/>
                  </a:lnTo>
                  <a:lnTo>
                    <a:pt x="190" y="0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j-lt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92088" y="847006"/>
            <a:ext cx="2023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2060"/>
                </a:solidFill>
                <a:cs typeface="Segoe UI Light" panose="020B0502040204020203" pitchFamily="34" charset="0"/>
                <a:hlinkClick r:id="rId3"/>
              </a:rPr>
              <a:t>juma858690@gmail.com</a:t>
            </a:r>
            <a:endParaRPr lang="id-ID" sz="1050" b="1" dirty="0">
              <a:solidFill>
                <a:srgbClr val="002060"/>
              </a:solidFill>
              <a:cs typeface="Segoe UI Light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0544" y="1229590"/>
            <a:ext cx="21707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50" b="1" dirty="0" smtClean="0">
                <a:solidFill>
                  <a:srgbClr val="002060"/>
                </a:solidFill>
                <a:cs typeface="Segoe UI Light" panose="020B0502040204020203" pitchFamily="34" charset="0"/>
              </a:rPr>
              <a:t>www.linkedin.com</a:t>
            </a:r>
            <a:endParaRPr lang="id-ID" sz="1050" b="1" dirty="0">
              <a:solidFill>
                <a:srgbClr val="002060"/>
              </a:solidFill>
              <a:cs typeface="Segoe UI Light" panose="020B0502040204020203" pitchFamily="34" charset="0"/>
            </a:endParaRPr>
          </a:p>
        </p:txBody>
      </p:sp>
      <p:sp>
        <p:nvSpPr>
          <p:cNvPr id="33" name="Freeform 20"/>
          <p:cNvSpPr>
            <a:spLocks noEditPoints="1"/>
          </p:cNvSpPr>
          <p:nvPr/>
        </p:nvSpPr>
        <p:spPr bwMode="auto">
          <a:xfrm>
            <a:off x="80657" y="885038"/>
            <a:ext cx="237076" cy="205034"/>
          </a:xfrm>
          <a:custGeom>
            <a:avLst/>
            <a:gdLst>
              <a:gd name="T0" fmla="*/ 1775 w 3549"/>
              <a:gd name="T1" fmla="*/ 2088 h 3368"/>
              <a:gd name="T2" fmla="*/ 3424 w 3549"/>
              <a:gd name="T3" fmla="*/ 1341 h 3368"/>
              <a:gd name="T4" fmla="*/ 125 w 3549"/>
              <a:gd name="T5" fmla="*/ 1341 h 3368"/>
              <a:gd name="T6" fmla="*/ 1822 w 3549"/>
              <a:gd name="T7" fmla="*/ 1007 h 3368"/>
              <a:gd name="T8" fmla="*/ 1869 w 3549"/>
              <a:gd name="T9" fmla="*/ 1092 h 3368"/>
              <a:gd name="T10" fmla="*/ 1847 w 3549"/>
              <a:gd name="T11" fmla="*/ 1250 h 3368"/>
              <a:gd name="T12" fmla="*/ 1793 w 3549"/>
              <a:gd name="T13" fmla="*/ 1353 h 3368"/>
              <a:gd name="T14" fmla="*/ 1708 w 3549"/>
              <a:gd name="T15" fmla="*/ 1403 h 3368"/>
              <a:gd name="T16" fmla="*/ 1627 w 3549"/>
              <a:gd name="T17" fmla="*/ 1386 h 3368"/>
              <a:gd name="T18" fmla="*/ 1585 w 3549"/>
              <a:gd name="T19" fmla="*/ 1315 h 3368"/>
              <a:gd name="T20" fmla="*/ 1590 w 3549"/>
              <a:gd name="T21" fmla="*/ 1181 h 3368"/>
              <a:gd name="T22" fmla="*/ 1646 w 3549"/>
              <a:gd name="T23" fmla="*/ 1047 h 3368"/>
              <a:gd name="T24" fmla="*/ 1736 w 3549"/>
              <a:gd name="T25" fmla="*/ 990 h 3368"/>
              <a:gd name="T26" fmla="*/ 1677 w 3549"/>
              <a:gd name="T27" fmla="*/ 659 h 3368"/>
              <a:gd name="T28" fmla="*/ 1454 w 3549"/>
              <a:gd name="T29" fmla="*/ 743 h 3368"/>
              <a:gd name="T30" fmla="*/ 1311 w 3549"/>
              <a:gd name="T31" fmla="*/ 883 h 3368"/>
              <a:gd name="T32" fmla="*/ 1218 w 3549"/>
              <a:gd name="T33" fmla="*/ 1105 h 3368"/>
              <a:gd name="T34" fmla="*/ 1216 w 3549"/>
              <a:gd name="T35" fmla="*/ 1347 h 3368"/>
              <a:gd name="T36" fmla="*/ 1299 w 3549"/>
              <a:gd name="T37" fmla="*/ 1546 h 3368"/>
              <a:gd name="T38" fmla="*/ 1440 w 3549"/>
              <a:gd name="T39" fmla="*/ 1673 h 3368"/>
              <a:gd name="T40" fmla="*/ 1641 w 3549"/>
              <a:gd name="T41" fmla="*/ 1745 h 3368"/>
              <a:gd name="T42" fmla="*/ 1888 w 3549"/>
              <a:gd name="T43" fmla="*/ 1759 h 3368"/>
              <a:gd name="T44" fmla="*/ 2115 w 3549"/>
              <a:gd name="T45" fmla="*/ 1708 h 3368"/>
              <a:gd name="T46" fmla="*/ 2269 w 3549"/>
              <a:gd name="T47" fmla="*/ 1605 h 3368"/>
              <a:gd name="T48" fmla="*/ 2218 w 3549"/>
              <a:gd name="T49" fmla="*/ 1500 h 3368"/>
              <a:gd name="T50" fmla="*/ 2094 w 3549"/>
              <a:gd name="T51" fmla="*/ 1599 h 3368"/>
              <a:gd name="T52" fmla="*/ 1919 w 3549"/>
              <a:gd name="T53" fmla="*/ 1649 h 3368"/>
              <a:gd name="T54" fmla="*/ 1700 w 3549"/>
              <a:gd name="T55" fmla="*/ 1647 h 3368"/>
              <a:gd name="T56" fmla="*/ 1509 w 3549"/>
              <a:gd name="T57" fmla="*/ 1587 h 3368"/>
              <a:gd name="T58" fmla="*/ 1376 w 3549"/>
              <a:gd name="T59" fmla="*/ 1461 h 3368"/>
              <a:gd name="T60" fmla="*/ 1315 w 3549"/>
              <a:gd name="T61" fmla="*/ 1288 h 3368"/>
              <a:gd name="T62" fmla="*/ 1345 w 3549"/>
              <a:gd name="T63" fmla="*/ 1057 h 3368"/>
              <a:gd name="T64" fmla="*/ 1456 w 3549"/>
              <a:gd name="T65" fmla="*/ 877 h 3368"/>
              <a:gd name="T66" fmla="*/ 1616 w 3549"/>
              <a:gd name="T67" fmla="*/ 782 h 3368"/>
              <a:gd name="T68" fmla="*/ 1808 w 3549"/>
              <a:gd name="T69" fmla="*/ 754 h 3368"/>
              <a:gd name="T70" fmla="*/ 1996 w 3549"/>
              <a:gd name="T71" fmla="*/ 786 h 3368"/>
              <a:gd name="T72" fmla="*/ 2133 w 3549"/>
              <a:gd name="T73" fmla="*/ 883 h 3368"/>
              <a:gd name="T74" fmla="*/ 2203 w 3549"/>
              <a:gd name="T75" fmla="*/ 1042 h 3368"/>
              <a:gd name="T76" fmla="*/ 2185 w 3549"/>
              <a:gd name="T77" fmla="*/ 1204 h 3368"/>
              <a:gd name="T78" fmla="*/ 2101 w 3549"/>
              <a:gd name="T79" fmla="*/ 1336 h 3368"/>
              <a:gd name="T80" fmla="*/ 2013 w 3549"/>
              <a:gd name="T81" fmla="*/ 1390 h 3368"/>
              <a:gd name="T82" fmla="*/ 1985 w 3549"/>
              <a:gd name="T83" fmla="*/ 1389 h 3368"/>
              <a:gd name="T84" fmla="*/ 1976 w 3549"/>
              <a:gd name="T85" fmla="*/ 1354 h 3368"/>
              <a:gd name="T86" fmla="*/ 1917 w 3549"/>
              <a:gd name="T87" fmla="*/ 899 h 3368"/>
              <a:gd name="T88" fmla="*/ 1839 w 3549"/>
              <a:gd name="T89" fmla="*/ 903 h 3368"/>
              <a:gd name="T90" fmla="*/ 1706 w 3549"/>
              <a:gd name="T91" fmla="*/ 886 h 3368"/>
              <a:gd name="T92" fmla="*/ 1564 w 3549"/>
              <a:gd name="T93" fmla="*/ 954 h 3368"/>
              <a:gd name="T94" fmla="*/ 1455 w 3549"/>
              <a:gd name="T95" fmla="*/ 1114 h 3368"/>
              <a:gd name="T96" fmla="*/ 1430 w 3549"/>
              <a:gd name="T97" fmla="*/ 1310 h 3368"/>
              <a:gd name="T98" fmla="*/ 1491 w 3549"/>
              <a:gd name="T99" fmla="*/ 1445 h 3368"/>
              <a:gd name="T100" fmla="*/ 1616 w 3549"/>
              <a:gd name="T101" fmla="*/ 1509 h 3368"/>
              <a:gd name="T102" fmla="*/ 1756 w 3549"/>
              <a:gd name="T103" fmla="*/ 1488 h 3368"/>
              <a:gd name="T104" fmla="*/ 1833 w 3549"/>
              <a:gd name="T105" fmla="*/ 1482 h 3368"/>
              <a:gd name="T106" fmla="*/ 1921 w 3549"/>
              <a:gd name="T107" fmla="*/ 1511 h 3368"/>
              <a:gd name="T108" fmla="*/ 2108 w 3549"/>
              <a:gd name="T109" fmla="*/ 1461 h 3368"/>
              <a:gd name="T110" fmla="*/ 2248 w 3549"/>
              <a:gd name="T111" fmla="*/ 1320 h 3368"/>
              <a:gd name="T112" fmla="*/ 2310 w 3549"/>
              <a:gd name="T113" fmla="*/ 1142 h 3368"/>
              <a:gd name="T114" fmla="*/ 2291 w 3549"/>
              <a:gd name="T115" fmla="*/ 951 h 3368"/>
              <a:gd name="T116" fmla="*/ 2194 w 3549"/>
              <a:gd name="T117" fmla="*/ 789 h 3368"/>
              <a:gd name="T118" fmla="*/ 2027 w 3549"/>
              <a:gd name="T119" fmla="*/ 683 h 3368"/>
              <a:gd name="T120" fmla="*/ 1811 w 3549"/>
              <a:gd name="T121" fmla="*/ 647 h 3368"/>
              <a:gd name="T122" fmla="*/ 0 w 3549"/>
              <a:gd name="T123" fmla="*/ 3368 h 3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549" h="3368">
                <a:moveTo>
                  <a:pt x="1775" y="2088"/>
                </a:moveTo>
                <a:lnTo>
                  <a:pt x="224" y="3264"/>
                </a:lnTo>
                <a:lnTo>
                  <a:pt x="3325" y="3264"/>
                </a:lnTo>
                <a:lnTo>
                  <a:pt x="1775" y="2088"/>
                </a:lnTo>
                <a:close/>
                <a:moveTo>
                  <a:pt x="3424" y="1341"/>
                </a:moveTo>
                <a:lnTo>
                  <a:pt x="2114" y="2203"/>
                </a:lnTo>
                <a:lnTo>
                  <a:pt x="3424" y="3198"/>
                </a:lnTo>
                <a:lnTo>
                  <a:pt x="3424" y="1341"/>
                </a:lnTo>
                <a:close/>
                <a:moveTo>
                  <a:pt x="125" y="1341"/>
                </a:moveTo>
                <a:lnTo>
                  <a:pt x="125" y="3198"/>
                </a:lnTo>
                <a:lnTo>
                  <a:pt x="1435" y="2203"/>
                </a:lnTo>
                <a:lnTo>
                  <a:pt x="125" y="1341"/>
                </a:lnTo>
                <a:close/>
                <a:moveTo>
                  <a:pt x="1761" y="988"/>
                </a:moveTo>
                <a:lnTo>
                  <a:pt x="1783" y="990"/>
                </a:lnTo>
                <a:lnTo>
                  <a:pt x="1804" y="997"/>
                </a:lnTo>
                <a:lnTo>
                  <a:pt x="1822" y="1007"/>
                </a:lnTo>
                <a:lnTo>
                  <a:pt x="1840" y="1023"/>
                </a:lnTo>
                <a:lnTo>
                  <a:pt x="1853" y="1042"/>
                </a:lnTo>
                <a:lnTo>
                  <a:pt x="1863" y="1066"/>
                </a:lnTo>
                <a:lnTo>
                  <a:pt x="1869" y="1092"/>
                </a:lnTo>
                <a:lnTo>
                  <a:pt x="1870" y="1123"/>
                </a:lnTo>
                <a:lnTo>
                  <a:pt x="1868" y="1163"/>
                </a:lnTo>
                <a:lnTo>
                  <a:pt x="1860" y="1205"/>
                </a:lnTo>
                <a:lnTo>
                  <a:pt x="1847" y="1250"/>
                </a:lnTo>
                <a:lnTo>
                  <a:pt x="1835" y="1282"/>
                </a:lnTo>
                <a:lnTo>
                  <a:pt x="1822" y="1309"/>
                </a:lnTo>
                <a:lnTo>
                  <a:pt x="1808" y="1333"/>
                </a:lnTo>
                <a:lnTo>
                  <a:pt x="1793" y="1353"/>
                </a:lnTo>
                <a:lnTo>
                  <a:pt x="1771" y="1374"/>
                </a:lnTo>
                <a:lnTo>
                  <a:pt x="1749" y="1389"/>
                </a:lnTo>
                <a:lnTo>
                  <a:pt x="1729" y="1398"/>
                </a:lnTo>
                <a:lnTo>
                  <a:pt x="1708" y="1403"/>
                </a:lnTo>
                <a:lnTo>
                  <a:pt x="1686" y="1405"/>
                </a:lnTo>
                <a:lnTo>
                  <a:pt x="1664" y="1403"/>
                </a:lnTo>
                <a:lnTo>
                  <a:pt x="1644" y="1396"/>
                </a:lnTo>
                <a:lnTo>
                  <a:pt x="1627" y="1386"/>
                </a:lnTo>
                <a:lnTo>
                  <a:pt x="1610" y="1370"/>
                </a:lnTo>
                <a:lnTo>
                  <a:pt x="1600" y="1355"/>
                </a:lnTo>
                <a:lnTo>
                  <a:pt x="1590" y="1337"/>
                </a:lnTo>
                <a:lnTo>
                  <a:pt x="1585" y="1315"/>
                </a:lnTo>
                <a:lnTo>
                  <a:pt x="1581" y="1290"/>
                </a:lnTo>
                <a:lnTo>
                  <a:pt x="1580" y="1262"/>
                </a:lnTo>
                <a:lnTo>
                  <a:pt x="1582" y="1224"/>
                </a:lnTo>
                <a:lnTo>
                  <a:pt x="1590" y="1181"/>
                </a:lnTo>
                <a:lnTo>
                  <a:pt x="1602" y="1136"/>
                </a:lnTo>
                <a:lnTo>
                  <a:pt x="1614" y="1102"/>
                </a:lnTo>
                <a:lnTo>
                  <a:pt x="1629" y="1073"/>
                </a:lnTo>
                <a:lnTo>
                  <a:pt x="1646" y="1047"/>
                </a:lnTo>
                <a:lnTo>
                  <a:pt x="1667" y="1027"/>
                </a:lnTo>
                <a:lnTo>
                  <a:pt x="1689" y="1010"/>
                </a:lnTo>
                <a:lnTo>
                  <a:pt x="1712" y="997"/>
                </a:lnTo>
                <a:lnTo>
                  <a:pt x="1736" y="990"/>
                </a:lnTo>
                <a:lnTo>
                  <a:pt x="1761" y="988"/>
                </a:lnTo>
                <a:close/>
                <a:moveTo>
                  <a:pt x="1811" y="647"/>
                </a:moveTo>
                <a:lnTo>
                  <a:pt x="1742" y="650"/>
                </a:lnTo>
                <a:lnTo>
                  <a:pt x="1677" y="659"/>
                </a:lnTo>
                <a:lnTo>
                  <a:pt x="1614" y="672"/>
                </a:lnTo>
                <a:lnTo>
                  <a:pt x="1554" y="693"/>
                </a:lnTo>
                <a:lnTo>
                  <a:pt x="1498" y="718"/>
                </a:lnTo>
                <a:lnTo>
                  <a:pt x="1454" y="743"/>
                </a:lnTo>
                <a:lnTo>
                  <a:pt x="1413" y="773"/>
                </a:lnTo>
                <a:lnTo>
                  <a:pt x="1376" y="805"/>
                </a:lnTo>
                <a:lnTo>
                  <a:pt x="1342" y="843"/>
                </a:lnTo>
                <a:lnTo>
                  <a:pt x="1311" y="883"/>
                </a:lnTo>
                <a:lnTo>
                  <a:pt x="1284" y="929"/>
                </a:lnTo>
                <a:lnTo>
                  <a:pt x="1255" y="986"/>
                </a:lnTo>
                <a:lnTo>
                  <a:pt x="1234" y="1044"/>
                </a:lnTo>
                <a:lnTo>
                  <a:pt x="1218" y="1105"/>
                </a:lnTo>
                <a:lnTo>
                  <a:pt x="1208" y="1168"/>
                </a:lnTo>
                <a:lnTo>
                  <a:pt x="1205" y="1232"/>
                </a:lnTo>
                <a:lnTo>
                  <a:pt x="1207" y="1290"/>
                </a:lnTo>
                <a:lnTo>
                  <a:pt x="1216" y="1347"/>
                </a:lnTo>
                <a:lnTo>
                  <a:pt x="1230" y="1402"/>
                </a:lnTo>
                <a:lnTo>
                  <a:pt x="1249" y="1455"/>
                </a:lnTo>
                <a:lnTo>
                  <a:pt x="1275" y="1506"/>
                </a:lnTo>
                <a:lnTo>
                  <a:pt x="1299" y="1546"/>
                </a:lnTo>
                <a:lnTo>
                  <a:pt x="1328" y="1584"/>
                </a:lnTo>
                <a:lnTo>
                  <a:pt x="1362" y="1617"/>
                </a:lnTo>
                <a:lnTo>
                  <a:pt x="1399" y="1647"/>
                </a:lnTo>
                <a:lnTo>
                  <a:pt x="1440" y="1673"/>
                </a:lnTo>
                <a:lnTo>
                  <a:pt x="1486" y="1697"/>
                </a:lnTo>
                <a:lnTo>
                  <a:pt x="1534" y="1716"/>
                </a:lnTo>
                <a:lnTo>
                  <a:pt x="1586" y="1732"/>
                </a:lnTo>
                <a:lnTo>
                  <a:pt x="1641" y="1745"/>
                </a:lnTo>
                <a:lnTo>
                  <a:pt x="1698" y="1754"/>
                </a:lnTo>
                <a:lnTo>
                  <a:pt x="1758" y="1760"/>
                </a:lnTo>
                <a:lnTo>
                  <a:pt x="1822" y="1761"/>
                </a:lnTo>
                <a:lnTo>
                  <a:pt x="1888" y="1759"/>
                </a:lnTo>
                <a:lnTo>
                  <a:pt x="1949" y="1753"/>
                </a:lnTo>
                <a:lnTo>
                  <a:pt x="2008" y="1741"/>
                </a:lnTo>
                <a:lnTo>
                  <a:pt x="2062" y="1727"/>
                </a:lnTo>
                <a:lnTo>
                  <a:pt x="2115" y="1708"/>
                </a:lnTo>
                <a:lnTo>
                  <a:pt x="2162" y="1685"/>
                </a:lnTo>
                <a:lnTo>
                  <a:pt x="2201" y="1661"/>
                </a:lnTo>
                <a:lnTo>
                  <a:pt x="2237" y="1635"/>
                </a:lnTo>
                <a:lnTo>
                  <a:pt x="2269" y="1605"/>
                </a:lnTo>
                <a:lnTo>
                  <a:pt x="2298" y="1573"/>
                </a:lnTo>
                <a:lnTo>
                  <a:pt x="2322" y="1538"/>
                </a:lnTo>
                <a:lnTo>
                  <a:pt x="2344" y="1500"/>
                </a:lnTo>
                <a:lnTo>
                  <a:pt x="2218" y="1500"/>
                </a:lnTo>
                <a:lnTo>
                  <a:pt x="2192" y="1530"/>
                </a:lnTo>
                <a:lnTo>
                  <a:pt x="2162" y="1556"/>
                </a:lnTo>
                <a:lnTo>
                  <a:pt x="2129" y="1579"/>
                </a:lnTo>
                <a:lnTo>
                  <a:pt x="2094" y="1599"/>
                </a:lnTo>
                <a:lnTo>
                  <a:pt x="2054" y="1616"/>
                </a:lnTo>
                <a:lnTo>
                  <a:pt x="2012" y="1631"/>
                </a:lnTo>
                <a:lnTo>
                  <a:pt x="1967" y="1641"/>
                </a:lnTo>
                <a:lnTo>
                  <a:pt x="1919" y="1649"/>
                </a:lnTo>
                <a:lnTo>
                  <a:pt x="1868" y="1653"/>
                </a:lnTo>
                <a:lnTo>
                  <a:pt x="1813" y="1655"/>
                </a:lnTo>
                <a:lnTo>
                  <a:pt x="1755" y="1652"/>
                </a:lnTo>
                <a:lnTo>
                  <a:pt x="1700" y="1647"/>
                </a:lnTo>
                <a:lnTo>
                  <a:pt x="1649" y="1637"/>
                </a:lnTo>
                <a:lnTo>
                  <a:pt x="1599" y="1625"/>
                </a:lnTo>
                <a:lnTo>
                  <a:pt x="1552" y="1608"/>
                </a:lnTo>
                <a:lnTo>
                  <a:pt x="1509" y="1587"/>
                </a:lnTo>
                <a:lnTo>
                  <a:pt x="1469" y="1563"/>
                </a:lnTo>
                <a:lnTo>
                  <a:pt x="1434" y="1533"/>
                </a:lnTo>
                <a:lnTo>
                  <a:pt x="1403" y="1500"/>
                </a:lnTo>
                <a:lnTo>
                  <a:pt x="1376" y="1461"/>
                </a:lnTo>
                <a:lnTo>
                  <a:pt x="1354" y="1421"/>
                </a:lnTo>
                <a:lnTo>
                  <a:pt x="1335" y="1378"/>
                </a:lnTo>
                <a:lnTo>
                  <a:pt x="1322" y="1334"/>
                </a:lnTo>
                <a:lnTo>
                  <a:pt x="1315" y="1288"/>
                </a:lnTo>
                <a:lnTo>
                  <a:pt x="1312" y="1240"/>
                </a:lnTo>
                <a:lnTo>
                  <a:pt x="1315" y="1178"/>
                </a:lnTo>
                <a:lnTo>
                  <a:pt x="1326" y="1116"/>
                </a:lnTo>
                <a:lnTo>
                  <a:pt x="1345" y="1057"/>
                </a:lnTo>
                <a:lnTo>
                  <a:pt x="1369" y="998"/>
                </a:lnTo>
                <a:lnTo>
                  <a:pt x="1394" y="954"/>
                </a:lnTo>
                <a:lnTo>
                  <a:pt x="1423" y="914"/>
                </a:lnTo>
                <a:lnTo>
                  <a:pt x="1456" y="877"/>
                </a:lnTo>
                <a:lnTo>
                  <a:pt x="1494" y="845"/>
                </a:lnTo>
                <a:lnTo>
                  <a:pt x="1537" y="818"/>
                </a:lnTo>
                <a:lnTo>
                  <a:pt x="1575" y="798"/>
                </a:lnTo>
                <a:lnTo>
                  <a:pt x="1616" y="782"/>
                </a:lnTo>
                <a:lnTo>
                  <a:pt x="1660" y="770"/>
                </a:lnTo>
                <a:lnTo>
                  <a:pt x="1707" y="761"/>
                </a:lnTo>
                <a:lnTo>
                  <a:pt x="1756" y="755"/>
                </a:lnTo>
                <a:lnTo>
                  <a:pt x="1808" y="754"/>
                </a:lnTo>
                <a:lnTo>
                  <a:pt x="1860" y="755"/>
                </a:lnTo>
                <a:lnTo>
                  <a:pt x="1908" y="762"/>
                </a:lnTo>
                <a:lnTo>
                  <a:pt x="1954" y="771"/>
                </a:lnTo>
                <a:lnTo>
                  <a:pt x="1996" y="786"/>
                </a:lnTo>
                <a:lnTo>
                  <a:pt x="2034" y="803"/>
                </a:lnTo>
                <a:lnTo>
                  <a:pt x="2069" y="825"/>
                </a:lnTo>
                <a:lnTo>
                  <a:pt x="2102" y="850"/>
                </a:lnTo>
                <a:lnTo>
                  <a:pt x="2133" y="883"/>
                </a:lnTo>
                <a:lnTo>
                  <a:pt x="2160" y="918"/>
                </a:lnTo>
                <a:lnTo>
                  <a:pt x="2180" y="957"/>
                </a:lnTo>
                <a:lnTo>
                  <a:pt x="2195" y="998"/>
                </a:lnTo>
                <a:lnTo>
                  <a:pt x="2203" y="1042"/>
                </a:lnTo>
                <a:lnTo>
                  <a:pt x="2207" y="1088"/>
                </a:lnTo>
                <a:lnTo>
                  <a:pt x="2204" y="1128"/>
                </a:lnTo>
                <a:lnTo>
                  <a:pt x="2197" y="1166"/>
                </a:lnTo>
                <a:lnTo>
                  <a:pt x="2185" y="1204"/>
                </a:lnTo>
                <a:lnTo>
                  <a:pt x="2168" y="1242"/>
                </a:lnTo>
                <a:lnTo>
                  <a:pt x="2149" y="1277"/>
                </a:lnTo>
                <a:lnTo>
                  <a:pt x="2126" y="1308"/>
                </a:lnTo>
                <a:lnTo>
                  <a:pt x="2101" y="1336"/>
                </a:lnTo>
                <a:lnTo>
                  <a:pt x="2072" y="1360"/>
                </a:lnTo>
                <a:lnTo>
                  <a:pt x="2049" y="1374"/>
                </a:lnTo>
                <a:lnTo>
                  <a:pt x="2031" y="1385"/>
                </a:lnTo>
                <a:lnTo>
                  <a:pt x="2013" y="1390"/>
                </a:lnTo>
                <a:lnTo>
                  <a:pt x="1998" y="1393"/>
                </a:lnTo>
                <a:lnTo>
                  <a:pt x="1994" y="1393"/>
                </a:lnTo>
                <a:lnTo>
                  <a:pt x="1990" y="1390"/>
                </a:lnTo>
                <a:lnTo>
                  <a:pt x="1985" y="1389"/>
                </a:lnTo>
                <a:lnTo>
                  <a:pt x="1982" y="1386"/>
                </a:lnTo>
                <a:lnTo>
                  <a:pt x="1977" y="1378"/>
                </a:lnTo>
                <a:lnTo>
                  <a:pt x="1976" y="1364"/>
                </a:lnTo>
                <a:lnTo>
                  <a:pt x="1976" y="1354"/>
                </a:lnTo>
                <a:lnTo>
                  <a:pt x="1980" y="1337"/>
                </a:lnTo>
                <a:lnTo>
                  <a:pt x="1983" y="1314"/>
                </a:lnTo>
                <a:lnTo>
                  <a:pt x="2073" y="899"/>
                </a:lnTo>
                <a:lnTo>
                  <a:pt x="1917" y="899"/>
                </a:lnTo>
                <a:lnTo>
                  <a:pt x="1901" y="962"/>
                </a:lnTo>
                <a:lnTo>
                  <a:pt x="1884" y="938"/>
                </a:lnTo>
                <a:lnTo>
                  <a:pt x="1863" y="918"/>
                </a:lnTo>
                <a:lnTo>
                  <a:pt x="1839" y="903"/>
                </a:lnTo>
                <a:lnTo>
                  <a:pt x="1811" y="892"/>
                </a:lnTo>
                <a:lnTo>
                  <a:pt x="1780" y="886"/>
                </a:lnTo>
                <a:lnTo>
                  <a:pt x="1747" y="884"/>
                </a:lnTo>
                <a:lnTo>
                  <a:pt x="1706" y="886"/>
                </a:lnTo>
                <a:lnTo>
                  <a:pt x="1667" y="894"/>
                </a:lnTo>
                <a:lnTo>
                  <a:pt x="1630" y="909"/>
                </a:lnTo>
                <a:lnTo>
                  <a:pt x="1595" y="929"/>
                </a:lnTo>
                <a:lnTo>
                  <a:pt x="1564" y="954"/>
                </a:lnTo>
                <a:lnTo>
                  <a:pt x="1533" y="985"/>
                </a:lnTo>
                <a:lnTo>
                  <a:pt x="1505" y="1021"/>
                </a:lnTo>
                <a:lnTo>
                  <a:pt x="1477" y="1067"/>
                </a:lnTo>
                <a:lnTo>
                  <a:pt x="1455" y="1114"/>
                </a:lnTo>
                <a:lnTo>
                  <a:pt x="1439" y="1164"/>
                </a:lnTo>
                <a:lnTo>
                  <a:pt x="1430" y="1216"/>
                </a:lnTo>
                <a:lnTo>
                  <a:pt x="1426" y="1269"/>
                </a:lnTo>
                <a:lnTo>
                  <a:pt x="1430" y="1310"/>
                </a:lnTo>
                <a:lnTo>
                  <a:pt x="1437" y="1349"/>
                </a:lnTo>
                <a:lnTo>
                  <a:pt x="1451" y="1385"/>
                </a:lnTo>
                <a:lnTo>
                  <a:pt x="1468" y="1417"/>
                </a:lnTo>
                <a:lnTo>
                  <a:pt x="1491" y="1445"/>
                </a:lnTo>
                <a:lnTo>
                  <a:pt x="1519" y="1469"/>
                </a:lnTo>
                <a:lnTo>
                  <a:pt x="1548" y="1488"/>
                </a:lnTo>
                <a:lnTo>
                  <a:pt x="1581" y="1501"/>
                </a:lnTo>
                <a:lnTo>
                  <a:pt x="1616" y="1509"/>
                </a:lnTo>
                <a:lnTo>
                  <a:pt x="1654" y="1512"/>
                </a:lnTo>
                <a:lnTo>
                  <a:pt x="1689" y="1509"/>
                </a:lnTo>
                <a:lnTo>
                  <a:pt x="1723" y="1501"/>
                </a:lnTo>
                <a:lnTo>
                  <a:pt x="1756" y="1488"/>
                </a:lnTo>
                <a:lnTo>
                  <a:pt x="1786" y="1469"/>
                </a:lnTo>
                <a:lnTo>
                  <a:pt x="1815" y="1445"/>
                </a:lnTo>
                <a:lnTo>
                  <a:pt x="1822" y="1465"/>
                </a:lnTo>
                <a:lnTo>
                  <a:pt x="1833" y="1482"/>
                </a:lnTo>
                <a:lnTo>
                  <a:pt x="1847" y="1495"/>
                </a:lnTo>
                <a:lnTo>
                  <a:pt x="1867" y="1504"/>
                </a:lnTo>
                <a:lnTo>
                  <a:pt x="1891" y="1509"/>
                </a:lnTo>
                <a:lnTo>
                  <a:pt x="1921" y="1511"/>
                </a:lnTo>
                <a:lnTo>
                  <a:pt x="1971" y="1507"/>
                </a:lnTo>
                <a:lnTo>
                  <a:pt x="2020" y="1498"/>
                </a:lnTo>
                <a:lnTo>
                  <a:pt x="2065" y="1483"/>
                </a:lnTo>
                <a:lnTo>
                  <a:pt x="2108" y="1461"/>
                </a:lnTo>
                <a:lnTo>
                  <a:pt x="2147" y="1434"/>
                </a:lnTo>
                <a:lnTo>
                  <a:pt x="2185" y="1401"/>
                </a:lnTo>
                <a:lnTo>
                  <a:pt x="2220" y="1361"/>
                </a:lnTo>
                <a:lnTo>
                  <a:pt x="2248" y="1320"/>
                </a:lnTo>
                <a:lnTo>
                  <a:pt x="2271" y="1277"/>
                </a:lnTo>
                <a:lnTo>
                  <a:pt x="2289" y="1234"/>
                </a:lnTo>
                <a:lnTo>
                  <a:pt x="2302" y="1189"/>
                </a:lnTo>
                <a:lnTo>
                  <a:pt x="2310" y="1142"/>
                </a:lnTo>
                <a:lnTo>
                  <a:pt x="2313" y="1093"/>
                </a:lnTo>
                <a:lnTo>
                  <a:pt x="2310" y="1045"/>
                </a:lnTo>
                <a:lnTo>
                  <a:pt x="2303" y="997"/>
                </a:lnTo>
                <a:lnTo>
                  <a:pt x="2291" y="951"/>
                </a:lnTo>
                <a:lnTo>
                  <a:pt x="2273" y="908"/>
                </a:lnTo>
                <a:lnTo>
                  <a:pt x="2251" y="866"/>
                </a:lnTo>
                <a:lnTo>
                  <a:pt x="2224" y="826"/>
                </a:lnTo>
                <a:lnTo>
                  <a:pt x="2194" y="789"/>
                </a:lnTo>
                <a:lnTo>
                  <a:pt x="2158" y="757"/>
                </a:lnTo>
                <a:lnTo>
                  <a:pt x="2118" y="728"/>
                </a:lnTo>
                <a:lnTo>
                  <a:pt x="2075" y="703"/>
                </a:lnTo>
                <a:lnTo>
                  <a:pt x="2027" y="683"/>
                </a:lnTo>
                <a:lnTo>
                  <a:pt x="1977" y="668"/>
                </a:lnTo>
                <a:lnTo>
                  <a:pt x="1924" y="656"/>
                </a:lnTo>
                <a:lnTo>
                  <a:pt x="1869" y="650"/>
                </a:lnTo>
                <a:lnTo>
                  <a:pt x="1811" y="647"/>
                </a:lnTo>
                <a:close/>
                <a:moveTo>
                  <a:pt x="1775" y="0"/>
                </a:moveTo>
                <a:lnTo>
                  <a:pt x="3549" y="1301"/>
                </a:lnTo>
                <a:lnTo>
                  <a:pt x="3549" y="3368"/>
                </a:lnTo>
                <a:lnTo>
                  <a:pt x="0" y="3368"/>
                </a:lnTo>
                <a:lnTo>
                  <a:pt x="0" y="1301"/>
                </a:lnTo>
                <a:lnTo>
                  <a:pt x="1775" y="0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lt"/>
            </a:endParaRPr>
          </a:p>
        </p:txBody>
      </p:sp>
      <p:sp>
        <p:nvSpPr>
          <p:cNvPr id="48" name="Freeform 34"/>
          <p:cNvSpPr>
            <a:spLocks noChangeAspect="1" noEditPoints="1"/>
          </p:cNvSpPr>
          <p:nvPr/>
        </p:nvSpPr>
        <p:spPr bwMode="auto">
          <a:xfrm>
            <a:off x="72692" y="1142293"/>
            <a:ext cx="238831" cy="238831"/>
          </a:xfrm>
          <a:custGeom>
            <a:avLst/>
            <a:gdLst>
              <a:gd name="T0" fmla="*/ 2661 w 4941"/>
              <a:gd name="T1" fmla="*/ 762 h 4941"/>
              <a:gd name="T2" fmla="*/ 2515 w 4941"/>
              <a:gd name="T3" fmla="*/ 782 h 4941"/>
              <a:gd name="T4" fmla="*/ 2393 w 4941"/>
              <a:gd name="T5" fmla="*/ 816 h 4941"/>
              <a:gd name="T6" fmla="*/ 2294 w 4941"/>
              <a:gd name="T7" fmla="*/ 865 h 4941"/>
              <a:gd name="T8" fmla="*/ 2213 w 4941"/>
              <a:gd name="T9" fmla="*/ 924 h 4941"/>
              <a:gd name="T10" fmla="*/ 2150 w 4941"/>
              <a:gd name="T11" fmla="*/ 988 h 4941"/>
              <a:gd name="T12" fmla="*/ 2102 w 4941"/>
              <a:gd name="T13" fmla="*/ 1059 h 4941"/>
              <a:gd name="T14" fmla="*/ 2066 w 4941"/>
              <a:gd name="T15" fmla="*/ 1130 h 4941"/>
              <a:gd name="T16" fmla="*/ 2044 w 4941"/>
              <a:gd name="T17" fmla="*/ 1201 h 4941"/>
              <a:gd name="T18" fmla="*/ 2029 w 4941"/>
              <a:gd name="T19" fmla="*/ 1267 h 4941"/>
              <a:gd name="T20" fmla="*/ 2021 w 4941"/>
              <a:gd name="T21" fmla="*/ 1327 h 4941"/>
              <a:gd name="T22" fmla="*/ 2018 w 4941"/>
              <a:gd name="T23" fmla="*/ 1374 h 4941"/>
              <a:gd name="T24" fmla="*/ 2017 w 4941"/>
              <a:gd name="T25" fmla="*/ 1410 h 4941"/>
              <a:gd name="T26" fmla="*/ 2017 w 4941"/>
              <a:gd name="T27" fmla="*/ 1894 h 4941"/>
              <a:gd name="T28" fmla="*/ 1672 w 4941"/>
              <a:gd name="T29" fmla="*/ 2469 h 4941"/>
              <a:gd name="T30" fmla="*/ 2017 w 4941"/>
              <a:gd name="T31" fmla="*/ 4180 h 4941"/>
              <a:gd name="T32" fmla="*/ 2727 w 4941"/>
              <a:gd name="T33" fmla="*/ 2469 h 4941"/>
              <a:gd name="T34" fmla="*/ 3203 w 4941"/>
              <a:gd name="T35" fmla="*/ 2465 h 4941"/>
              <a:gd name="T36" fmla="*/ 3209 w 4941"/>
              <a:gd name="T37" fmla="*/ 2429 h 4941"/>
              <a:gd name="T38" fmla="*/ 3218 w 4941"/>
              <a:gd name="T39" fmla="*/ 2361 h 4941"/>
              <a:gd name="T40" fmla="*/ 3230 w 4941"/>
              <a:gd name="T41" fmla="*/ 2268 h 4941"/>
              <a:gd name="T42" fmla="*/ 3243 w 4941"/>
              <a:gd name="T43" fmla="*/ 2156 h 4941"/>
              <a:gd name="T44" fmla="*/ 3257 w 4941"/>
              <a:gd name="T45" fmla="*/ 2027 h 4941"/>
              <a:gd name="T46" fmla="*/ 3269 w 4941"/>
              <a:gd name="T47" fmla="*/ 1891 h 4941"/>
              <a:gd name="T48" fmla="*/ 2730 w 4941"/>
              <a:gd name="T49" fmla="*/ 1497 h 4941"/>
              <a:gd name="T50" fmla="*/ 2746 w 4941"/>
              <a:gd name="T51" fmla="*/ 1445 h 4941"/>
              <a:gd name="T52" fmla="*/ 2789 w 4941"/>
              <a:gd name="T53" fmla="*/ 1395 h 4941"/>
              <a:gd name="T54" fmla="*/ 2849 w 4941"/>
              <a:gd name="T55" fmla="*/ 1364 h 4941"/>
              <a:gd name="T56" fmla="*/ 3269 w 4941"/>
              <a:gd name="T57" fmla="*/ 1360 h 4941"/>
              <a:gd name="T58" fmla="*/ 2743 w 4941"/>
              <a:gd name="T59" fmla="*/ 761 h 4941"/>
              <a:gd name="T60" fmla="*/ 4941 w 4941"/>
              <a:gd name="T61" fmla="*/ 0 h 4941"/>
              <a:gd name="T62" fmla="*/ 0 w 4941"/>
              <a:gd name="T63" fmla="*/ 4941 h 4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41" h="4941">
                <a:moveTo>
                  <a:pt x="2743" y="761"/>
                </a:moveTo>
                <a:lnTo>
                  <a:pt x="2661" y="762"/>
                </a:lnTo>
                <a:lnTo>
                  <a:pt x="2584" y="770"/>
                </a:lnTo>
                <a:lnTo>
                  <a:pt x="2515" y="782"/>
                </a:lnTo>
                <a:lnTo>
                  <a:pt x="2451" y="797"/>
                </a:lnTo>
                <a:lnTo>
                  <a:pt x="2393" y="816"/>
                </a:lnTo>
                <a:lnTo>
                  <a:pt x="2340" y="838"/>
                </a:lnTo>
                <a:lnTo>
                  <a:pt x="2294" y="865"/>
                </a:lnTo>
                <a:lnTo>
                  <a:pt x="2250" y="892"/>
                </a:lnTo>
                <a:lnTo>
                  <a:pt x="2213" y="924"/>
                </a:lnTo>
                <a:lnTo>
                  <a:pt x="2179" y="955"/>
                </a:lnTo>
                <a:lnTo>
                  <a:pt x="2150" y="988"/>
                </a:lnTo>
                <a:lnTo>
                  <a:pt x="2123" y="1024"/>
                </a:lnTo>
                <a:lnTo>
                  <a:pt x="2102" y="1059"/>
                </a:lnTo>
                <a:lnTo>
                  <a:pt x="2083" y="1095"/>
                </a:lnTo>
                <a:lnTo>
                  <a:pt x="2066" y="1130"/>
                </a:lnTo>
                <a:lnTo>
                  <a:pt x="2054" y="1166"/>
                </a:lnTo>
                <a:lnTo>
                  <a:pt x="2044" y="1201"/>
                </a:lnTo>
                <a:lnTo>
                  <a:pt x="2035" y="1235"/>
                </a:lnTo>
                <a:lnTo>
                  <a:pt x="2029" y="1267"/>
                </a:lnTo>
                <a:lnTo>
                  <a:pt x="2024" y="1298"/>
                </a:lnTo>
                <a:lnTo>
                  <a:pt x="2021" y="1327"/>
                </a:lnTo>
                <a:lnTo>
                  <a:pt x="2018" y="1352"/>
                </a:lnTo>
                <a:lnTo>
                  <a:pt x="2018" y="1374"/>
                </a:lnTo>
                <a:lnTo>
                  <a:pt x="2017" y="1394"/>
                </a:lnTo>
                <a:lnTo>
                  <a:pt x="2017" y="1410"/>
                </a:lnTo>
                <a:lnTo>
                  <a:pt x="2017" y="1422"/>
                </a:lnTo>
                <a:lnTo>
                  <a:pt x="2017" y="1894"/>
                </a:lnTo>
                <a:lnTo>
                  <a:pt x="1672" y="1894"/>
                </a:lnTo>
                <a:lnTo>
                  <a:pt x="1672" y="2469"/>
                </a:lnTo>
                <a:lnTo>
                  <a:pt x="2017" y="2469"/>
                </a:lnTo>
                <a:lnTo>
                  <a:pt x="2017" y="4180"/>
                </a:lnTo>
                <a:lnTo>
                  <a:pt x="2727" y="4180"/>
                </a:lnTo>
                <a:lnTo>
                  <a:pt x="2727" y="2469"/>
                </a:lnTo>
                <a:lnTo>
                  <a:pt x="3201" y="2469"/>
                </a:lnTo>
                <a:lnTo>
                  <a:pt x="3203" y="2465"/>
                </a:lnTo>
                <a:lnTo>
                  <a:pt x="3204" y="2451"/>
                </a:lnTo>
                <a:lnTo>
                  <a:pt x="3209" y="2429"/>
                </a:lnTo>
                <a:lnTo>
                  <a:pt x="3212" y="2399"/>
                </a:lnTo>
                <a:lnTo>
                  <a:pt x="3218" y="2361"/>
                </a:lnTo>
                <a:lnTo>
                  <a:pt x="3224" y="2318"/>
                </a:lnTo>
                <a:lnTo>
                  <a:pt x="3230" y="2268"/>
                </a:lnTo>
                <a:lnTo>
                  <a:pt x="3237" y="2214"/>
                </a:lnTo>
                <a:lnTo>
                  <a:pt x="3243" y="2156"/>
                </a:lnTo>
                <a:lnTo>
                  <a:pt x="3251" y="2093"/>
                </a:lnTo>
                <a:lnTo>
                  <a:pt x="3257" y="2027"/>
                </a:lnTo>
                <a:lnTo>
                  <a:pt x="3263" y="1960"/>
                </a:lnTo>
                <a:lnTo>
                  <a:pt x="3269" y="1891"/>
                </a:lnTo>
                <a:lnTo>
                  <a:pt x="2730" y="1891"/>
                </a:lnTo>
                <a:lnTo>
                  <a:pt x="2730" y="1497"/>
                </a:lnTo>
                <a:lnTo>
                  <a:pt x="2734" y="1472"/>
                </a:lnTo>
                <a:lnTo>
                  <a:pt x="2746" y="1445"/>
                </a:lnTo>
                <a:lnTo>
                  <a:pt x="2765" y="1419"/>
                </a:lnTo>
                <a:lnTo>
                  <a:pt x="2789" y="1395"/>
                </a:lnTo>
                <a:lnTo>
                  <a:pt x="2818" y="1377"/>
                </a:lnTo>
                <a:lnTo>
                  <a:pt x="2849" y="1364"/>
                </a:lnTo>
                <a:lnTo>
                  <a:pt x="2882" y="1360"/>
                </a:lnTo>
                <a:lnTo>
                  <a:pt x="3269" y="1360"/>
                </a:lnTo>
                <a:lnTo>
                  <a:pt x="3269" y="761"/>
                </a:lnTo>
                <a:lnTo>
                  <a:pt x="2743" y="761"/>
                </a:lnTo>
                <a:close/>
                <a:moveTo>
                  <a:pt x="0" y="0"/>
                </a:moveTo>
                <a:lnTo>
                  <a:pt x="4941" y="0"/>
                </a:lnTo>
                <a:lnTo>
                  <a:pt x="4941" y="4941"/>
                </a:lnTo>
                <a:lnTo>
                  <a:pt x="0" y="4941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101" y="2037308"/>
            <a:ext cx="22604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 </a:t>
            </a:r>
            <a:r>
              <a:rPr lang="en-US" sz="1200" b="1" dirty="0" smtClean="0"/>
              <a:t>Internship at IIST</a:t>
            </a:r>
            <a:endParaRPr lang="en-US" sz="1200" b="1" dirty="0"/>
          </a:p>
          <a:p>
            <a:r>
              <a:rPr lang="en-US" sz="1200" b="1" dirty="0" smtClean="0"/>
              <a:t>(Oct 10-January 10)</a:t>
            </a:r>
            <a:endParaRPr lang="en-US" sz="1200" b="1" dirty="0"/>
          </a:p>
          <a:p>
            <a:pPr algn="just"/>
            <a:r>
              <a:rPr lang="en-US" sz="1100" dirty="0" smtClean="0"/>
              <a:t>As </a:t>
            </a:r>
            <a:r>
              <a:rPr lang="en-US" sz="1100" dirty="0"/>
              <a:t>a web design intern at IIST Polytechnic, I had the opportunity to work alongside experienced professionals and learn valuable skills in web design. Through this experience, I gained hands-on experience in </a:t>
            </a:r>
            <a:r>
              <a:rPr lang="en-US" sz="1100" dirty="0" smtClean="0"/>
              <a:t>web design. </a:t>
            </a:r>
            <a:r>
              <a:rPr lang="en-US" sz="1400" b="1" dirty="0" smtClean="0">
                <a:solidFill>
                  <a:srgbClr val="00B0F0"/>
                </a:solidFill>
                <a:cs typeface="Segoe UI" panose="020B0502040204020203" pitchFamily="34" charset="0"/>
              </a:rPr>
              <a:t>  </a:t>
            </a:r>
            <a:endParaRPr lang="en-US" sz="1400" b="1" dirty="0">
              <a:solidFill>
                <a:srgbClr val="00B0F0"/>
              </a:solidFill>
              <a:cs typeface="Segoe UI" panose="020B0502040204020203" pitchFamily="34" charset="0"/>
            </a:endParaRP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/>
              <a:t>In my free time, I enjoy exploring typography and experimenting with new design techniques, which has helped me develop a strong creative vision and passion for web design.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/>
            </a:r>
            <a:br>
              <a:rPr lang="en-US" sz="1100" dirty="0"/>
            </a:br>
            <a:endParaRPr lang="en-US" sz="1100" dirty="0">
              <a:solidFill>
                <a:srgbClr val="00B0F0"/>
              </a:solidFill>
              <a:cs typeface="Segoe UI" panose="020B05020402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6731" y="1689680"/>
            <a:ext cx="19691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944030" y="3336546"/>
            <a:ext cx="3722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105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96895" y="2420987"/>
            <a:ext cx="456110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 </a:t>
            </a:r>
            <a:endParaRPr lang="en-US" sz="1100" dirty="0" smtClean="0"/>
          </a:p>
          <a:p>
            <a:pPr>
              <a:lnSpc>
                <a:spcPct val="200000"/>
              </a:lnSpc>
            </a:pPr>
            <a:r>
              <a:rPr lang="en-US" sz="1100" b="1" dirty="0" smtClean="0"/>
              <a:t>  Fathers Name:</a:t>
            </a:r>
            <a:r>
              <a:rPr lang="en-US" sz="1100" dirty="0" smtClean="0"/>
              <a:t> Md. Mohammad Ali</a:t>
            </a:r>
          </a:p>
          <a:p>
            <a:pPr>
              <a:lnSpc>
                <a:spcPct val="200000"/>
              </a:lnSpc>
            </a:pPr>
            <a:r>
              <a:rPr lang="en-US" sz="1100" b="1" dirty="0" smtClean="0"/>
              <a:t>  </a:t>
            </a:r>
            <a:r>
              <a:rPr lang="en-US" sz="1100" b="1" dirty="0"/>
              <a:t>Mothers Name:</a:t>
            </a:r>
            <a:r>
              <a:rPr lang="en-US" sz="1100" dirty="0"/>
              <a:t> </a:t>
            </a:r>
            <a:r>
              <a:rPr lang="en-US" sz="1100" dirty="0" err="1" smtClean="0"/>
              <a:t>Mst</a:t>
            </a:r>
            <a:r>
              <a:rPr lang="en-US" sz="1100" dirty="0" smtClean="0"/>
              <a:t>. </a:t>
            </a:r>
            <a:r>
              <a:rPr lang="en-US" sz="1100" dirty="0" err="1"/>
              <a:t>Bilkis</a:t>
            </a:r>
            <a:r>
              <a:rPr lang="en-US" sz="1100" dirty="0"/>
              <a:t> Begum</a:t>
            </a:r>
          </a:p>
          <a:p>
            <a:pPr>
              <a:lnSpc>
                <a:spcPct val="200000"/>
              </a:lnSpc>
            </a:pPr>
            <a:r>
              <a:rPr lang="en-US" sz="1100" b="1" dirty="0" smtClean="0"/>
              <a:t>  </a:t>
            </a:r>
            <a:r>
              <a:rPr lang="en-US" sz="1100" b="1" dirty="0"/>
              <a:t>Birthday:</a:t>
            </a:r>
            <a:r>
              <a:rPr lang="en-US" sz="1100" dirty="0"/>
              <a:t> </a:t>
            </a:r>
            <a:r>
              <a:rPr lang="en-US" sz="1100" dirty="0" smtClean="0"/>
              <a:t>May 11, 2002</a:t>
            </a:r>
            <a:endParaRPr lang="en-US" sz="1100" dirty="0"/>
          </a:p>
          <a:p>
            <a:pPr>
              <a:lnSpc>
                <a:spcPct val="200000"/>
              </a:lnSpc>
            </a:pPr>
            <a:r>
              <a:rPr lang="en-US" sz="1100" b="1" dirty="0"/>
              <a:t>  Marital Status:</a:t>
            </a:r>
            <a:r>
              <a:rPr lang="en-US" sz="1100" dirty="0"/>
              <a:t> Unmarried</a:t>
            </a:r>
          </a:p>
          <a:p>
            <a:pPr>
              <a:lnSpc>
                <a:spcPct val="200000"/>
              </a:lnSpc>
            </a:pPr>
            <a:r>
              <a:rPr lang="en-US" sz="1100" dirty="0"/>
              <a:t>  </a:t>
            </a:r>
            <a:r>
              <a:rPr lang="en-US" sz="1100" b="1" dirty="0"/>
              <a:t>Present Address:</a:t>
            </a:r>
            <a:r>
              <a:rPr lang="en-US" sz="1100" dirty="0"/>
              <a:t> </a:t>
            </a:r>
            <a:r>
              <a:rPr lang="en-US" sz="1100" dirty="0" smtClean="0"/>
              <a:t>25/41,Rajabari,Genda,Savar </a:t>
            </a:r>
            <a:r>
              <a:rPr lang="en-US" sz="1100" dirty="0"/>
              <a:t>-1340, Dhaka</a:t>
            </a:r>
            <a:r>
              <a:rPr lang="en-US" sz="1100" b="1" dirty="0" smtClean="0"/>
              <a:t>  </a:t>
            </a:r>
          </a:p>
          <a:p>
            <a:pPr>
              <a:lnSpc>
                <a:spcPct val="200000"/>
              </a:lnSpc>
            </a:pPr>
            <a:r>
              <a:rPr lang="en-US" sz="1100" b="1" dirty="0"/>
              <a:t> </a:t>
            </a:r>
            <a:r>
              <a:rPr lang="en-US" sz="1100" b="1" dirty="0" smtClean="0"/>
              <a:t> Permanent </a:t>
            </a:r>
            <a:r>
              <a:rPr lang="en-US" sz="1100" b="1" dirty="0"/>
              <a:t>Address:</a:t>
            </a:r>
            <a:r>
              <a:rPr lang="en-US" sz="1100" dirty="0"/>
              <a:t> 25/41,Rajabari,Genda,Savar -1340, </a:t>
            </a:r>
            <a:r>
              <a:rPr lang="en-US" sz="1100" dirty="0" smtClean="0"/>
              <a:t>Dhaka</a:t>
            </a:r>
          </a:p>
          <a:p>
            <a:pPr marL="60325" algn="just">
              <a:lnSpc>
                <a:spcPct val="200000"/>
              </a:lnSpc>
            </a:pPr>
            <a:r>
              <a:rPr lang="en-US" sz="1100" b="1" dirty="0" smtClean="0"/>
              <a:t>The information provided in this CV is accurate and complete to the best  of my knowledge and belief.</a:t>
            </a:r>
            <a:endParaRPr lang="en-US" sz="1100" dirty="0" smtClean="0"/>
          </a:p>
          <a:p>
            <a:pPr>
              <a:lnSpc>
                <a:spcPct val="150000"/>
              </a:lnSpc>
            </a:pPr>
            <a:r>
              <a:rPr lang="en-US" sz="1100" b="1" dirty="0" smtClean="0"/>
              <a:t>  Sincerely yours,</a:t>
            </a:r>
          </a:p>
          <a:p>
            <a:pPr>
              <a:lnSpc>
                <a:spcPct val="150000"/>
              </a:lnSpc>
            </a:pPr>
            <a:r>
              <a:rPr lang="en-US" sz="1100" b="1" dirty="0" smtClean="0"/>
              <a:t>  </a:t>
            </a:r>
            <a:r>
              <a:rPr lang="en-US" sz="1100" dirty="0" err="1"/>
              <a:t>Shamsi</a:t>
            </a:r>
            <a:r>
              <a:rPr lang="en-US" sz="1100" dirty="0"/>
              <a:t> </a:t>
            </a:r>
            <a:r>
              <a:rPr lang="en-US" sz="1100" dirty="0" err="1"/>
              <a:t>Juma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" y="1257123"/>
            <a:ext cx="247037" cy="247037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71747" y="233261"/>
            <a:ext cx="240209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3" name="TextBox 92"/>
          <p:cNvSpPr txBox="1"/>
          <p:nvPr/>
        </p:nvSpPr>
        <p:spPr>
          <a:xfrm>
            <a:off x="271422" y="186171"/>
            <a:ext cx="1320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CONTACT DETAILS</a:t>
            </a:r>
            <a:endParaRPr lang="id-ID" sz="1200" b="1" dirty="0">
              <a:solidFill>
                <a:srgbClr val="00B0F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9012" y="1868298"/>
            <a:ext cx="240209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1747" y="3940745"/>
            <a:ext cx="240209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62DA09E1-B456-4548-814C-4ECF4A4C50B6}"/>
              </a:ext>
            </a:extLst>
          </p:cNvPr>
          <p:cNvSpPr txBox="1"/>
          <p:nvPr/>
        </p:nvSpPr>
        <p:spPr>
          <a:xfrm>
            <a:off x="2618404" y="186171"/>
            <a:ext cx="918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sz="1200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EDUCATION</a:t>
            </a:r>
            <a:endParaRPr lang="en-AU" sz="12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D8EE575-A332-4FDC-8D91-ABAB4F7531CC}"/>
              </a:ext>
            </a:extLst>
          </p:cNvPr>
          <p:cNvSpPr/>
          <p:nvPr/>
        </p:nvSpPr>
        <p:spPr>
          <a:xfrm>
            <a:off x="2343963" y="2482153"/>
            <a:ext cx="240209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  </a:t>
            </a:r>
            <a:endParaRPr lang="id-ID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C2B4A43-7365-4595-914A-2F5C1251CB28}"/>
              </a:ext>
            </a:extLst>
          </p:cNvPr>
          <p:cNvSpPr/>
          <p:nvPr/>
        </p:nvSpPr>
        <p:spPr>
          <a:xfrm>
            <a:off x="2368642" y="229421"/>
            <a:ext cx="240209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  </a:t>
            </a:r>
            <a:endParaRPr lang="id-ID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A8FE5D2-7F19-4B19-A2C4-FF7082487AA3}"/>
              </a:ext>
            </a:extLst>
          </p:cNvPr>
          <p:cNvSpPr txBox="1"/>
          <p:nvPr/>
        </p:nvSpPr>
        <p:spPr>
          <a:xfrm>
            <a:off x="271422" y="1818183"/>
            <a:ext cx="162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WORKING EXPERIENCE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E18896B-8A55-480F-BFC0-311BDA94C4BC}"/>
              </a:ext>
            </a:extLst>
          </p:cNvPr>
          <p:cNvSpPr txBox="1"/>
          <p:nvPr/>
        </p:nvSpPr>
        <p:spPr>
          <a:xfrm>
            <a:off x="233285" y="3902232"/>
            <a:ext cx="162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HOBBIES &amp; INTERESTS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32331"/>
              </p:ext>
            </p:extLst>
          </p:nvPr>
        </p:nvGraphicFramePr>
        <p:xfrm>
          <a:off x="2372091" y="551934"/>
          <a:ext cx="4399901" cy="1598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103"/>
                <a:gridCol w="633743"/>
                <a:gridCol w="1539089"/>
                <a:gridCol w="715224"/>
                <a:gridCol w="633742"/>
              </a:tblGrid>
              <a:tr h="408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 (Body)"/>
                        </a:rPr>
                        <a:t>Exam</a:t>
                      </a:r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Vrinda"/>
                        </a:rPr>
                        <a:t>Group</a:t>
                      </a:r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 (Body)"/>
                        </a:rPr>
                        <a:t>Institute</a:t>
                      </a:r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 (Body)"/>
                        </a:rPr>
                        <a:t>Result</a:t>
                      </a:r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Vrinda"/>
                        </a:rPr>
                        <a:t>Year</a:t>
                      </a:r>
                      <a:endParaRPr lang="en-US" sz="11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461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Vrinda"/>
                        </a:rPr>
                        <a:t>S.S.C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Vrinda"/>
                        </a:rPr>
                        <a:t>Science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Vrinda"/>
                        </a:rPr>
                        <a:t>Kamrunnesa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Vrinda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Vrinda"/>
                        </a:rPr>
                        <a:t>Govt.Girls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Vrinda"/>
                        </a:rPr>
                        <a:t> High school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Vrinda"/>
                        </a:rPr>
                        <a:t>5.00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Vrinda"/>
                        </a:rPr>
                        <a:t>2018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727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Diploma in Engineering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Vrinda"/>
                        </a:rPr>
                        <a:t>CSE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Dhaka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Mohila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Polytechnic Institute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Vrinda"/>
                        </a:rPr>
                        <a:t>3.95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Vrinda"/>
                        </a:rPr>
                        <a:t>2023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 (Body)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571336" y="2438904"/>
            <a:ext cx="1294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+mj-lt"/>
              </a:rPr>
              <a:t>ADDITIONAL INFO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747" y="5304401"/>
            <a:ext cx="240209" cy="190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E18896B-8A55-480F-BFC0-311BDA94C4BC}"/>
              </a:ext>
            </a:extLst>
          </p:cNvPr>
          <p:cNvSpPr txBox="1"/>
          <p:nvPr/>
        </p:nvSpPr>
        <p:spPr>
          <a:xfrm>
            <a:off x="233285" y="5265888"/>
            <a:ext cx="162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+mj-lt"/>
                <a:cs typeface="Segoe UI" panose="020B0502040204020203" pitchFamily="34" charset="0"/>
              </a:rPr>
              <a:t> REFFERENCE</a:t>
            </a:r>
            <a:endParaRPr lang="en-US" sz="1200" b="1" dirty="0">
              <a:solidFill>
                <a:srgbClr val="00B0F0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44194" y="3823805"/>
            <a:ext cx="19691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101" y="5196393"/>
            <a:ext cx="2466975" cy="339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endParaRPr lang="en-US" sz="1100" b="1" dirty="0" smtClean="0">
              <a:solidFill>
                <a:prstClr val="black"/>
              </a:solidFill>
              <a:cs typeface="Segoe UI Light" panose="020B0502040204020203" pitchFamily="34" charset="0"/>
            </a:endParaRPr>
          </a:p>
          <a:p>
            <a:pPr lvl="0" fontAlgn="base"/>
            <a:endParaRPr lang="en-US" sz="1100" b="1" dirty="0">
              <a:solidFill>
                <a:prstClr val="black"/>
              </a:solidFill>
              <a:cs typeface="Segoe UI Light" panose="020B0502040204020203" pitchFamily="34" charset="0"/>
            </a:endParaRPr>
          </a:p>
          <a:p>
            <a:pPr lvl="0" fontAlgn="base"/>
            <a:r>
              <a:rPr lang="en-US" sz="1100" b="1" dirty="0" smtClean="0">
                <a:solidFill>
                  <a:prstClr val="black"/>
                </a:solidFill>
                <a:cs typeface="Segoe UI Light" panose="020B0502040204020203" pitchFamily="34" charset="0"/>
              </a:rPr>
              <a:t>Name</a:t>
            </a:r>
            <a:r>
              <a:rPr lang="en-US" sz="1100" b="1" dirty="0">
                <a:solidFill>
                  <a:prstClr val="black"/>
                </a:solidFill>
                <a:cs typeface="Segoe UI Light" panose="020B0502040204020203" pitchFamily="34" charset="0"/>
              </a:rPr>
              <a:t>: </a:t>
            </a:r>
            <a:r>
              <a:rPr lang="en-US" sz="1100" b="1" dirty="0">
                <a:solidFill>
                  <a:prstClr val="black"/>
                </a:solidFill>
              </a:rPr>
              <a:t>Dr. Sheikh Abu Reza</a:t>
            </a:r>
          </a:p>
          <a:p>
            <a:pPr lvl="0">
              <a:lnSpc>
                <a:spcPct val="150000"/>
              </a:lnSpc>
              <a:buClr>
                <a:srgbClr val="00B0F0"/>
              </a:buClr>
              <a:buSzPct val="100000"/>
            </a:pPr>
            <a:r>
              <a:rPr lang="en-US" sz="1100" b="1" dirty="0">
                <a:solidFill>
                  <a:prstClr val="black"/>
                </a:solidFill>
                <a:cs typeface="Segoe UI Light" panose="020B0502040204020203" pitchFamily="34" charset="0"/>
              </a:rPr>
              <a:t>Organization</a:t>
            </a:r>
            <a:r>
              <a:rPr lang="en-US" sz="1100" dirty="0">
                <a:solidFill>
                  <a:prstClr val="black"/>
                </a:solidFill>
                <a:cs typeface="Segoe UI Light" panose="020B0502040204020203" pitchFamily="34" charset="0"/>
              </a:rPr>
              <a:t>: </a:t>
            </a:r>
            <a:r>
              <a:rPr lang="fr-FR" sz="1100" dirty="0">
                <a:solidFill>
                  <a:prstClr val="black"/>
                </a:solidFill>
                <a:cs typeface="Segoe UI Light" panose="020B0502040204020203" pitchFamily="34" charset="0"/>
              </a:rPr>
              <a:t>IIST </a:t>
            </a:r>
            <a:r>
              <a:rPr lang="fr-FR" sz="1100" dirty="0" err="1">
                <a:solidFill>
                  <a:prstClr val="black"/>
                </a:solidFill>
                <a:cs typeface="Segoe UI Light" panose="020B0502040204020203" pitchFamily="34" charset="0"/>
              </a:rPr>
              <a:t>Polytechnic</a:t>
            </a:r>
            <a:r>
              <a:rPr lang="fr-FR" sz="1100" dirty="0">
                <a:solidFill>
                  <a:prstClr val="black"/>
                </a:solidFill>
                <a:cs typeface="Segoe UI Light" panose="020B0502040204020203" pitchFamily="34" charset="0"/>
              </a:rPr>
              <a:t> </a:t>
            </a:r>
          </a:p>
          <a:p>
            <a:pPr lvl="0">
              <a:lnSpc>
                <a:spcPct val="150000"/>
              </a:lnSpc>
              <a:buClr>
                <a:srgbClr val="00B0F0"/>
              </a:buClr>
              <a:buSzPct val="100000"/>
            </a:pPr>
            <a:r>
              <a:rPr lang="en-US" sz="1100" b="1" dirty="0">
                <a:solidFill>
                  <a:prstClr val="black"/>
                </a:solidFill>
                <a:cs typeface="Segoe UI Light" panose="020B0502040204020203" pitchFamily="34" charset="0"/>
              </a:rPr>
              <a:t>Designation</a:t>
            </a:r>
            <a:r>
              <a:rPr lang="en-US" sz="1100" dirty="0">
                <a:solidFill>
                  <a:prstClr val="black"/>
                </a:solidFill>
                <a:cs typeface="Segoe UI Light" panose="020B0502040204020203" pitchFamily="34" charset="0"/>
              </a:rPr>
              <a:t>: </a:t>
            </a:r>
            <a:r>
              <a:rPr lang="en-AU" sz="1100" dirty="0">
                <a:solidFill>
                  <a:prstClr val="black"/>
                </a:solidFill>
                <a:cs typeface="Segoe UI Light" panose="020B0502040204020203" pitchFamily="34" charset="0"/>
              </a:rPr>
              <a:t>Director (Admin)</a:t>
            </a:r>
          </a:p>
          <a:p>
            <a:pPr lvl="0">
              <a:lnSpc>
                <a:spcPct val="150000"/>
              </a:lnSpc>
              <a:buClr>
                <a:srgbClr val="00B0F0"/>
              </a:buClr>
              <a:buSzPct val="100000"/>
            </a:pPr>
            <a:r>
              <a:rPr lang="en-US" sz="1100" b="1" dirty="0">
                <a:solidFill>
                  <a:prstClr val="black"/>
                </a:solidFill>
                <a:cs typeface="Segoe UI Light" panose="020B0502040204020203" pitchFamily="34" charset="0"/>
              </a:rPr>
              <a:t>Mobile</a:t>
            </a:r>
            <a:r>
              <a:rPr lang="en-US" sz="1100" dirty="0">
                <a:solidFill>
                  <a:prstClr val="black"/>
                </a:solidFill>
                <a:cs typeface="Segoe UI Light" panose="020B0502040204020203" pitchFamily="34" charset="0"/>
              </a:rPr>
              <a:t>: +</a:t>
            </a:r>
            <a:r>
              <a:rPr lang="en-US" sz="1100" dirty="0" smtClean="0">
                <a:solidFill>
                  <a:prstClr val="black"/>
                </a:solidFill>
                <a:cs typeface="Segoe UI Light" panose="020B0502040204020203" pitchFamily="34" charset="0"/>
              </a:rPr>
              <a:t>8801711802800</a:t>
            </a:r>
            <a:endParaRPr lang="en-US" sz="1100" dirty="0">
              <a:solidFill>
                <a:prstClr val="black"/>
              </a:solidFill>
              <a:cs typeface="Segoe UI Light" panose="020B0502040204020203" pitchFamily="34" charset="0"/>
            </a:endParaRPr>
          </a:p>
          <a:p>
            <a:pPr lvl="0" algn="just">
              <a:lnSpc>
                <a:spcPct val="150000"/>
              </a:lnSpc>
              <a:buClr>
                <a:srgbClr val="00B0F0"/>
              </a:buClr>
              <a:buSzPct val="100000"/>
            </a:pPr>
            <a:r>
              <a:rPr lang="en-US" sz="1100" b="1" dirty="0">
                <a:solidFill>
                  <a:prstClr val="black"/>
                </a:solidFill>
                <a:cs typeface="Segoe UI Light" panose="020B0502040204020203" pitchFamily="34" charset="0"/>
              </a:rPr>
              <a:t>Relation</a:t>
            </a:r>
            <a:r>
              <a:rPr lang="en-US" sz="1100" dirty="0">
                <a:solidFill>
                  <a:prstClr val="black"/>
                </a:solidFill>
                <a:cs typeface="Segoe UI Light" panose="020B0502040204020203" pitchFamily="34" charset="0"/>
              </a:rPr>
              <a:t>: Teacher</a:t>
            </a:r>
          </a:p>
          <a:p>
            <a:pPr lvl="0" algn="just">
              <a:lnSpc>
                <a:spcPct val="150000"/>
              </a:lnSpc>
              <a:buClr>
                <a:srgbClr val="00B0F0"/>
              </a:buClr>
              <a:buSzPct val="100000"/>
            </a:pPr>
            <a:endParaRPr lang="en-US" sz="1100" dirty="0">
              <a:solidFill>
                <a:prstClr val="black"/>
              </a:solidFill>
              <a:cs typeface="Segoe UI Light" panose="020B0502040204020203" pitchFamily="34" charset="0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SzPct val="100000"/>
            </a:pPr>
            <a:r>
              <a:rPr lang="en-US" sz="1100" b="1" dirty="0">
                <a:solidFill>
                  <a:prstClr val="black"/>
                </a:solidFill>
                <a:cs typeface="Segoe UI Light" panose="020B0502040204020203" pitchFamily="34" charset="0"/>
              </a:rPr>
              <a:t>Name: </a:t>
            </a:r>
            <a:r>
              <a:rPr lang="en-US" sz="1100" dirty="0" err="1">
                <a:solidFill>
                  <a:prstClr val="black"/>
                </a:solidFill>
                <a:cs typeface="Segoe UI Light" panose="020B0502040204020203" pitchFamily="34" charset="0"/>
              </a:rPr>
              <a:t>Md</a:t>
            </a:r>
            <a:r>
              <a:rPr lang="en-US" sz="1100" dirty="0">
                <a:solidFill>
                  <a:prstClr val="black"/>
                </a:solidFill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/>
                </a:solidFill>
                <a:cs typeface="Segoe UI Light" panose="020B0502040204020203" pitchFamily="34" charset="0"/>
              </a:rPr>
              <a:t>Abidur</a:t>
            </a:r>
            <a:r>
              <a:rPr lang="en-US" sz="1100" dirty="0">
                <a:solidFill>
                  <a:prstClr val="black"/>
                </a:solidFill>
                <a:cs typeface="Segoe UI Light" panose="020B0502040204020203" pitchFamily="34" charset="0"/>
              </a:rPr>
              <a:t> Rahman Shaon</a:t>
            </a:r>
          </a:p>
          <a:p>
            <a:pPr lvl="0">
              <a:lnSpc>
                <a:spcPct val="150000"/>
              </a:lnSpc>
              <a:buClr>
                <a:srgbClr val="00B0F0"/>
              </a:buClr>
              <a:buSzPct val="100000"/>
            </a:pPr>
            <a:r>
              <a:rPr lang="en-US" sz="1100" b="1" dirty="0">
                <a:solidFill>
                  <a:prstClr val="black"/>
                </a:solidFill>
                <a:cs typeface="Segoe UI Light" panose="020B0502040204020203" pitchFamily="34" charset="0"/>
              </a:rPr>
              <a:t>Organization</a:t>
            </a:r>
            <a:r>
              <a:rPr lang="en-US" sz="1100" dirty="0">
                <a:solidFill>
                  <a:prstClr val="black"/>
                </a:solidFill>
                <a:cs typeface="Segoe UI Light" panose="020B0502040204020203" pitchFamily="34" charset="0"/>
              </a:rPr>
              <a:t>: </a:t>
            </a:r>
            <a:r>
              <a:rPr lang="fr-FR" sz="1100" dirty="0">
                <a:solidFill>
                  <a:prstClr val="black"/>
                </a:solidFill>
                <a:cs typeface="Segoe UI Light" panose="020B0502040204020203" pitchFamily="34" charset="0"/>
              </a:rPr>
              <a:t>SEIP</a:t>
            </a:r>
          </a:p>
          <a:p>
            <a:pPr lvl="0">
              <a:lnSpc>
                <a:spcPct val="150000"/>
              </a:lnSpc>
              <a:buClr>
                <a:srgbClr val="00B0F0"/>
              </a:buClr>
              <a:buSzPct val="100000"/>
            </a:pPr>
            <a:r>
              <a:rPr lang="en-US" sz="1100" b="1" dirty="0">
                <a:solidFill>
                  <a:prstClr val="black"/>
                </a:solidFill>
                <a:cs typeface="Segoe UI Light" panose="020B0502040204020203" pitchFamily="34" charset="0"/>
              </a:rPr>
              <a:t>Designation</a:t>
            </a:r>
            <a:r>
              <a:rPr lang="en-US" sz="1100" dirty="0">
                <a:solidFill>
                  <a:prstClr val="black"/>
                </a:solidFill>
                <a:cs typeface="Segoe UI Light" panose="020B0502040204020203" pitchFamily="34" charset="0"/>
              </a:rPr>
              <a:t>: </a:t>
            </a:r>
            <a:r>
              <a:rPr lang="en-AU" sz="1100" dirty="0">
                <a:solidFill>
                  <a:prstClr val="black"/>
                </a:solidFill>
                <a:cs typeface="Segoe UI Light" panose="020B0502040204020203" pitchFamily="34" charset="0"/>
              </a:rPr>
              <a:t>Web Designer</a:t>
            </a:r>
            <a:endParaRPr lang="en-AU" sz="900" dirty="0">
              <a:solidFill>
                <a:prstClr val="black"/>
              </a:solidFill>
              <a:cs typeface="Segoe UI Light" panose="020B0502040204020203" pitchFamily="34" charset="0"/>
            </a:endParaRPr>
          </a:p>
          <a:p>
            <a:pPr lvl="0" algn="just">
              <a:lnSpc>
                <a:spcPct val="150000"/>
              </a:lnSpc>
              <a:buClr>
                <a:srgbClr val="00B0F0"/>
              </a:buClr>
              <a:buSzPct val="100000"/>
            </a:pPr>
            <a:r>
              <a:rPr lang="en-US" sz="1100" b="1" dirty="0">
                <a:solidFill>
                  <a:prstClr val="black"/>
                </a:solidFill>
                <a:cs typeface="Segoe UI Light" panose="020B0502040204020203" pitchFamily="34" charset="0"/>
              </a:rPr>
              <a:t>Mobile</a:t>
            </a:r>
            <a:r>
              <a:rPr lang="en-US" sz="1100" dirty="0">
                <a:solidFill>
                  <a:prstClr val="black"/>
                </a:solidFill>
                <a:cs typeface="Segoe UI Light" panose="020B0502040204020203" pitchFamily="34" charset="0"/>
              </a:rPr>
              <a:t>: +8801531958323</a:t>
            </a:r>
          </a:p>
          <a:p>
            <a:pPr lvl="0" algn="just">
              <a:lnSpc>
                <a:spcPct val="150000"/>
              </a:lnSpc>
              <a:buClr>
                <a:srgbClr val="00B0F0"/>
              </a:buClr>
              <a:buSzPct val="100000"/>
            </a:pPr>
            <a:r>
              <a:rPr lang="en-US" sz="1100" b="1" dirty="0">
                <a:solidFill>
                  <a:prstClr val="black"/>
                </a:solidFill>
                <a:cs typeface="Segoe UI Light" panose="020B0502040204020203" pitchFamily="34" charset="0"/>
              </a:rPr>
              <a:t>Relation</a:t>
            </a:r>
            <a:r>
              <a:rPr lang="en-US" sz="1100" dirty="0">
                <a:solidFill>
                  <a:prstClr val="black"/>
                </a:solidFill>
                <a:cs typeface="Segoe UI Light" panose="020B0502040204020203" pitchFamily="34" charset="0"/>
              </a:rPr>
              <a:t>: Teacher</a:t>
            </a:r>
            <a:endParaRPr lang="en-US" sz="1100" dirty="0">
              <a:solidFill>
                <a:srgbClr val="00B0F0"/>
              </a:solidFill>
              <a:cs typeface="Segoe UI" panose="020B0502040204020203" pitchFamily="34" charset="0"/>
            </a:endParaRPr>
          </a:p>
          <a:p>
            <a:pPr lvl="0" algn="just">
              <a:lnSpc>
                <a:spcPct val="150000"/>
              </a:lnSpc>
              <a:buClr>
                <a:srgbClr val="00B0F0"/>
              </a:buClr>
              <a:buSzPct val="100000"/>
            </a:pPr>
            <a:endParaRPr lang="en-US" sz="1100" dirty="0">
              <a:solidFill>
                <a:prstClr val="black"/>
              </a:solidFill>
              <a:cs typeface="Segoe UI Light" panose="020B0502040204020203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63870" y="5140839"/>
            <a:ext cx="19691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94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</TotalTime>
  <Words>406</Words>
  <Application>Microsoft Office PowerPoint</Application>
  <PresentationFormat>A4 Paper (210x297 mm)</PresentationFormat>
  <Paragraphs>112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CV 3 Colour</dc:title>
  <dc:creator>shaon;shaon abid</dc:creator>
  <cp:lastModifiedBy>Juma</cp:lastModifiedBy>
  <cp:revision>173</cp:revision>
  <dcterms:created xsi:type="dcterms:W3CDTF">2016-10-03T21:09:16Z</dcterms:created>
  <dcterms:modified xsi:type="dcterms:W3CDTF">2023-06-23T00:48:52Z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Resume CV 3 Colour</vt:lpwstr>
  </property>
  <property fmtid="{D5CDD505-2E9C-101B-9397-08002B2CF9AE}" pid="3" name="SlideDescription">
    <vt:lpwstr/>
  </property>
</Properties>
</file>