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6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2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7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9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1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3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7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1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74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931C-0699-4827-971B-40E42A6F796A}" type="datetimeFigureOut">
              <a:rPr lang="uk-UA" smtClean="0"/>
              <a:t>21.09.2023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4CD6BF-EBC5-41F0-9189-61C3C4D40836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65419-D7D2-4854-ADF1-593720304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ПРЕЗЕНТАЦІЯ ПРОЄКТУ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C132C28-0BB0-4EFA-ABE1-B4FDC969B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КОРПОРАТИВНИЙ САЙТ ДЛЯ РЕКЛАМИ НАВЧАЛЬНИХ КУРСІВ</a:t>
            </a:r>
          </a:p>
        </p:txBody>
      </p:sp>
    </p:spTree>
    <p:extLst>
      <p:ext uri="{BB962C8B-B14F-4D97-AF65-F5344CB8AC3E}">
        <p14:creationId xmlns:p14="http://schemas.microsoft.com/office/powerpoint/2010/main" val="186928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E73F8F-96A5-45B2-9220-DFE973FA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9" y="1312134"/>
            <a:ext cx="5718333" cy="34867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215AB9-C0E1-49F4-9EAC-F897775FA77D}"/>
              </a:ext>
            </a:extLst>
          </p:cNvPr>
          <p:cNvSpPr txBox="1"/>
          <p:nvPr/>
        </p:nvSpPr>
        <p:spPr>
          <a:xfrm>
            <a:off x="2438399" y="338225"/>
            <a:ext cx="73152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6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Зовнішній вигляд хедера, футера та сторінки з викладачами 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9CD25-ABFF-42F5-9CF9-F1A03A2CB3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2516" y="1985217"/>
            <a:ext cx="6119495" cy="4102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56C32C-2B58-449A-BEAD-AA05A1A7C0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72516" y="2395427"/>
            <a:ext cx="6119495" cy="11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8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3BCF07-621F-47EE-9706-391E6883BB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6252" y="3517777"/>
            <a:ext cx="6119495" cy="2606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215AB9-C0E1-49F4-9EAC-F897775FA77D}"/>
              </a:ext>
            </a:extLst>
          </p:cNvPr>
          <p:cNvSpPr txBox="1"/>
          <p:nvPr/>
        </p:nvSpPr>
        <p:spPr>
          <a:xfrm>
            <a:off x="2438400" y="302714"/>
            <a:ext cx="73152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6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Частковий дизайн інших сторінок веб-сайту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CF33BE-1D0E-4EAD-AFEE-D1064CA620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525" y="766111"/>
            <a:ext cx="4006699" cy="27705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8D3867-30D1-4E59-86C1-5137610125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94076" y="766111"/>
            <a:ext cx="3766398" cy="327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77F35-3347-461D-893C-68CFE80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52043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B6EF8F-CB07-4574-BC3C-2ED5F6EA22BB}"/>
              </a:ext>
            </a:extLst>
          </p:cNvPr>
          <p:cNvSpPr txBox="1"/>
          <p:nvPr/>
        </p:nvSpPr>
        <p:spPr>
          <a:xfrm>
            <a:off x="707254" y="700941"/>
            <a:ext cx="10777491" cy="476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розвитком технологій та високим попитом на навички програмування створення корпоративних веб-сайтів для навчання програмуванню стає надзвичайно актуальним. Ці веб-сайти дозволяють компаніям та освітнім установам створювати зручні та доступні платформи для навчання програмуванню та розвитку інформаційних технологій.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Корпоративний веб-сайт для навчання програмування - це онлайн-ресурс, який надає доступ до навчального вмісту, ресурсів та інструментів для людей, які бажають вивчати програмування та розробку програмного забезпечення.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Метою даного проекту є створення корпоративного веб-сайту для навчання програмуванню, який буде надавати ефективний та зручний інструмент для отримання інформації щодо курсів на які можна записатись.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189A8-1923-44BF-90C2-8853029D7FA2}"/>
              </a:ext>
            </a:extLst>
          </p:cNvPr>
          <p:cNvSpPr txBox="1"/>
          <p:nvPr/>
        </p:nvSpPr>
        <p:spPr>
          <a:xfrm>
            <a:off x="383219" y="644936"/>
            <a:ext cx="11425562" cy="556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Веб-розробка — це мистецтво створення веб-сайту та забезпечення стабільності під час його користуванням. Веб-розробники використовують різні мови програмування для досягнення цієї мети, і серед команд зазвичай є людина або кілька людей, які повністю займаються веб-розробкою. Їх зазвичай поділяють на три типи: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бекенд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розробка повного стеку. Кожен тип має унікальну роль, яка сприяє роботі веб-сайту.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Саму розробку можна розбити на кілька етапів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Планування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Дизайн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Розробка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Наповнення контентом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Тестування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55E5B-3D78-4B42-B6AD-FA269607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50" y="1770066"/>
            <a:ext cx="5024391" cy="466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01A38-2C7E-4AC5-8405-B76727A04078}"/>
              </a:ext>
            </a:extLst>
          </p:cNvPr>
          <p:cNvSpPr txBox="1"/>
          <p:nvPr/>
        </p:nvSpPr>
        <p:spPr>
          <a:xfrm>
            <a:off x="161277" y="235311"/>
            <a:ext cx="9937353" cy="5680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 час створення веб-сайтів розробник використовує велику кількість різноманітних інструментів. В цьому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проєкті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використовуватимуться такі з них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(мова розмітки гіпертексту) — це текстовий підхід до опису того, як структуровано вміст, що міститься у файлі HTML. Ця розмітка повідомляє веб-браузеру, як відображати текст, зображення та інші форми мультимедіа на веб-сторінці.</a:t>
            </a:r>
            <a:r>
              <a:rPr lang="uk-U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розшифровується як каскадні таблиці стилів. Це мова таблиць стилів, яка використовується для опису вигляду та форматування документа, написаного мовою розмітки. Він надає додаткові функції до HTML. Зазвичай він використовується з HTML для зміни стилю веб-сторінок та інтерфейсу користувача.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Vue.js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насамперед призначений для створення інтерактивних і візуально привабливих веб-інтерфейсів і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односторінкових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програм. Переваги Vue.js розширюються за допомогою HTML та інших корисних плагінів. Розробники також використовують його для настільних і мобільних додатків.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ML5 Logo transparent PNG - StickPNG">
            <a:extLst>
              <a:ext uri="{FF2B5EF4-FFF2-40B4-BE49-F238E27FC236}">
                <a16:creationId xmlns:a16="http://schemas.microsoft.com/office/drawing/2014/main" id="{458CB56D-FE1F-4137-BA03-22C591F0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652" y="556334"/>
            <a:ext cx="1569868" cy="15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3 Logo PNG Transparent &amp; SVG Vector - Freebie Supply">
            <a:extLst>
              <a:ext uri="{FF2B5EF4-FFF2-40B4-BE49-F238E27FC236}">
                <a16:creationId xmlns:a16="http://schemas.microsoft.com/office/drawing/2014/main" id="{18108119-9AF4-47BD-87CA-8869F40D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661" y="2343835"/>
            <a:ext cx="1690914" cy="1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497B047-9CE3-490E-83F9-923828553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75" y="4252383"/>
            <a:ext cx="1569868" cy="15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01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82866E-3081-4F4F-B78E-7211E4B698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0373" y="1555750"/>
            <a:ext cx="6119495" cy="374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D2A12-251A-4F9E-9E93-3AAABEABA92B}"/>
              </a:ext>
            </a:extLst>
          </p:cNvPr>
          <p:cNvSpPr txBox="1"/>
          <p:nvPr/>
        </p:nvSpPr>
        <p:spPr>
          <a:xfrm>
            <a:off x="142132" y="146421"/>
            <a:ext cx="5459678" cy="559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цьому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проєкті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розглядається процес створення корпоративних веб-сайтів для навчання програмуванню. Корпоративні сайти для навчання програмуванню стають важливим інструментом для організацій та навчальних закладів, оскільки вони надають можливість ефективно представити інформацію про курси програмування.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Успішне створення корпоративного сайту для навчання програмуванню залежить від ретельного аналізу потреб користувачів, розробки контенту та функціоналу сайту, створення зручного інтерфейсу та забезпечення якісного навчання програмуванню.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405EE-246A-4B3A-A7DD-ED8219AF795B}"/>
              </a:ext>
            </a:extLst>
          </p:cNvPr>
          <p:cNvSpPr txBox="1"/>
          <p:nvPr/>
        </p:nvSpPr>
        <p:spPr>
          <a:xfrm>
            <a:off x="6158884" y="794549"/>
            <a:ext cx="610339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труктура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веб-сайту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15AB9-C0E1-49F4-9EAC-F897775FA77D}"/>
              </a:ext>
            </a:extLst>
          </p:cNvPr>
          <p:cNvSpPr txBox="1"/>
          <p:nvPr/>
        </p:nvSpPr>
        <p:spPr>
          <a:xfrm>
            <a:off x="4243895" y="293836"/>
            <a:ext cx="370420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Дизайн головної сторінки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299D3B-7EFF-4475-A364-ADC1E7719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6252" y="1001395"/>
            <a:ext cx="6119495" cy="48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15AB9-C0E1-49F4-9EAC-F897775FA77D}"/>
              </a:ext>
            </a:extLst>
          </p:cNvPr>
          <p:cNvSpPr txBox="1"/>
          <p:nvPr/>
        </p:nvSpPr>
        <p:spPr>
          <a:xfrm>
            <a:off x="2953305" y="196182"/>
            <a:ext cx="6285389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Дизайн сторінок з описом викладачів та контактами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62992C-C0B7-4DBB-814D-F117753A46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929" y="951353"/>
            <a:ext cx="6119495" cy="29635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C074A2-4FB1-4512-BE7F-CD038210DF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5984" y="2957707"/>
            <a:ext cx="6119495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15AB9-C0E1-49F4-9EAC-F897775FA77D}"/>
              </a:ext>
            </a:extLst>
          </p:cNvPr>
          <p:cNvSpPr txBox="1"/>
          <p:nvPr/>
        </p:nvSpPr>
        <p:spPr>
          <a:xfrm>
            <a:off x="4243895" y="293836"/>
            <a:ext cx="370420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створеного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проєкту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372582-5A2C-45F6-9341-7709157E9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7836" y="1304925"/>
            <a:ext cx="2599690" cy="4248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58A39-DB4A-4C0C-8674-8F5494A22861}"/>
              </a:ext>
            </a:extLst>
          </p:cNvPr>
          <p:cNvSpPr txBox="1"/>
          <p:nvPr/>
        </p:nvSpPr>
        <p:spPr>
          <a:xfrm>
            <a:off x="3969424" y="965921"/>
            <a:ext cx="7953287" cy="492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Перша папка це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стандартна папка, що ігнорується при перенесенні проекту а певний хостинг, бо вона створюється тільки середовищем розробки.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Далі йде папка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node_modules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вона теж не переноситься при заливанні проекту в мережу інтернет. Вона зберігає інформацію про всі використовувані додаткові модулі.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Після нього йде папка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ній збирається всі загальні файли, типу фотографій, якщо в цьому є потреба.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Далі йде одна з найголовніших папок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проєкту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ній зберігаються всі компоненти та файли з кодом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Далі в проекті йдуть такі важливі файли як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файл створений для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щоб можна було ігнорувати не потрібні файли.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8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15AB9-C0E1-49F4-9EAC-F897775FA77D}"/>
              </a:ext>
            </a:extLst>
          </p:cNvPr>
          <p:cNvSpPr txBox="1"/>
          <p:nvPr/>
        </p:nvSpPr>
        <p:spPr>
          <a:xfrm>
            <a:off x="2438399" y="338225"/>
            <a:ext cx="73152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6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Зовнішній вигляд головної сторінки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FA7DE7-0862-429A-BE4F-B5D49D83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51" y="1201470"/>
            <a:ext cx="5291819" cy="47273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A3AF78A-9839-4551-9130-A5369F8F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243" y="1201471"/>
            <a:ext cx="4099247" cy="47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279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548</Words>
  <Application>Microsoft Office PowerPoint</Application>
  <PresentationFormat>Широкий екран</PresentationFormat>
  <Paragraphs>32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Symbol</vt:lpstr>
      <vt:lpstr>Times New Roman</vt:lpstr>
      <vt:lpstr>Галерея</vt:lpstr>
      <vt:lpstr>ПРЕЗЕНТАЦІЯ ПРОЄКТУ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ПРОЄКТУ</dc:title>
  <dc:creator>Valentin Pashkevych</dc:creator>
  <cp:lastModifiedBy>Valentin Pashkevych</cp:lastModifiedBy>
  <cp:revision>13</cp:revision>
  <dcterms:created xsi:type="dcterms:W3CDTF">2023-09-21T12:03:16Z</dcterms:created>
  <dcterms:modified xsi:type="dcterms:W3CDTF">2023-09-21T12:53:49Z</dcterms:modified>
</cp:coreProperties>
</file>