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58576-505F-48B0-BA71-6CA1883C8BB0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ADD98-25DD-4270-9D7F-04B2DD9E487B}">
      <dgm:prSet/>
      <dgm:spPr/>
      <dgm:t>
        <a:bodyPr/>
        <a:lstStyle/>
        <a:p>
          <a:pPr rtl="0"/>
          <a:r>
            <a:rPr lang="en-US" b="1" i="0" smtClean="0"/>
            <a:t>User Authentication : </a:t>
          </a:r>
          <a:endParaRPr lang="en-US"/>
        </a:p>
      </dgm:t>
    </dgm:pt>
    <dgm:pt modelId="{ECD4F377-3D1A-44C6-B981-67143367F224}" type="parTrans" cxnId="{E77C4AFF-4D7C-474A-B7A3-F979A4E98D0C}">
      <dgm:prSet/>
      <dgm:spPr/>
      <dgm:t>
        <a:bodyPr/>
        <a:lstStyle/>
        <a:p>
          <a:endParaRPr lang="en-US"/>
        </a:p>
      </dgm:t>
    </dgm:pt>
    <dgm:pt modelId="{2614713A-9EA9-49CA-8302-C2DAF8DAE4D6}" type="sibTrans" cxnId="{E77C4AFF-4D7C-474A-B7A3-F979A4E98D0C}">
      <dgm:prSet/>
      <dgm:spPr/>
      <dgm:t>
        <a:bodyPr/>
        <a:lstStyle/>
        <a:p>
          <a:endParaRPr lang="en-US"/>
        </a:p>
      </dgm:t>
    </dgm:pt>
    <dgm:pt modelId="{9B5B33E5-B687-40FD-A0B3-32371A1DC963}">
      <dgm:prSet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0" i="0" smtClean="0"/>
            <a:t>Secure login and registration using Firebase Authentication.</a:t>
          </a:r>
          <a:endParaRPr lang="en-US"/>
        </a:p>
      </dgm:t>
    </dgm:pt>
    <dgm:pt modelId="{CBA3D596-2A76-4866-8B33-C989FE4E0B51}" type="parTrans" cxnId="{EA5348F0-BA06-480E-8BF5-FBC62A5C2EF8}">
      <dgm:prSet/>
      <dgm:spPr/>
      <dgm:t>
        <a:bodyPr/>
        <a:lstStyle/>
        <a:p>
          <a:endParaRPr lang="en-US"/>
        </a:p>
      </dgm:t>
    </dgm:pt>
    <dgm:pt modelId="{76AE8AAB-1FD2-407B-BDA3-1E927C7068AD}" type="sibTrans" cxnId="{EA5348F0-BA06-480E-8BF5-FBC62A5C2EF8}">
      <dgm:prSet/>
      <dgm:spPr/>
      <dgm:t>
        <a:bodyPr/>
        <a:lstStyle/>
        <a:p>
          <a:endParaRPr lang="en-US"/>
        </a:p>
      </dgm:t>
    </dgm:pt>
    <dgm:pt modelId="{61142696-BD90-4E09-B782-B5547A2A28EF}">
      <dgm:prSet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0" i="0" smtClean="0"/>
            <a:t>Email and password-based sign-in.</a:t>
          </a:r>
          <a:endParaRPr lang="en-US"/>
        </a:p>
      </dgm:t>
    </dgm:pt>
    <dgm:pt modelId="{205F4160-423B-44B3-A088-AD34FA419861}" type="parTrans" cxnId="{05646169-04A2-46AD-A55D-6FE099321B9B}">
      <dgm:prSet/>
      <dgm:spPr/>
      <dgm:t>
        <a:bodyPr/>
        <a:lstStyle/>
        <a:p>
          <a:endParaRPr lang="en-US"/>
        </a:p>
      </dgm:t>
    </dgm:pt>
    <dgm:pt modelId="{9B6302B9-E32A-42D4-BBDA-61EB5A108E3A}" type="sibTrans" cxnId="{05646169-04A2-46AD-A55D-6FE099321B9B}">
      <dgm:prSet/>
      <dgm:spPr/>
      <dgm:t>
        <a:bodyPr/>
        <a:lstStyle/>
        <a:p>
          <a:endParaRPr lang="en-US"/>
        </a:p>
      </dgm:t>
    </dgm:pt>
    <dgm:pt modelId="{794D2573-9F26-4F73-8958-2410E88F0E20}">
      <dgm:prSet/>
      <dgm:spPr/>
      <dgm:t>
        <a:bodyPr/>
        <a:lstStyle/>
        <a:p>
          <a:pPr rtl="0"/>
          <a:r>
            <a:rPr lang="en-US" b="1" i="0" smtClean="0"/>
            <a:t>Real-Time Messaging: </a:t>
          </a:r>
          <a:endParaRPr lang="en-US"/>
        </a:p>
      </dgm:t>
    </dgm:pt>
    <dgm:pt modelId="{AA0A3897-2900-4444-A2AC-45C0F1D40FB8}" type="parTrans" cxnId="{288419EB-3C9B-4F9E-918D-436B4BFE97F7}">
      <dgm:prSet/>
      <dgm:spPr/>
      <dgm:t>
        <a:bodyPr/>
        <a:lstStyle/>
        <a:p>
          <a:endParaRPr lang="en-US"/>
        </a:p>
      </dgm:t>
    </dgm:pt>
    <dgm:pt modelId="{697BC3D9-617D-4823-AE2E-A54B12F142EA}" type="sibTrans" cxnId="{288419EB-3C9B-4F9E-918D-436B4BFE97F7}">
      <dgm:prSet/>
      <dgm:spPr/>
      <dgm:t>
        <a:bodyPr/>
        <a:lstStyle/>
        <a:p>
          <a:endParaRPr lang="en-US"/>
        </a:p>
      </dgm:t>
    </dgm:pt>
    <dgm:pt modelId="{254A0F77-776F-4FBA-A34F-7E354298DDA5}">
      <dgm:prSet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0" i="0" smtClean="0"/>
            <a:t>Instant communication powered by Firebase Firestore.</a:t>
          </a:r>
          <a:endParaRPr lang="en-US"/>
        </a:p>
      </dgm:t>
    </dgm:pt>
    <dgm:pt modelId="{D3D1A303-845A-45AD-B4C8-062DEAC0C1DE}" type="parTrans" cxnId="{B24529C1-2983-42EC-B7B7-48513A8E9693}">
      <dgm:prSet/>
      <dgm:spPr/>
      <dgm:t>
        <a:bodyPr/>
        <a:lstStyle/>
        <a:p>
          <a:endParaRPr lang="en-US"/>
        </a:p>
      </dgm:t>
    </dgm:pt>
    <dgm:pt modelId="{1532C793-27D2-4FD6-AAB4-F5B22DDB5F5D}" type="sibTrans" cxnId="{B24529C1-2983-42EC-B7B7-48513A8E9693}">
      <dgm:prSet/>
      <dgm:spPr/>
      <dgm:t>
        <a:bodyPr/>
        <a:lstStyle/>
        <a:p>
          <a:endParaRPr lang="en-US"/>
        </a:p>
      </dgm:t>
    </dgm:pt>
    <dgm:pt modelId="{26397F63-46BB-4F6B-ACB7-D165BA9022EA}">
      <dgm:prSet/>
      <dgm:spPr/>
      <dgm:t>
        <a:bodyPr/>
        <a:lstStyle/>
        <a:p>
          <a:pPr rtl="0"/>
          <a:r>
            <a:rPr lang="en-US" b="1" i="0" smtClean="0"/>
            <a:t>Cross-Platform Support: </a:t>
          </a:r>
          <a:endParaRPr lang="en-US"/>
        </a:p>
      </dgm:t>
    </dgm:pt>
    <dgm:pt modelId="{318E929E-86DA-4906-9129-55B9ACF5740E}" type="parTrans" cxnId="{81077127-B337-4EF8-92DE-B111C088F9B8}">
      <dgm:prSet/>
      <dgm:spPr/>
      <dgm:t>
        <a:bodyPr/>
        <a:lstStyle/>
        <a:p>
          <a:endParaRPr lang="en-US"/>
        </a:p>
      </dgm:t>
    </dgm:pt>
    <dgm:pt modelId="{81939C2A-4804-4FB8-8F66-1466BB07F684}" type="sibTrans" cxnId="{81077127-B337-4EF8-92DE-B111C088F9B8}">
      <dgm:prSet/>
      <dgm:spPr/>
      <dgm:t>
        <a:bodyPr/>
        <a:lstStyle/>
        <a:p>
          <a:endParaRPr lang="en-US"/>
        </a:p>
      </dgm:t>
    </dgm:pt>
    <dgm:pt modelId="{8211C543-7029-43B8-9E2A-5AEBD0208143}">
      <dgm:prSet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0" i="0" smtClean="0"/>
            <a:t>Runs on Android and iOS devices with a consistent user experience. </a:t>
          </a:r>
          <a:endParaRPr lang="en-US"/>
        </a:p>
      </dgm:t>
    </dgm:pt>
    <dgm:pt modelId="{A5D58165-F006-4961-92BA-4CF1D19018FE}" type="parTrans" cxnId="{B1874212-39A5-4ED4-B3E7-2F8059BBD043}">
      <dgm:prSet/>
      <dgm:spPr/>
      <dgm:t>
        <a:bodyPr/>
        <a:lstStyle/>
        <a:p>
          <a:endParaRPr lang="en-US"/>
        </a:p>
      </dgm:t>
    </dgm:pt>
    <dgm:pt modelId="{70712126-D68B-4468-8553-9CFBAA003751}" type="sibTrans" cxnId="{B1874212-39A5-4ED4-B3E7-2F8059BBD043}">
      <dgm:prSet/>
      <dgm:spPr/>
      <dgm:t>
        <a:bodyPr/>
        <a:lstStyle/>
        <a:p>
          <a:endParaRPr lang="en-US"/>
        </a:p>
      </dgm:t>
    </dgm:pt>
    <dgm:pt modelId="{712D2D8F-E7CF-4C66-B870-400711185D97}">
      <dgm:prSet/>
      <dgm:spPr/>
      <dgm:t>
        <a:bodyPr/>
        <a:lstStyle/>
        <a:p>
          <a:pPr rtl="0"/>
          <a:r>
            <a:rPr lang="en-US" b="1" i="0" smtClean="0"/>
            <a:t>Custom User Interface : </a:t>
          </a:r>
          <a:endParaRPr lang="en-US"/>
        </a:p>
      </dgm:t>
    </dgm:pt>
    <dgm:pt modelId="{61CD7224-44ED-49CE-A9D7-E9BFA83F66E1}" type="parTrans" cxnId="{98E9C56B-7E27-4B98-8A9B-1813D1ACA22F}">
      <dgm:prSet/>
      <dgm:spPr/>
      <dgm:t>
        <a:bodyPr/>
        <a:lstStyle/>
        <a:p>
          <a:endParaRPr lang="en-US"/>
        </a:p>
      </dgm:t>
    </dgm:pt>
    <dgm:pt modelId="{5C4D508C-FF6C-46C7-9D6D-F30E0F2D8B4C}" type="sibTrans" cxnId="{98E9C56B-7E27-4B98-8A9B-1813D1ACA22F}">
      <dgm:prSet/>
      <dgm:spPr/>
      <dgm:t>
        <a:bodyPr/>
        <a:lstStyle/>
        <a:p>
          <a:endParaRPr lang="en-US"/>
        </a:p>
      </dgm:t>
    </dgm:pt>
    <dgm:pt modelId="{13DF4E49-969E-4A21-9123-166025774C99}">
      <dgm:prSet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0" i="0" smtClean="0"/>
            <a:t>Intuitive design with support for message bubbles and alignment based on sender/receiver.</a:t>
          </a:r>
          <a:endParaRPr lang="en-US"/>
        </a:p>
      </dgm:t>
    </dgm:pt>
    <dgm:pt modelId="{CD44BA8E-13E7-4FAA-BCBE-DB69A5F4C3EA}" type="parTrans" cxnId="{47BF2073-2C18-4DF4-A7E1-85E389572705}">
      <dgm:prSet/>
      <dgm:spPr/>
      <dgm:t>
        <a:bodyPr/>
        <a:lstStyle/>
        <a:p>
          <a:endParaRPr lang="en-US"/>
        </a:p>
      </dgm:t>
    </dgm:pt>
    <dgm:pt modelId="{B2A5E9A8-D5E5-4719-8A96-AE5C2E4409E1}" type="sibTrans" cxnId="{47BF2073-2C18-4DF4-A7E1-85E389572705}">
      <dgm:prSet/>
      <dgm:spPr/>
      <dgm:t>
        <a:bodyPr/>
        <a:lstStyle/>
        <a:p>
          <a:endParaRPr lang="en-US"/>
        </a:p>
      </dgm:t>
    </dgm:pt>
    <dgm:pt modelId="{9F0DF32B-2590-4315-87BF-834958F748D4}" type="pres">
      <dgm:prSet presAssocID="{7C158576-505F-48B0-BA71-6CA1883C8BB0}" presName="linear" presStyleCnt="0">
        <dgm:presLayoutVars>
          <dgm:dir/>
          <dgm:animLvl val="lvl"/>
          <dgm:resizeHandles val="exact"/>
        </dgm:presLayoutVars>
      </dgm:prSet>
      <dgm:spPr/>
    </dgm:pt>
    <dgm:pt modelId="{C220C1B5-3173-4F47-A2E3-8B1A7ED08600}" type="pres">
      <dgm:prSet presAssocID="{839ADD98-25DD-4270-9D7F-04B2DD9E487B}" presName="parentLin" presStyleCnt="0"/>
      <dgm:spPr/>
    </dgm:pt>
    <dgm:pt modelId="{2A970743-0AA5-4A09-AFA2-BA8BB0B9B969}" type="pres">
      <dgm:prSet presAssocID="{839ADD98-25DD-4270-9D7F-04B2DD9E487B}" presName="parentLeftMargin" presStyleLbl="node1" presStyleIdx="0" presStyleCnt="4"/>
      <dgm:spPr/>
    </dgm:pt>
    <dgm:pt modelId="{A0E000CC-5105-43E3-8790-E2FDE218417C}" type="pres">
      <dgm:prSet presAssocID="{839ADD98-25DD-4270-9D7F-04B2DD9E48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C9EFD4-8120-4B91-95F4-5E9B91F82C2B}" type="pres">
      <dgm:prSet presAssocID="{839ADD98-25DD-4270-9D7F-04B2DD9E487B}" presName="negativeSpace" presStyleCnt="0"/>
      <dgm:spPr/>
    </dgm:pt>
    <dgm:pt modelId="{12391BAC-76AC-499C-9117-0A1B4BD8A60A}" type="pres">
      <dgm:prSet presAssocID="{839ADD98-25DD-4270-9D7F-04B2DD9E487B}" presName="childText" presStyleLbl="conFgAcc1" presStyleIdx="0" presStyleCnt="4">
        <dgm:presLayoutVars>
          <dgm:bulletEnabled val="1"/>
        </dgm:presLayoutVars>
      </dgm:prSet>
      <dgm:spPr/>
    </dgm:pt>
    <dgm:pt modelId="{8A391F09-4DD9-4031-B8AE-FC09A7F27660}" type="pres">
      <dgm:prSet presAssocID="{2614713A-9EA9-49CA-8302-C2DAF8DAE4D6}" presName="spaceBetweenRectangles" presStyleCnt="0"/>
      <dgm:spPr/>
    </dgm:pt>
    <dgm:pt modelId="{7E1252F4-671D-43ED-AA1D-283248AE7925}" type="pres">
      <dgm:prSet presAssocID="{794D2573-9F26-4F73-8958-2410E88F0E20}" presName="parentLin" presStyleCnt="0"/>
      <dgm:spPr/>
    </dgm:pt>
    <dgm:pt modelId="{4BDA980F-B152-4648-BD2A-3275230DA81A}" type="pres">
      <dgm:prSet presAssocID="{794D2573-9F26-4F73-8958-2410E88F0E20}" presName="parentLeftMargin" presStyleLbl="node1" presStyleIdx="0" presStyleCnt="4"/>
      <dgm:spPr/>
    </dgm:pt>
    <dgm:pt modelId="{12407C4C-A255-4437-8279-8636E4AFDC6D}" type="pres">
      <dgm:prSet presAssocID="{794D2573-9F26-4F73-8958-2410E88F0E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0BFE6C-C46F-47AF-8D37-83503903B603}" type="pres">
      <dgm:prSet presAssocID="{794D2573-9F26-4F73-8958-2410E88F0E20}" presName="negativeSpace" presStyleCnt="0"/>
      <dgm:spPr/>
    </dgm:pt>
    <dgm:pt modelId="{CB0F783A-965B-4D4C-8FA1-A5B11FB2A3ED}" type="pres">
      <dgm:prSet presAssocID="{794D2573-9F26-4F73-8958-2410E88F0E20}" presName="childText" presStyleLbl="conFgAcc1" presStyleIdx="1" presStyleCnt="4">
        <dgm:presLayoutVars>
          <dgm:bulletEnabled val="1"/>
        </dgm:presLayoutVars>
      </dgm:prSet>
      <dgm:spPr/>
    </dgm:pt>
    <dgm:pt modelId="{63933507-F904-4C5F-B1DF-39F98FE4B50D}" type="pres">
      <dgm:prSet presAssocID="{697BC3D9-617D-4823-AE2E-A54B12F142EA}" presName="spaceBetweenRectangles" presStyleCnt="0"/>
      <dgm:spPr/>
    </dgm:pt>
    <dgm:pt modelId="{FB98B510-7B71-437C-9113-7C649047AC9B}" type="pres">
      <dgm:prSet presAssocID="{26397F63-46BB-4F6B-ACB7-D165BA9022EA}" presName="parentLin" presStyleCnt="0"/>
      <dgm:spPr/>
    </dgm:pt>
    <dgm:pt modelId="{A33E569E-163F-495E-84E6-5406DF702B8C}" type="pres">
      <dgm:prSet presAssocID="{26397F63-46BB-4F6B-ACB7-D165BA9022EA}" presName="parentLeftMargin" presStyleLbl="node1" presStyleIdx="1" presStyleCnt="4"/>
      <dgm:spPr/>
    </dgm:pt>
    <dgm:pt modelId="{2D40B98E-AB80-4FAB-B04A-23E57ACACB5B}" type="pres">
      <dgm:prSet presAssocID="{26397F63-46BB-4F6B-ACB7-D165BA9022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F727F7-8859-4C20-899F-CF4B6F095701}" type="pres">
      <dgm:prSet presAssocID="{26397F63-46BB-4F6B-ACB7-D165BA9022EA}" presName="negativeSpace" presStyleCnt="0"/>
      <dgm:spPr/>
    </dgm:pt>
    <dgm:pt modelId="{765197A2-6F4C-41C2-A576-291C57E7BEDB}" type="pres">
      <dgm:prSet presAssocID="{26397F63-46BB-4F6B-ACB7-D165BA9022EA}" presName="childText" presStyleLbl="conFgAcc1" presStyleIdx="2" presStyleCnt="4">
        <dgm:presLayoutVars>
          <dgm:bulletEnabled val="1"/>
        </dgm:presLayoutVars>
      </dgm:prSet>
      <dgm:spPr/>
    </dgm:pt>
    <dgm:pt modelId="{BC32B9EA-10B4-48B3-8C2A-4D81CD5FDB8A}" type="pres">
      <dgm:prSet presAssocID="{81939C2A-4804-4FB8-8F66-1466BB07F684}" presName="spaceBetweenRectangles" presStyleCnt="0"/>
      <dgm:spPr/>
    </dgm:pt>
    <dgm:pt modelId="{55F4A4B6-8415-4F08-91D8-4E52B45AC006}" type="pres">
      <dgm:prSet presAssocID="{712D2D8F-E7CF-4C66-B870-400711185D97}" presName="parentLin" presStyleCnt="0"/>
      <dgm:spPr/>
    </dgm:pt>
    <dgm:pt modelId="{BDBE0FF0-C307-4A60-9F90-D7FEC21011D4}" type="pres">
      <dgm:prSet presAssocID="{712D2D8F-E7CF-4C66-B870-400711185D97}" presName="parentLeftMargin" presStyleLbl="node1" presStyleIdx="2" presStyleCnt="4"/>
      <dgm:spPr/>
    </dgm:pt>
    <dgm:pt modelId="{8101DB50-671C-4B65-897C-78925E3D7348}" type="pres">
      <dgm:prSet presAssocID="{712D2D8F-E7CF-4C66-B870-400711185D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8A8388-522F-4467-9103-AF6671883376}" type="pres">
      <dgm:prSet presAssocID="{712D2D8F-E7CF-4C66-B870-400711185D97}" presName="negativeSpace" presStyleCnt="0"/>
      <dgm:spPr/>
    </dgm:pt>
    <dgm:pt modelId="{F0B6F8FF-2C26-4184-84A5-A1DE917C5EA3}" type="pres">
      <dgm:prSet presAssocID="{712D2D8F-E7CF-4C66-B870-400711185D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1874212-39A5-4ED4-B3E7-2F8059BBD043}" srcId="{26397F63-46BB-4F6B-ACB7-D165BA9022EA}" destId="{8211C543-7029-43B8-9E2A-5AEBD0208143}" srcOrd="0" destOrd="0" parTransId="{A5D58165-F006-4961-92BA-4CF1D19018FE}" sibTransId="{70712126-D68B-4468-8553-9CFBAA003751}"/>
    <dgm:cxn modelId="{45A58C8F-9B83-48E9-9A2D-0EC30BC99BFE}" type="presOf" srcId="{8211C543-7029-43B8-9E2A-5AEBD0208143}" destId="{765197A2-6F4C-41C2-A576-291C57E7BEDB}" srcOrd="0" destOrd="0" presId="urn:microsoft.com/office/officeart/2005/8/layout/list1"/>
    <dgm:cxn modelId="{30E0B946-0673-4662-B923-6F1676D3BCBA}" type="presOf" srcId="{712D2D8F-E7CF-4C66-B870-400711185D97}" destId="{8101DB50-671C-4B65-897C-78925E3D7348}" srcOrd="1" destOrd="0" presId="urn:microsoft.com/office/officeart/2005/8/layout/list1"/>
    <dgm:cxn modelId="{AF90BD26-DB07-4CCE-9580-08F952C9524C}" type="presOf" srcId="{13DF4E49-969E-4A21-9123-166025774C99}" destId="{F0B6F8FF-2C26-4184-84A5-A1DE917C5EA3}" srcOrd="0" destOrd="0" presId="urn:microsoft.com/office/officeart/2005/8/layout/list1"/>
    <dgm:cxn modelId="{F16AAA59-62BC-4F3C-9A1A-3C414B4D0981}" type="presOf" srcId="{26397F63-46BB-4F6B-ACB7-D165BA9022EA}" destId="{A33E569E-163F-495E-84E6-5406DF702B8C}" srcOrd="0" destOrd="0" presId="urn:microsoft.com/office/officeart/2005/8/layout/list1"/>
    <dgm:cxn modelId="{E77C4AFF-4D7C-474A-B7A3-F979A4E98D0C}" srcId="{7C158576-505F-48B0-BA71-6CA1883C8BB0}" destId="{839ADD98-25DD-4270-9D7F-04B2DD9E487B}" srcOrd="0" destOrd="0" parTransId="{ECD4F377-3D1A-44C6-B981-67143367F224}" sibTransId="{2614713A-9EA9-49CA-8302-C2DAF8DAE4D6}"/>
    <dgm:cxn modelId="{9F0E2E81-6E06-44E7-BDF2-687F84697774}" type="presOf" srcId="{9B5B33E5-B687-40FD-A0B3-32371A1DC963}" destId="{12391BAC-76AC-499C-9117-0A1B4BD8A60A}" srcOrd="0" destOrd="0" presId="urn:microsoft.com/office/officeart/2005/8/layout/list1"/>
    <dgm:cxn modelId="{47BF2073-2C18-4DF4-A7E1-85E389572705}" srcId="{712D2D8F-E7CF-4C66-B870-400711185D97}" destId="{13DF4E49-969E-4A21-9123-166025774C99}" srcOrd="0" destOrd="0" parTransId="{CD44BA8E-13E7-4FAA-BCBE-DB69A5F4C3EA}" sibTransId="{B2A5E9A8-D5E5-4719-8A96-AE5C2E4409E1}"/>
    <dgm:cxn modelId="{98E9C56B-7E27-4B98-8A9B-1813D1ACA22F}" srcId="{7C158576-505F-48B0-BA71-6CA1883C8BB0}" destId="{712D2D8F-E7CF-4C66-B870-400711185D97}" srcOrd="3" destOrd="0" parTransId="{61CD7224-44ED-49CE-A9D7-E9BFA83F66E1}" sibTransId="{5C4D508C-FF6C-46C7-9D6D-F30E0F2D8B4C}"/>
    <dgm:cxn modelId="{B24529C1-2983-42EC-B7B7-48513A8E9693}" srcId="{794D2573-9F26-4F73-8958-2410E88F0E20}" destId="{254A0F77-776F-4FBA-A34F-7E354298DDA5}" srcOrd="0" destOrd="0" parTransId="{D3D1A303-845A-45AD-B4C8-062DEAC0C1DE}" sibTransId="{1532C793-27D2-4FD6-AAB4-F5B22DDB5F5D}"/>
    <dgm:cxn modelId="{288419EB-3C9B-4F9E-918D-436B4BFE97F7}" srcId="{7C158576-505F-48B0-BA71-6CA1883C8BB0}" destId="{794D2573-9F26-4F73-8958-2410E88F0E20}" srcOrd="1" destOrd="0" parTransId="{AA0A3897-2900-4444-A2AC-45C0F1D40FB8}" sibTransId="{697BC3D9-617D-4823-AE2E-A54B12F142EA}"/>
    <dgm:cxn modelId="{22C1A867-610B-48EE-99F9-E3CD5DC6B7CC}" type="presOf" srcId="{61142696-BD90-4E09-B782-B5547A2A28EF}" destId="{12391BAC-76AC-499C-9117-0A1B4BD8A60A}" srcOrd="0" destOrd="1" presId="urn:microsoft.com/office/officeart/2005/8/layout/list1"/>
    <dgm:cxn modelId="{05646169-04A2-46AD-A55D-6FE099321B9B}" srcId="{839ADD98-25DD-4270-9D7F-04B2DD9E487B}" destId="{61142696-BD90-4E09-B782-B5547A2A28EF}" srcOrd="1" destOrd="0" parTransId="{205F4160-423B-44B3-A088-AD34FA419861}" sibTransId="{9B6302B9-E32A-42D4-BBDA-61EB5A108E3A}"/>
    <dgm:cxn modelId="{6F30124E-73E5-4B62-B166-9FD12D044F46}" type="presOf" srcId="{794D2573-9F26-4F73-8958-2410E88F0E20}" destId="{12407C4C-A255-4437-8279-8636E4AFDC6D}" srcOrd="1" destOrd="0" presId="urn:microsoft.com/office/officeart/2005/8/layout/list1"/>
    <dgm:cxn modelId="{998EC870-0585-440A-B139-E3A61583F7F6}" type="presOf" srcId="{839ADD98-25DD-4270-9D7F-04B2DD9E487B}" destId="{2A970743-0AA5-4A09-AFA2-BA8BB0B9B969}" srcOrd="0" destOrd="0" presId="urn:microsoft.com/office/officeart/2005/8/layout/list1"/>
    <dgm:cxn modelId="{72F8C6AF-7A53-4080-8BBF-6513CC178CAF}" type="presOf" srcId="{26397F63-46BB-4F6B-ACB7-D165BA9022EA}" destId="{2D40B98E-AB80-4FAB-B04A-23E57ACACB5B}" srcOrd="1" destOrd="0" presId="urn:microsoft.com/office/officeart/2005/8/layout/list1"/>
    <dgm:cxn modelId="{7A5E8F26-79A1-4829-A950-3D6984407949}" type="presOf" srcId="{794D2573-9F26-4F73-8958-2410E88F0E20}" destId="{4BDA980F-B152-4648-BD2A-3275230DA81A}" srcOrd="0" destOrd="0" presId="urn:microsoft.com/office/officeart/2005/8/layout/list1"/>
    <dgm:cxn modelId="{81077127-B337-4EF8-92DE-B111C088F9B8}" srcId="{7C158576-505F-48B0-BA71-6CA1883C8BB0}" destId="{26397F63-46BB-4F6B-ACB7-D165BA9022EA}" srcOrd="2" destOrd="0" parTransId="{318E929E-86DA-4906-9129-55B9ACF5740E}" sibTransId="{81939C2A-4804-4FB8-8F66-1466BB07F684}"/>
    <dgm:cxn modelId="{18E416C8-3395-4032-832B-D578E29D8DE5}" type="presOf" srcId="{254A0F77-776F-4FBA-A34F-7E354298DDA5}" destId="{CB0F783A-965B-4D4C-8FA1-A5B11FB2A3ED}" srcOrd="0" destOrd="0" presId="urn:microsoft.com/office/officeart/2005/8/layout/list1"/>
    <dgm:cxn modelId="{EA5348F0-BA06-480E-8BF5-FBC62A5C2EF8}" srcId="{839ADD98-25DD-4270-9D7F-04B2DD9E487B}" destId="{9B5B33E5-B687-40FD-A0B3-32371A1DC963}" srcOrd="0" destOrd="0" parTransId="{CBA3D596-2A76-4866-8B33-C989FE4E0B51}" sibTransId="{76AE8AAB-1FD2-407B-BDA3-1E927C7068AD}"/>
    <dgm:cxn modelId="{CF210E8A-BD4D-4A4A-9DD7-3D4EB102E79F}" type="presOf" srcId="{712D2D8F-E7CF-4C66-B870-400711185D97}" destId="{BDBE0FF0-C307-4A60-9F90-D7FEC21011D4}" srcOrd="0" destOrd="0" presId="urn:microsoft.com/office/officeart/2005/8/layout/list1"/>
    <dgm:cxn modelId="{B910BD85-D754-4D4C-AC1D-64213106BA8A}" type="presOf" srcId="{7C158576-505F-48B0-BA71-6CA1883C8BB0}" destId="{9F0DF32B-2590-4315-87BF-834958F748D4}" srcOrd="0" destOrd="0" presId="urn:microsoft.com/office/officeart/2005/8/layout/list1"/>
    <dgm:cxn modelId="{745621CA-3DB8-4B4E-89C1-694211CF6E26}" type="presOf" srcId="{839ADD98-25DD-4270-9D7F-04B2DD9E487B}" destId="{A0E000CC-5105-43E3-8790-E2FDE218417C}" srcOrd="1" destOrd="0" presId="urn:microsoft.com/office/officeart/2005/8/layout/list1"/>
    <dgm:cxn modelId="{C8D7261D-7E12-4397-8A43-C96F929A1ECB}" type="presParOf" srcId="{9F0DF32B-2590-4315-87BF-834958F748D4}" destId="{C220C1B5-3173-4F47-A2E3-8B1A7ED08600}" srcOrd="0" destOrd="0" presId="urn:microsoft.com/office/officeart/2005/8/layout/list1"/>
    <dgm:cxn modelId="{5FB9564A-D9B2-498D-A686-E0A52CE42636}" type="presParOf" srcId="{C220C1B5-3173-4F47-A2E3-8B1A7ED08600}" destId="{2A970743-0AA5-4A09-AFA2-BA8BB0B9B969}" srcOrd="0" destOrd="0" presId="urn:microsoft.com/office/officeart/2005/8/layout/list1"/>
    <dgm:cxn modelId="{82A298BC-B7F2-4987-B1B8-AB31C7D8F807}" type="presParOf" srcId="{C220C1B5-3173-4F47-A2E3-8B1A7ED08600}" destId="{A0E000CC-5105-43E3-8790-E2FDE218417C}" srcOrd="1" destOrd="0" presId="urn:microsoft.com/office/officeart/2005/8/layout/list1"/>
    <dgm:cxn modelId="{44F66680-F096-4B94-870C-A808A96E53E1}" type="presParOf" srcId="{9F0DF32B-2590-4315-87BF-834958F748D4}" destId="{97C9EFD4-8120-4B91-95F4-5E9B91F82C2B}" srcOrd="1" destOrd="0" presId="urn:microsoft.com/office/officeart/2005/8/layout/list1"/>
    <dgm:cxn modelId="{98F776AA-A31E-4919-926C-2B7ABCD1866B}" type="presParOf" srcId="{9F0DF32B-2590-4315-87BF-834958F748D4}" destId="{12391BAC-76AC-499C-9117-0A1B4BD8A60A}" srcOrd="2" destOrd="0" presId="urn:microsoft.com/office/officeart/2005/8/layout/list1"/>
    <dgm:cxn modelId="{124EB43F-DEB8-4296-9AB8-DFBB053D6C47}" type="presParOf" srcId="{9F0DF32B-2590-4315-87BF-834958F748D4}" destId="{8A391F09-4DD9-4031-B8AE-FC09A7F27660}" srcOrd="3" destOrd="0" presId="urn:microsoft.com/office/officeart/2005/8/layout/list1"/>
    <dgm:cxn modelId="{34AB6272-D589-4AD5-8963-E689A9CCA39F}" type="presParOf" srcId="{9F0DF32B-2590-4315-87BF-834958F748D4}" destId="{7E1252F4-671D-43ED-AA1D-283248AE7925}" srcOrd="4" destOrd="0" presId="urn:microsoft.com/office/officeart/2005/8/layout/list1"/>
    <dgm:cxn modelId="{1729D81B-9C04-45BA-981E-D3FF9A26B0F7}" type="presParOf" srcId="{7E1252F4-671D-43ED-AA1D-283248AE7925}" destId="{4BDA980F-B152-4648-BD2A-3275230DA81A}" srcOrd="0" destOrd="0" presId="urn:microsoft.com/office/officeart/2005/8/layout/list1"/>
    <dgm:cxn modelId="{44BCDC17-8F49-4D11-946C-021D63A3922B}" type="presParOf" srcId="{7E1252F4-671D-43ED-AA1D-283248AE7925}" destId="{12407C4C-A255-4437-8279-8636E4AFDC6D}" srcOrd="1" destOrd="0" presId="urn:microsoft.com/office/officeart/2005/8/layout/list1"/>
    <dgm:cxn modelId="{08C50E07-9F1C-4476-BAFC-B05A0DE80C98}" type="presParOf" srcId="{9F0DF32B-2590-4315-87BF-834958F748D4}" destId="{800BFE6C-C46F-47AF-8D37-83503903B603}" srcOrd="5" destOrd="0" presId="urn:microsoft.com/office/officeart/2005/8/layout/list1"/>
    <dgm:cxn modelId="{BB58E9D9-E2CF-4606-8099-D72232559B02}" type="presParOf" srcId="{9F0DF32B-2590-4315-87BF-834958F748D4}" destId="{CB0F783A-965B-4D4C-8FA1-A5B11FB2A3ED}" srcOrd="6" destOrd="0" presId="urn:microsoft.com/office/officeart/2005/8/layout/list1"/>
    <dgm:cxn modelId="{B163036E-1E30-40ED-BBA7-ACF81D04E754}" type="presParOf" srcId="{9F0DF32B-2590-4315-87BF-834958F748D4}" destId="{63933507-F904-4C5F-B1DF-39F98FE4B50D}" srcOrd="7" destOrd="0" presId="urn:microsoft.com/office/officeart/2005/8/layout/list1"/>
    <dgm:cxn modelId="{C53510F8-87E0-4B35-B9D8-1164ED08BCF1}" type="presParOf" srcId="{9F0DF32B-2590-4315-87BF-834958F748D4}" destId="{FB98B510-7B71-437C-9113-7C649047AC9B}" srcOrd="8" destOrd="0" presId="urn:microsoft.com/office/officeart/2005/8/layout/list1"/>
    <dgm:cxn modelId="{3D984FF6-5B75-47E0-A6BB-5413E8CFD158}" type="presParOf" srcId="{FB98B510-7B71-437C-9113-7C649047AC9B}" destId="{A33E569E-163F-495E-84E6-5406DF702B8C}" srcOrd="0" destOrd="0" presId="urn:microsoft.com/office/officeart/2005/8/layout/list1"/>
    <dgm:cxn modelId="{A164635B-9804-442B-9E93-BF02DAF61717}" type="presParOf" srcId="{FB98B510-7B71-437C-9113-7C649047AC9B}" destId="{2D40B98E-AB80-4FAB-B04A-23E57ACACB5B}" srcOrd="1" destOrd="0" presId="urn:microsoft.com/office/officeart/2005/8/layout/list1"/>
    <dgm:cxn modelId="{0083EBE7-005D-4892-91EE-3FB7B3DA1ADE}" type="presParOf" srcId="{9F0DF32B-2590-4315-87BF-834958F748D4}" destId="{2EF727F7-8859-4C20-899F-CF4B6F095701}" srcOrd="9" destOrd="0" presId="urn:microsoft.com/office/officeart/2005/8/layout/list1"/>
    <dgm:cxn modelId="{0A2C402C-4A18-49CD-BE38-9678BF1DB2E3}" type="presParOf" srcId="{9F0DF32B-2590-4315-87BF-834958F748D4}" destId="{765197A2-6F4C-41C2-A576-291C57E7BEDB}" srcOrd="10" destOrd="0" presId="urn:microsoft.com/office/officeart/2005/8/layout/list1"/>
    <dgm:cxn modelId="{7CCC7C8E-1D05-4E2E-9293-55EF16FEA990}" type="presParOf" srcId="{9F0DF32B-2590-4315-87BF-834958F748D4}" destId="{BC32B9EA-10B4-48B3-8C2A-4D81CD5FDB8A}" srcOrd="11" destOrd="0" presId="urn:microsoft.com/office/officeart/2005/8/layout/list1"/>
    <dgm:cxn modelId="{8543F95A-9F57-4B8D-9957-D3DD8C8826A1}" type="presParOf" srcId="{9F0DF32B-2590-4315-87BF-834958F748D4}" destId="{55F4A4B6-8415-4F08-91D8-4E52B45AC006}" srcOrd="12" destOrd="0" presId="urn:microsoft.com/office/officeart/2005/8/layout/list1"/>
    <dgm:cxn modelId="{84B005E3-B48F-46D3-9F6F-88F87C1F3E24}" type="presParOf" srcId="{55F4A4B6-8415-4F08-91D8-4E52B45AC006}" destId="{BDBE0FF0-C307-4A60-9F90-D7FEC21011D4}" srcOrd="0" destOrd="0" presId="urn:microsoft.com/office/officeart/2005/8/layout/list1"/>
    <dgm:cxn modelId="{EAE8A460-0233-4516-AD9F-7078ABEC72F0}" type="presParOf" srcId="{55F4A4B6-8415-4F08-91D8-4E52B45AC006}" destId="{8101DB50-671C-4B65-897C-78925E3D7348}" srcOrd="1" destOrd="0" presId="urn:microsoft.com/office/officeart/2005/8/layout/list1"/>
    <dgm:cxn modelId="{B3270E1E-32F6-43BA-AB62-E78070A8DD52}" type="presParOf" srcId="{9F0DF32B-2590-4315-87BF-834958F748D4}" destId="{3D8A8388-522F-4467-9103-AF6671883376}" srcOrd="13" destOrd="0" presId="urn:microsoft.com/office/officeart/2005/8/layout/list1"/>
    <dgm:cxn modelId="{D6A93867-CDF0-46D9-8E34-3993D15A874F}" type="presParOf" srcId="{9F0DF32B-2590-4315-87BF-834958F748D4}" destId="{F0B6F8FF-2C26-4184-84A5-A1DE917C5E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DDF67F-CAE9-41C8-B73A-4CBC0C48EA26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31CF2D-3A87-4FE5-AA99-B4FE22203F60}">
      <dgm:prSet/>
      <dgm:spPr/>
      <dgm:t>
        <a:bodyPr/>
        <a:lstStyle/>
        <a:p>
          <a:pPr rtl="0"/>
          <a:r>
            <a:rPr lang="en-US" b="1" i="0" u="sng" smtClean="0"/>
            <a:t>Firebase Core : </a:t>
          </a:r>
          <a:endParaRPr lang="en-US"/>
        </a:p>
      </dgm:t>
    </dgm:pt>
    <dgm:pt modelId="{91C80701-A1FC-4A18-86B1-084EFEBA1A56}" type="parTrans" cxnId="{96BEC6CA-9703-4094-9EB9-D469B4CB716A}">
      <dgm:prSet/>
      <dgm:spPr/>
      <dgm:t>
        <a:bodyPr/>
        <a:lstStyle/>
        <a:p>
          <a:endParaRPr lang="en-US"/>
        </a:p>
      </dgm:t>
    </dgm:pt>
    <dgm:pt modelId="{AD317EFF-0298-43F0-A0C9-AEC9B77CB244}" type="sibTrans" cxnId="{96BEC6CA-9703-4094-9EB9-D469B4CB716A}">
      <dgm:prSet/>
      <dgm:spPr/>
      <dgm:t>
        <a:bodyPr/>
        <a:lstStyle/>
        <a:p>
          <a:endParaRPr lang="en-US"/>
        </a:p>
      </dgm:t>
    </dgm:pt>
    <dgm:pt modelId="{EC8C8575-383C-48A8-8997-B599B3ED8E46}">
      <dgm:prSet/>
      <dgm:spPr/>
      <dgm:t>
        <a:bodyPr/>
        <a:lstStyle/>
        <a:p>
          <a:pPr rtl="0"/>
          <a:r>
            <a:rPr lang="en-US" b="0" i="0" dirty="0" smtClean="0"/>
            <a:t>Enables initialization of Firebase services.</a:t>
          </a:r>
          <a:endParaRPr lang="en-US" dirty="0"/>
        </a:p>
      </dgm:t>
    </dgm:pt>
    <dgm:pt modelId="{F7C31F2E-6A75-422C-94E1-1C7BB0BF3FC7}" type="parTrans" cxnId="{6FCF5570-9A4A-442E-BC22-42C5BAFE7080}">
      <dgm:prSet/>
      <dgm:spPr/>
      <dgm:t>
        <a:bodyPr/>
        <a:lstStyle/>
        <a:p>
          <a:endParaRPr lang="en-US"/>
        </a:p>
      </dgm:t>
    </dgm:pt>
    <dgm:pt modelId="{9A56C7F9-C3AE-45E3-B882-440B8B123844}" type="sibTrans" cxnId="{6FCF5570-9A4A-442E-BC22-42C5BAFE7080}">
      <dgm:prSet/>
      <dgm:spPr/>
      <dgm:t>
        <a:bodyPr/>
        <a:lstStyle/>
        <a:p>
          <a:endParaRPr lang="en-US"/>
        </a:p>
      </dgm:t>
    </dgm:pt>
    <dgm:pt modelId="{93A776CA-B182-4FCB-8450-C6A4090491B3}">
      <dgm:prSet/>
      <dgm:spPr/>
      <dgm:t>
        <a:bodyPr/>
        <a:lstStyle/>
        <a:p>
          <a:pPr rtl="0"/>
          <a:r>
            <a:rPr lang="en-US" b="1" i="0" u="sng" smtClean="0"/>
            <a:t>Firestore:</a:t>
          </a:r>
          <a:endParaRPr lang="en-US"/>
        </a:p>
      </dgm:t>
    </dgm:pt>
    <dgm:pt modelId="{13F65E9C-147B-4FE7-B945-D862BA4FFB9A}" type="parTrans" cxnId="{68848479-FEE5-47B4-B9ED-5989F764FBB4}">
      <dgm:prSet/>
      <dgm:spPr/>
      <dgm:t>
        <a:bodyPr/>
        <a:lstStyle/>
        <a:p>
          <a:endParaRPr lang="en-US"/>
        </a:p>
      </dgm:t>
    </dgm:pt>
    <dgm:pt modelId="{F358EFBC-39A9-402F-8E2E-C10CE06D8934}" type="sibTrans" cxnId="{68848479-FEE5-47B4-B9ED-5989F764FBB4}">
      <dgm:prSet/>
      <dgm:spPr/>
      <dgm:t>
        <a:bodyPr/>
        <a:lstStyle/>
        <a:p>
          <a:endParaRPr lang="en-US"/>
        </a:p>
      </dgm:t>
    </dgm:pt>
    <dgm:pt modelId="{B6806AC9-E84A-40B1-8AF3-C99EBFCAB9F5}">
      <dgm:prSet/>
      <dgm:spPr/>
      <dgm:t>
        <a:bodyPr/>
        <a:lstStyle/>
        <a:p>
          <a:pPr rtl="0"/>
          <a:r>
            <a:rPr lang="en-US" b="0" i="0" smtClean="0"/>
            <a:t>Storing messages in a structured format. </a:t>
          </a:r>
          <a:endParaRPr lang="en-US"/>
        </a:p>
      </dgm:t>
    </dgm:pt>
    <dgm:pt modelId="{2FE67686-6CE6-4EDA-9963-BE57556CC27B}" type="parTrans" cxnId="{08AAFDE7-0FDB-4D83-8872-2F610D9BF9F9}">
      <dgm:prSet/>
      <dgm:spPr/>
      <dgm:t>
        <a:bodyPr/>
        <a:lstStyle/>
        <a:p>
          <a:endParaRPr lang="en-US"/>
        </a:p>
      </dgm:t>
    </dgm:pt>
    <dgm:pt modelId="{C7EE6FB2-1920-4B27-B245-B53C3FF0002F}" type="sibTrans" cxnId="{08AAFDE7-0FDB-4D83-8872-2F610D9BF9F9}">
      <dgm:prSet/>
      <dgm:spPr/>
      <dgm:t>
        <a:bodyPr/>
        <a:lstStyle/>
        <a:p>
          <a:endParaRPr lang="en-US"/>
        </a:p>
      </dgm:t>
    </dgm:pt>
    <dgm:pt modelId="{020F61E4-3EE7-44AD-9A26-0EEEE1BDFEA2}">
      <dgm:prSet/>
      <dgm:spPr/>
      <dgm:t>
        <a:bodyPr/>
        <a:lstStyle/>
        <a:p>
          <a:pPr rtl="0"/>
          <a:r>
            <a:rPr lang="en-US" b="0" i="0" smtClean="0"/>
            <a:t>Listener streams for real-time updates.</a:t>
          </a:r>
          <a:endParaRPr lang="en-US"/>
        </a:p>
      </dgm:t>
    </dgm:pt>
    <dgm:pt modelId="{EF7ACF30-5029-4885-AF2E-38826A7E3983}" type="parTrans" cxnId="{4A0A3411-C592-4A7C-A9F7-84FB2FD59114}">
      <dgm:prSet/>
      <dgm:spPr/>
      <dgm:t>
        <a:bodyPr/>
        <a:lstStyle/>
        <a:p>
          <a:endParaRPr lang="en-US"/>
        </a:p>
      </dgm:t>
    </dgm:pt>
    <dgm:pt modelId="{239E5105-7095-499E-9898-E9DE355A98C5}" type="sibTrans" cxnId="{4A0A3411-C592-4A7C-A9F7-84FB2FD59114}">
      <dgm:prSet/>
      <dgm:spPr/>
      <dgm:t>
        <a:bodyPr/>
        <a:lstStyle/>
        <a:p>
          <a:endParaRPr lang="en-US"/>
        </a:p>
      </dgm:t>
    </dgm:pt>
    <dgm:pt modelId="{EB3005C7-DF7D-4EE1-9BE8-AD9AD5173C1B}">
      <dgm:prSet/>
      <dgm:spPr/>
      <dgm:t>
        <a:bodyPr/>
        <a:lstStyle/>
        <a:p>
          <a:pPr rtl="0"/>
          <a:r>
            <a:rPr lang="en-US" b="1" i="0" u="sng" smtClean="0"/>
            <a:t>Firebase Authentication: </a:t>
          </a:r>
          <a:endParaRPr lang="en-US"/>
        </a:p>
      </dgm:t>
    </dgm:pt>
    <dgm:pt modelId="{E9036B33-6C3E-494A-8EFC-14261E4CF996}" type="parTrans" cxnId="{F3976EF0-1EE0-4D7A-9AC5-52F03B971DF7}">
      <dgm:prSet/>
      <dgm:spPr/>
      <dgm:t>
        <a:bodyPr/>
        <a:lstStyle/>
        <a:p>
          <a:endParaRPr lang="en-US"/>
        </a:p>
      </dgm:t>
    </dgm:pt>
    <dgm:pt modelId="{E4C0BD2B-5F5C-4E4A-AFFE-AF1CA8E07234}" type="sibTrans" cxnId="{F3976EF0-1EE0-4D7A-9AC5-52F03B971DF7}">
      <dgm:prSet/>
      <dgm:spPr/>
      <dgm:t>
        <a:bodyPr/>
        <a:lstStyle/>
        <a:p>
          <a:endParaRPr lang="en-US"/>
        </a:p>
      </dgm:t>
    </dgm:pt>
    <dgm:pt modelId="{3902A10C-47BA-4FD2-8698-DF3094793FAB}">
      <dgm:prSet/>
      <dgm:spPr/>
      <dgm:t>
        <a:bodyPr/>
        <a:lstStyle/>
        <a:p>
          <a:pPr rtl="0"/>
          <a:r>
            <a:rPr lang="en-US" b="0" i="0" smtClean="0"/>
            <a:t>Handling user sign-in and sign-up processes securely.</a:t>
          </a:r>
          <a:endParaRPr lang="en-US"/>
        </a:p>
      </dgm:t>
    </dgm:pt>
    <dgm:pt modelId="{012E5096-CD2A-47F2-83E3-582393C7AF5B}" type="parTrans" cxnId="{8FE52E04-E951-428E-A8B9-4B54F80FA065}">
      <dgm:prSet/>
      <dgm:spPr/>
      <dgm:t>
        <a:bodyPr/>
        <a:lstStyle/>
        <a:p>
          <a:endParaRPr lang="en-US"/>
        </a:p>
      </dgm:t>
    </dgm:pt>
    <dgm:pt modelId="{8089A47C-B54E-46B5-A563-A36546BB649A}" type="sibTrans" cxnId="{8FE52E04-E951-428E-A8B9-4B54F80FA065}">
      <dgm:prSet/>
      <dgm:spPr/>
      <dgm:t>
        <a:bodyPr/>
        <a:lstStyle/>
        <a:p>
          <a:endParaRPr lang="en-US"/>
        </a:p>
      </dgm:t>
    </dgm:pt>
    <dgm:pt modelId="{374B9652-B792-4756-A8B7-121270A75A5E}">
      <dgm:prSet/>
      <dgm:spPr/>
      <dgm:t>
        <a:bodyPr/>
        <a:lstStyle/>
        <a:p>
          <a:pPr rtl="0"/>
          <a:r>
            <a:rPr lang="en-US" b="1" i="0" u="sng" smtClean="0"/>
            <a:t>Future Enhancements: </a:t>
          </a:r>
          <a:endParaRPr lang="en-US"/>
        </a:p>
      </dgm:t>
    </dgm:pt>
    <dgm:pt modelId="{EDDFC1E6-22D7-4F2C-89F0-15E1228F20BD}" type="parTrans" cxnId="{0FA25AA6-05A1-4D66-B283-8BF013D3F5DC}">
      <dgm:prSet/>
      <dgm:spPr/>
      <dgm:t>
        <a:bodyPr/>
        <a:lstStyle/>
        <a:p>
          <a:endParaRPr lang="en-US"/>
        </a:p>
      </dgm:t>
    </dgm:pt>
    <dgm:pt modelId="{0B0BDAE5-F72D-4CB8-90CB-4099E31F8894}" type="sibTrans" cxnId="{0FA25AA6-05A1-4D66-B283-8BF013D3F5DC}">
      <dgm:prSet/>
      <dgm:spPr/>
      <dgm:t>
        <a:bodyPr/>
        <a:lstStyle/>
        <a:p>
          <a:endParaRPr lang="en-US"/>
        </a:p>
      </dgm:t>
    </dgm:pt>
    <dgm:pt modelId="{ECDBD21F-E68F-4439-B1E5-1F31F63CC3C6}">
      <dgm:prSet/>
      <dgm:spPr/>
      <dgm:t>
        <a:bodyPr/>
        <a:lstStyle/>
        <a:p>
          <a:pPr rtl="0"/>
          <a:r>
            <a:rPr lang="en-US" b="0" i="0" smtClean="0"/>
            <a:t>Add support for push notifications via Firebase Cloud Messaging</a:t>
          </a:r>
          <a:endParaRPr lang="en-US"/>
        </a:p>
      </dgm:t>
    </dgm:pt>
    <dgm:pt modelId="{5F3FD4F8-EE38-4CAD-AD62-C2288F66AFD9}" type="parTrans" cxnId="{2C9F1B28-C2F8-4F60-82A4-CA67D8038AAF}">
      <dgm:prSet/>
      <dgm:spPr/>
      <dgm:t>
        <a:bodyPr/>
        <a:lstStyle/>
        <a:p>
          <a:endParaRPr lang="en-US"/>
        </a:p>
      </dgm:t>
    </dgm:pt>
    <dgm:pt modelId="{1BA2C87C-41C7-4DB0-8006-4BDFC5AA56F8}" type="sibTrans" cxnId="{2C9F1B28-C2F8-4F60-82A4-CA67D8038AAF}">
      <dgm:prSet/>
      <dgm:spPr/>
      <dgm:t>
        <a:bodyPr/>
        <a:lstStyle/>
        <a:p>
          <a:endParaRPr lang="en-US"/>
        </a:p>
      </dgm:t>
    </dgm:pt>
    <dgm:pt modelId="{274EA4F4-05BF-4EA4-8BB7-1908D8464DD9}" type="pres">
      <dgm:prSet presAssocID="{CEDDF67F-CAE9-41C8-B73A-4CBC0C48EA26}" presName="Name0" presStyleCnt="0">
        <dgm:presLayoutVars>
          <dgm:dir/>
          <dgm:animLvl val="lvl"/>
          <dgm:resizeHandles val="exact"/>
        </dgm:presLayoutVars>
      </dgm:prSet>
      <dgm:spPr/>
    </dgm:pt>
    <dgm:pt modelId="{8AE962D6-D6BC-47E8-9DF5-8CB87723B07C}" type="pres">
      <dgm:prSet presAssocID="{A031CF2D-3A87-4FE5-AA99-B4FE22203F60}" presName="linNode" presStyleCnt="0"/>
      <dgm:spPr/>
    </dgm:pt>
    <dgm:pt modelId="{916DAF9F-89AC-4C0C-A3B8-7BAF1B5B2EE0}" type="pres">
      <dgm:prSet presAssocID="{A031CF2D-3A87-4FE5-AA99-B4FE22203F6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42535A2-1B14-4034-8D24-86F6695CFCC3}" type="pres">
      <dgm:prSet presAssocID="{A031CF2D-3A87-4FE5-AA99-B4FE22203F60}" presName="descendantText" presStyleLbl="alignAccFollowNode1" presStyleIdx="0" presStyleCnt="4">
        <dgm:presLayoutVars>
          <dgm:bulletEnabled val="1"/>
        </dgm:presLayoutVars>
      </dgm:prSet>
      <dgm:spPr/>
    </dgm:pt>
    <dgm:pt modelId="{2399D2E4-0FE0-457D-BE47-59EED4CD1042}" type="pres">
      <dgm:prSet presAssocID="{AD317EFF-0298-43F0-A0C9-AEC9B77CB244}" presName="sp" presStyleCnt="0"/>
      <dgm:spPr/>
    </dgm:pt>
    <dgm:pt modelId="{6DAFD3D3-A324-4539-9B90-1E31757615DE}" type="pres">
      <dgm:prSet presAssocID="{93A776CA-B182-4FCB-8450-C6A4090491B3}" presName="linNode" presStyleCnt="0"/>
      <dgm:spPr/>
    </dgm:pt>
    <dgm:pt modelId="{8FF9D7F8-D050-4156-9431-08C669470C2F}" type="pres">
      <dgm:prSet presAssocID="{93A776CA-B182-4FCB-8450-C6A4090491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AD9494A-A28B-47BD-A448-B2D05C6609BA}" type="pres">
      <dgm:prSet presAssocID="{93A776CA-B182-4FCB-8450-C6A4090491B3}" presName="descendantText" presStyleLbl="alignAccFollowNode1" presStyleIdx="1" presStyleCnt="4">
        <dgm:presLayoutVars>
          <dgm:bulletEnabled val="1"/>
        </dgm:presLayoutVars>
      </dgm:prSet>
      <dgm:spPr/>
    </dgm:pt>
    <dgm:pt modelId="{4629F52D-3D6A-4B62-B6FF-7E908F328420}" type="pres">
      <dgm:prSet presAssocID="{F358EFBC-39A9-402F-8E2E-C10CE06D8934}" presName="sp" presStyleCnt="0"/>
      <dgm:spPr/>
    </dgm:pt>
    <dgm:pt modelId="{F8030E33-5A29-4E84-A3DE-1348A3FC320A}" type="pres">
      <dgm:prSet presAssocID="{EB3005C7-DF7D-4EE1-9BE8-AD9AD5173C1B}" presName="linNode" presStyleCnt="0"/>
      <dgm:spPr/>
    </dgm:pt>
    <dgm:pt modelId="{F7CF49D3-E8A1-4A11-8689-EABE03D5D5D3}" type="pres">
      <dgm:prSet presAssocID="{EB3005C7-DF7D-4EE1-9BE8-AD9AD5173C1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37814FE-C722-46B7-938B-64339578729A}" type="pres">
      <dgm:prSet presAssocID="{EB3005C7-DF7D-4EE1-9BE8-AD9AD5173C1B}" presName="descendantText" presStyleLbl="alignAccFollowNode1" presStyleIdx="2" presStyleCnt="4">
        <dgm:presLayoutVars>
          <dgm:bulletEnabled val="1"/>
        </dgm:presLayoutVars>
      </dgm:prSet>
      <dgm:spPr/>
    </dgm:pt>
    <dgm:pt modelId="{7BC8A4AF-6F40-40A7-8979-4D17B2915F8A}" type="pres">
      <dgm:prSet presAssocID="{E4C0BD2B-5F5C-4E4A-AFFE-AF1CA8E07234}" presName="sp" presStyleCnt="0"/>
      <dgm:spPr/>
    </dgm:pt>
    <dgm:pt modelId="{32A684FF-4046-4CC1-8891-810AB90054B6}" type="pres">
      <dgm:prSet presAssocID="{374B9652-B792-4756-A8B7-121270A75A5E}" presName="linNode" presStyleCnt="0"/>
      <dgm:spPr/>
    </dgm:pt>
    <dgm:pt modelId="{35E569A5-6ADA-4F70-B760-823482618B7D}" type="pres">
      <dgm:prSet presAssocID="{374B9652-B792-4756-A8B7-121270A75A5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EE16677-41A5-4416-9490-1EE54B222FA3}" type="pres">
      <dgm:prSet presAssocID="{374B9652-B792-4756-A8B7-121270A75A5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FEB3308-0F79-4061-B83C-DE55D5EF0C4C}" type="presOf" srcId="{CEDDF67F-CAE9-41C8-B73A-4CBC0C48EA26}" destId="{274EA4F4-05BF-4EA4-8BB7-1908D8464DD9}" srcOrd="0" destOrd="0" presId="urn:microsoft.com/office/officeart/2005/8/layout/vList5"/>
    <dgm:cxn modelId="{1ACB09D1-F2C9-4D95-93E3-A539D3ADFEDA}" type="presOf" srcId="{EC8C8575-383C-48A8-8997-B599B3ED8E46}" destId="{542535A2-1B14-4034-8D24-86F6695CFCC3}" srcOrd="0" destOrd="0" presId="urn:microsoft.com/office/officeart/2005/8/layout/vList5"/>
    <dgm:cxn modelId="{209DFEB4-A6CA-4760-B595-351CEB86ACB1}" type="presOf" srcId="{3902A10C-47BA-4FD2-8698-DF3094793FAB}" destId="{037814FE-C722-46B7-938B-64339578729A}" srcOrd="0" destOrd="0" presId="urn:microsoft.com/office/officeart/2005/8/layout/vList5"/>
    <dgm:cxn modelId="{68848479-FEE5-47B4-B9ED-5989F764FBB4}" srcId="{CEDDF67F-CAE9-41C8-B73A-4CBC0C48EA26}" destId="{93A776CA-B182-4FCB-8450-C6A4090491B3}" srcOrd="1" destOrd="0" parTransId="{13F65E9C-147B-4FE7-B945-D862BA4FFB9A}" sibTransId="{F358EFBC-39A9-402F-8E2E-C10CE06D8934}"/>
    <dgm:cxn modelId="{0FA25AA6-05A1-4D66-B283-8BF013D3F5DC}" srcId="{CEDDF67F-CAE9-41C8-B73A-4CBC0C48EA26}" destId="{374B9652-B792-4756-A8B7-121270A75A5E}" srcOrd="3" destOrd="0" parTransId="{EDDFC1E6-22D7-4F2C-89F0-15E1228F20BD}" sibTransId="{0B0BDAE5-F72D-4CB8-90CB-4099E31F8894}"/>
    <dgm:cxn modelId="{08AAFDE7-0FDB-4D83-8872-2F610D9BF9F9}" srcId="{93A776CA-B182-4FCB-8450-C6A4090491B3}" destId="{B6806AC9-E84A-40B1-8AF3-C99EBFCAB9F5}" srcOrd="0" destOrd="0" parTransId="{2FE67686-6CE6-4EDA-9963-BE57556CC27B}" sibTransId="{C7EE6FB2-1920-4B27-B245-B53C3FF0002F}"/>
    <dgm:cxn modelId="{86D95960-A56C-4A41-83E8-DDE77472B97D}" type="presOf" srcId="{020F61E4-3EE7-44AD-9A26-0EEEE1BDFEA2}" destId="{5AD9494A-A28B-47BD-A448-B2D05C6609BA}" srcOrd="0" destOrd="1" presId="urn:microsoft.com/office/officeart/2005/8/layout/vList5"/>
    <dgm:cxn modelId="{F3976EF0-1EE0-4D7A-9AC5-52F03B971DF7}" srcId="{CEDDF67F-CAE9-41C8-B73A-4CBC0C48EA26}" destId="{EB3005C7-DF7D-4EE1-9BE8-AD9AD5173C1B}" srcOrd="2" destOrd="0" parTransId="{E9036B33-6C3E-494A-8EFC-14261E4CF996}" sibTransId="{E4C0BD2B-5F5C-4E4A-AFFE-AF1CA8E07234}"/>
    <dgm:cxn modelId="{6FCF5570-9A4A-442E-BC22-42C5BAFE7080}" srcId="{A031CF2D-3A87-4FE5-AA99-B4FE22203F60}" destId="{EC8C8575-383C-48A8-8997-B599B3ED8E46}" srcOrd="0" destOrd="0" parTransId="{F7C31F2E-6A75-422C-94E1-1C7BB0BF3FC7}" sibTransId="{9A56C7F9-C3AE-45E3-B882-440B8B123844}"/>
    <dgm:cxn modelId="{8FE52E04-E951-428E-A8B9-4B54F80FA065}" srcId="{EB3005C7-DF7D-4EE1-9BE8-AD9AD5173C1B}" destId="{3902A10C-47BA-4FD2-8698-DF3094793FAB}" srcOrd="0" destOrd="0" parTransId="{012E5096-CD2A-47F2-83E3-582393C7AF5B}" sibTransId="{8089A47C-B54E-46B5-A563-A36546BB649A}"/>
    <dgm:cxn modelId="{96BEC6CA-9703-4094-9EB9-D469B4CB716A}" srcId="{CEDDF67F-CAE9-41C8-B73A-4CBC0C48EA26}" destId="{A031CF2D-3A87-4FE5-AA99-B4FE22203F60}" srcOrd="0" destOrd="0" parTransId="{91C80701-A1FC-4A18-86B1-084EFEBA1A56}" sibTransId="{AD317EFF-0298-43F0-A0C9-AEC9B77CB244}"/>
    <dgm:cxn modelId="{CBADD4E4-13A4-4187-A3A6-00008564952D}" type="presOf" srcId="{EB3005C7-DF7D-4EE1-9BE8-AD9AD5173C1B}" destId="{F7CF49D3-E8A1-4A11-8689-EABE03D5D5D3}" srcOrd="0" destOrd="0" presId="urn:microsoft.com/office/officeart/2005/8/layout/vList5"/>
    <dgm:cxn modelId="{051B1416-B897-427B-84E4-7D03561C986C}" type="presOf" srcId="{93A776CA-B182-4FCB-8450-C6A4090491B3}" destId="{8FF9D7F8-D050-4156-9431-08C669470C2F}" srcOrd="0" destOrd="0" presId="urn:microsoft.com/office/officeart/2005/8/layout/vList5"/>
    <dgm:cxn modelId="{CB9485DE-4995-43FC-B23F-30BCABF256E2}" type="presOf" srcId="{A031CF2D-3A87-4FE5-AA99-B4FE22203F60}" destId="{916DAF9F-89AC-4C0C-A3B8-7BAF1B5B2EE0}" srcOrd="0" destOrd="0" presId="urn:microsoft.com/office/officeart/2005/8/layout/vList5"/>
    <dgm:cxn modelId="{F8E411A9-4B75-4E49-89A1-4ACF6A7B98AB}" type="presOf" srcId="{374B9652-B792-4756-A8B7-121270A75A5E}" destId="{35E569A5-6ADA-4F70-B760-823482618B7D}" srcOrd="0" destOrd="0" presId="urn:microsoft.com/office/officeart/2005/8/layout/vList5"/>
    <dgm:cxn modelId="{A3DA2496-D534-4B13-8EA4-87B499BCBD30}" type="presOf" srcId="{ECDBD21F-E68F-4439-B1E5-1F31F63CC3C6}" destId="{FEE16677-41A5-4416-9490-1EE54B222FA3}" srcOrd="0" destOrd="0" presId="urn:microsoft.com/office/officeart/2005/8/layout/vList5"/>
    <dgm:cxn modelId="{4A0A3411-C592-4A7C-A9F7-84FB2FD59114}" srcId="{93A776CA-B182-4FCB-8450-C6A4090491B3}" destId="{020F61E4-3EE7-44AD-9A26-0EEEE1BDFEA2}" srcOrd="1" destOrd="0" parTransId="{EF7ACF30-5029-4885-AF2E-38826A7E3983}" sibTransId="{239E5105-7095-499E-9898-E9DE355A98C5}"/>
    <dgm:cxn modelId="{D992D9B6-78A9-4065-962F-073B5BDFE8AE}" type="presOf" srcId="{B6806AC9-E84A-40B1-8AF3-C99EBFCAB9F5}" destId="{5AD9494A-A28B-47BD-A448-B2D05C6609BA}" srcOrd="0" destOrd="0" presId="urn:microsoft.com/office/officeart/2005/8/layout/vList5"/>
    <dgm:cxn modelId="{2C9F1B28-C2F8-4F60-82A4-CA67D8038AAF}" srcId="{374B9652-B792-4756-A8B7-121270A75A5E}" destId="{ECDBD21F-E68F-4439-B1E5-1F31F63CC3C6}" srcOrd="0" destOrd="0" parTransId="{5F3FD4F8-EE38-4CAD-AD62-C2288F66AFD9}" sibTransId="{1BA2C87C-41C7-4DB0-8006-4BDFC5AA56F8}"/>
    <dgm:cxn modelId="{A2B69A4D-3996-4F29-BFB5-14410241C5C0}" type="presParOf" srcId="{274EA4F4-05BF-4EA4-8BB7-1908D8464DD9}" destId="{8AE962D6-D6BC-47E8-9DF5-8CB87723B07C}" srcOrd="0" destOrd="0" presId="urn:microsoft.com/office/officeart/2005/8/layout/vList5"/>
    <dgm:cxn modelId="{773A6B1B-1760-46C6-AD8E-377E53861301}" type="presParOf" srcId="{8AE962D6-D6BC-47E8-9DF5-8CB87723B07C}" destId="{916DAF9F-89AC-4C0C-A3B8-7BAF1B5B2EE0}" srcOrd="0" destOrd="0" presId="urn:microsoft.com/office/officeart/2005/8/layout/vList5"/>
    <dgm:cxn modelId="{268FB638-0F8E-468B-9AF1-4F0E435E0223}" type="presParOf" srcId="{8AE962D6-D6BC-47E8-9DF5-8CB87723B07C}" destId="{542535A2-1B14-4034-8D24-86F6695CFCC3}" srcOrd="1" destOrd="0" presId="urn:microsoft.com/office/officeart/2005/8/layout/vList5"/>
    <dgm:cxn modelId="{DFA20B99-13B4-40BD-90D7-A8F0B9F39AC8}" type="presParOf" srcId="{274EA4F4-05BF-4EA4-8BB7-1908D8464DD9}" destId="{2399D2E4-0FE0-457D-BE47-59EED4CD1042}" srcOrd="1" destOrd="0" presId="urn:microsoft.com/office/officeart/2005/8/layout/vList5"/>
    <dgm:cxn modelId="{D4D6E29F-0793-45D2-89EF-F85A1BC3BF2E}" type="presParOf" srcId="{274EA4F4-05BF-4EA4-8BB7-1908D8464DD9}" destId="{6DAFD3D3-A324-4539-9B90-1E31757615DE}" srcOrd="2" destOrd="0" presId="urn:microsoft.com/office/officeart/2005/8/layout/vList5"/>
    <dgm:cxn modelId="{FDD9A581-A01A-40E6-9FAA-8DF5022D3C2C}" type="presParOf" srcId="{6DAFD3D3-A324-4539-9B90-1E31757615DE}" destId="{8FF9D7F8-D050-4156-9431-08C669470C2F}" srcOrd="0" destOrd="0" presId="urn:microsoft.com/office/officeart/2005/8/layout/vList5"/>
    <dgm:cxn modelId="{FE32F9CD-CF8A-48B8-A76D-C8DDCD7779E3}" type="presParOf" srcId="{6DAFD3D3-A324-4539-9B90-1E31757615DE}" destId="{5AD9494A-A28B-47BD-A448-B2D05C6609BA}" srcOrd="1" destOrd="0" presId="urn:microsoft.com/office/officeart/2005/8/layout/vList5"/>
    <dgm:cxn modelId="{6D229746-58A9-43DB-B27C-7C1E13808183}" type="presParOf" srcId="{274EA4F4-05BF-4EA4-8BB7-1908D8464DD9}" destId="{4629F52D-3D6A-4B62-B6FF-7E908F328420}" srcOrd="3" destOrd="0" presId="urn:microsoft.com/office/officeart/2005/8/layout/vList5"/>
    <dgm:cxn modelId="{6DB2E5D8-26F6-468C-8E35-FE900D1F648C}" type="presParOf" srcId="{274EA4F4-05BF-4EA4-8BB7-1908D8464DD9}" destId="{F8030E33-5A29-4E84-A3DE-1348A3FC320A}" srcOrd="4" destOrd="0" presId="urn:microsoft.com/office/officeart/2005/8/layout/vList5"/>
    <dgm:cxn modelId="{8CE7EAA7-7978-4713-8A02-C1E9A2779CC6}" type="presParOf" srcId="{F8030E33-5A29-4E84-A3DE-1348A3FC320A}" destId="{F7CF49D3-E8A1-4A11-8689-EABE03D5D5D3}" srcOrd="0" destOrd="0" presId="urn:microsoft.com/office/officeart/2005/8/layout/vList5"/>
    <dgm:cxn modelId="{C0F4093A-463F-445D-B2A6-A2ECADDFA8C2}" type="presParOf" srcId="{F8030E33-5A29-4E84-A3DE-1348A3FC320A}" destId="{037814FE-C722-46B7-938B-64339578729A}" srcOrd="1" destOrd="0" presId="urn:microsoft.com/office/officeart/2005/8/layout/vList5"/>
    <dgm:cxn modelId="{6D07560E-7236-47B1-A620-26337AF19DB4}" type="presParOf" srcId="{274EA4F4-05BF-4EA4-8BB7-1908D8464DD9}" destId="{7BC8A4AF-6F40-40A7-8979-4D17B2915F8A}" srcOrd="5" destOrd="0" presId="urn:microsoft.com/office/officeart/2005/8/layout/vList5"/>
    <dgm:cxn modelId="{D0677517-72A3-4830-92DE-B95D5A219788}" type="presParOf" srcId="{274EA4F4-05BF-4EA4-8BB7-1908D8464DD9}" destId="{32A684FF-4046-4CC1-8891-810AB90054B6}" srcOrd="6" destOrd="0" presId="urn:microsoft.com/office/officeart/2005/8/layout/vList5"/>
    <dgm:cxn modelId="{44A8A2B6-D343-409E-89CF-A6A4F43E0FB8}" type="presParOf" srcId="{32A684FF-4046-4CC1-8891-810AB90054B6}" destId="{35E569A5-6ADA-4F70-B760-823482618B7D}" srcOrd="0" destOrd="0" presId="urn:microsoft.com/office/officeart/2005/8/layout/vList5"/>
    <dgm:cxn modelId="{571821A9-A729-405B-882F-95D32B61F33E}" type="presParOf" srcId="{32A684FF-4046-4CC1-8891-810AB90054B6}" destId="{FEE16677-41A5-4416-9490-1EE54B222FA3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91BAC-76AC-499C-9117-0A1B4BD8A60A}">
      <dsp:nvSpPr>
        <dsp:cNvPr id="0" name=""/>
        <dsp:cNvSpPr/>
      </dsp:nvSpPr>
      <dsp:spPr>
        <a:xfrm>
          <a:off x="0" y="288573"/>
          <a:ext cx="9855941" cy="1077300"/>
        </a:xfrm>
        <a:prstGeom prst="rect">
          <a:avLst/>
        </a:prstGeom>
        <a:solidFill>
          <a:schemeClr val="tx1">
            <a:lumMod val="7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4931" tIns="374904" rIns="76493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Secure login and registration using Firebase Authentication.</a:t>
          </a:r>
          <a:endParaRPr lang="en-US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Email and password-based sign-in.</a:t>
          </a:r>
          <a:endParaRPr lang="en-US" sz="1800" kern="1200"/>
        </a:p>
      </dsp:txBody>
      <dsp:txXfrm>
        <a:off x="0" y="288573"/>
        <a:ext cx="9855941" cy="1077300"/>
      </dsp:txXfrm>
    </dsp:sp>
    <dsp:sp modelId="{A0E000CC-5105-43E3-8790-E2FDE218417C}">
      <dsp:nvSpPr>
        <dsp:cNvPr id="0" name=""/>
        <dsp:cNvSpPr/>
      </dsp:nvSpPr>
      <dsp:spPr>
        <a:xfrm>
          <a:off x="492797" y="22893"/>
          <a:ext cx="689915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772" tIns="0" rIns="26077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User Authentication : </a:t>
          </a:r>
          <a:endParaRPr lang="en-US" sz="1800" kern="1200"/>
        </a:p>
      </dsp:txBody>
      <dsp:txXfrm>
        <a:off x="518736" y="48832"/>
        <a:ext cx="6847280" cy="479482"/>
      </dsp:txXfrm>
    </dsp:sp>
    <dsp:sp modelId="{CB0F783A-965B-4D4C-8FA1-A5B11FB2A3ED}">
      <dsp:nvSpPr>
        <dsp:cNvPr id="0" name=""/>
        <dsp:cNvSpPr/>
      </dsp:nvSpPr>
      <dsp:spPr>
        <a:xfrm>
          <a:off x="0" y="1728753"/>
          <a:ext cx="9855941" cy="765450"/>
        </a:xfrm>
        <a:prstGeom prst="rect">
          <a:avLst/>
        </a:prstGeom>
        <a:solidFill>
          <a:schemeClr val="tx1">
            <a:lumMod val="7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4931" tIns="374904" rIns="76493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Instant communication powered by Firebase Firestore.</a:t>
          </a:r>
          <a:endParaRPr lang="en-US" sz="1800" kern="1200"/>
        </a:p>
      </dsp:txBody>
      <dsp:txXfrm>
        <a:off x="0" y="1728753"/>
        <a:ext cx="9855941" cy="765450"/>
      </dsp:txXfrm>
    </dsp:sp>
    <dsp:sp modelId="{12407C4C-A255-4437-8279-8636E4AFDC6D}">
      <dsp:nvSpPr>
        <dsp:cNvPr id="0" name=""/>
        <dsp:cNvSpPr/>
      </dsp:nvSpPr>
      <dsp:spPr>
        <a:xfrm>
          <a:off x="492797" y="1463073"/>
          <a:ext cx="689915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772" tIns="0" rIns="26077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Real-Time Messaging: </a:t>
          </a:r>
          <a:endParaRPr lang="en-US" sz="1800" kern="1200"/>
        </a:p>
      </dsp:txBody>
      <dsp:txXfrm>
        <a:off x="518736" y="1489012"/>
        <a:ext cx="6847280" cy="479482"/>
      </dsp:txXfrm>
    </dsp:sp>
    <dsp:sp modelId="{765197A2-6F4C-41C2-A576-291C57E7BEDB}">
      <dsp:nvSpPr>
        <dsp:cNvPr id="0" name=""/>
        <dsp:cNvSpPr/>
      </dsp:nvSpPr>
      <dsp:spPr>
        <a:xfrm>
          <a:off x="0" y="2857084"/>
          <a:ext cx="9855941" cy="765450"/>
        </a:xfrm>
        <a:prstGeom prst="rect">
          <a:avLst/>
        </a:prstGeom>
        <a:solidFill>
          <a:schemeClr val="tx1">
            <a:lumMod val="7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4931" tIns="374904" rIns="76493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Runs on Android and iOS devices with a consistent user experience. </a:t>
          </a:r>
          <a:endParaRPr lang="en-US" sz="1800" kern="1200"/>
        </a:p>
      </dsp:txBody>
      <dsp:txXfrm>
        <a:off x="0" y="2857084"/>
        <a:ext cx="9855941" cy="765450"/>
      </dsp:txXfrm>
    </dsp:sp>
    <dsp:sp modelId="{2D40B98E-AB80-4FAB-B04A-23E57ACACB5B}">
      <dsp:nvSpPr>
        <dsp:cNvPr id="0" name=""/>
        <dsp:cNvSpPr/>
      </dsp:nvSpPr>
      <dsp:spPr>
        <a:xfrm>
          <a:off x="492797" y="2591403"/>
          <a:ext cx="689915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772" tIns="0" rIns="26077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Cross-Platform Support: </a:t>
          </a:r>
          <a:endParaRPr lang="en-US" sz="1800" kern="1200"/>
        </a:p>
      </dsp:txBody>
      <dsp:txXfrm>
        <a:off x="518736" y="2617342"/>
        <a:ext cx="6847280" cy="479482"/>
      </dsp:txXfrm>
    </dsp:sp>
    <dsp:sp modelId="{F0B6F8FF-2C26-4184-84A5-A1DE917C5EA3}">
      <dsp:nvSpPr>
        <dsp:cNvPr id="0" name=""/>
        <dsp:cNvSpPr/>
      </dsp:nvSpPr>
      <dsp:spPr>
        <a:xfrm>
          <a:off x="0" y="3985414"/>
          <a:ext cx="9855941" cy="1020600"/>
        </a:xfrm>
        <a:prstGeom prst="rect">
          <a:avLst/>
        </a:prstGeom>
        <a:solidFill>
          <a:schemeClr val="tx1">
            <a:lumMod val="75000"/>
            <a:alpha val="9000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4931" tIns="374904" rIns="764931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i="0" kern="1200" smtClean="0"/>
            <a:t>Intuitive design with support for message bubbles and alignment based on sender/receiver.</a:t>
          </a:r>
          <a:endParaRPr lang="en-US" sz="1800" kern="1200"/>
        </a:p>
      </dsp:txBody>
      <dsp:txXfrm>
        <a:off x="0" y="3985414"/>
        <a:ext cx="9855941" cy="1020600"/>
      </dsp:txXfrm>
    </dsp:sp>
    <dsp:sp modelId="{8101DB50-671C-4B65-897C-78925E3D7348}">
      <dsp:nvSpPr>
        <dsp:cNvPr id="0" name=""/>
        <dsp:cNvSpPr/>
      </dsp:nvSpPr>
      <dsp:spPr>
        <a:xfrm>
          <a:off x="492797" y="3719734"/>
          <a:ext cx="6899158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772" tIns="0" rIns="26077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Custom User Interface : </a:t>
          </a:r>
          <a:endParaRPr lang="en-US" sz="1800" kern="1200"/>
        </a:p>
      </dsp:txBody>
      <dsp:txXfrm>
        <a:off x="518736" y="3745673"/>
        <a:ext cx="68472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535A2-1B14-4034-8D24-86F6695CFCC3}">
      <dsp:nvSpPr>
        <dsp:cNvPr id="0" name=""/>
        <dsp:cNvSpPr/>
      </dsp:nvSpPr>
      <dsp:spPr>
        <a:xfrm rot="5400000">
          <a:off x="4902912" y="-1959951"/>
          <a:ext cx="885285" cy="5031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dirty="0" smtClean="0"/>
            <a:t>Enables initialization of Firebase services.</a:t>
          </a:r>
          <a:endParaRPr lang="en-US" sz="1900" kern="1200" dirty="0"/>
        </a:p>
      </dsp:txBody>
      <dsp:txXfrm rot="-5400000">
        <a:off x="2830000" y="156177"/>
        <a:ext cx="4987894" cy="798853"/>
      </dsp:txXfrm>
    </dsp:sp>
    <dsp:sp modelId="{916DAF9F-89AC-4C0C-A3B8-7BAF1B5B2EE0}">
      <dsp:nvSpPr>
        <dsp:cNvPr id="0" name=""/>
        <dsp:cNvSpPr/>
      </dsp:nvSpPr>
      <dsp:spPr>
        <a:xfrm>
          <a:off x="0" y="2300"/>
          <a:ext cx="2829999" cy="11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smtClean="0"/>
            <a:t>Firebase Core : </a:t>
          </a:r>
          <a:endParaRPr lang="en-US" sz="2400" kern="1200"/>
        </a:p>
      </dsp:txBody>
      <dsp:txXfrm>
        <a:off x="54020" y="56320"/>
        <a:ext cx="2721959" cy="998566"/>
      </dsp:txXfrm>
    </dsp:sp>
    <dsp:sp modelId="{5AD9494A-A28B-47BD-A448-B2D05C6609BA}">
      <dsp:nvSpPr>
        <dsp:cNvPr id="0" name=""/>
        <dsp:cNvSpPr/>
      </dsp:nvSpPr>
      <dsp:spPr>
        <a:xfrm rot="5400000">
          <a:off x="4902912" y="-798013"/>
          <a:ext cx="885285" cy="5031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Storing messages in a structured format. </a:t>
          </a:r>
          <a:endParaRPr lang="en-US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Listener streams for real-time updates.</a:t>
          </a:r>
          <a:endParaRPr lang="en-US" sz="1900" kern="1200"/>
        </a:p>
      </dsp:txBody>
      <dsp:txXfrm rot="-5400000">
        <a:off x="2830000" y="1318115"/>
        <a:ext cx="4987894" cy="798853"/>
      </dsp:txXfrm>
    </dsp:sp>
    <dsp:sp modelId="{8FF9D7F8-D050-4156-9431-08C669470C2F}">
      <dsp:nvSpPr>
        <dsp:cNvPr id="0" name=""/>
        <dsp:cNvSpPr/>
      </dsp:nvSpPr>
      <dsp:spPr>
        <a:xfrm>
          <a:off x="0" y="1164237"/>
          <a:ext cx="2829999" cy="11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smtClean="0"/>
            <a:t>Firestore:</a:t>
          </a:r>
          <a:endParaRPr lang="en-US" sz="2400" kern="1200"/>
        </a:p>
      </dsp:txBody>
      <dsp:txXfrm>
        <a:off x="54020" y="1218257"/>
        <a:ext cx="2721959" cy="998566"/>
      </dsp:txXfrm>
    </dsp:sp>
    <dsp:sp modelId="{037814FE-C722-46B7-938B-64339578729A}">
      <dsp:nvSpPr>
        <dsp:cNvPr id="0" name=""/>
        <dsp:cNvSpPr/>
      </dsp:nvSpPr>
      <dsp:spPr>
        <a:xfrm rot="5400000">
          <a:off x="4902912" y="363923"/>
          <a:ext cx="885285" cy="5031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Handling user sign-in and sign-up processes securely.</a:t>
          </a:r>
          <a:endParaRPr lang="en-US" sz="1900" kern="1200"/>
        </a:p>
      </dsp:txBody>
      <dsp:txXfrm rot="-5400000">
        <a:off x="2830000" y="2480051"/>
        <a:ext cx="4987894" cy="798853"/>
      </dsp:txXfrm>
    </dsp:sp>
    <dsp:sp modelId="{F7CF49D3-E8A1-4A11-8689-EABE03D5D5D3}">
      <dsp:nvSpPr>
        <dsp:cNvPr id="0" name=""/>
        <dsp:cNvSpPr/>
      </dsp:nvSpPr>
      <dsp:spPr>
        <a:xfrm>
          <a:off x="0" y="2326175"/>
          <a:ext cx="2829999" cy="11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smtClean="0"/>
            <a:t>Firebase Authentication: </a:t>
          </a:r>
          <a:endParaRPr lang="en-US" sz="2400" kern="1200"/>
        </a:p>
      </dsp:txBody>
      <dsp:txXfrm>
        <a:off x="54020" y="2380195"/>
        <a:ext cx="2721959" cy="998566"/>
      </dsp:txXfrm>
    </dsp:sp>
    <dsp:sp modelId="{FEE16677-41A5-4416-9490-1EE54B222FA3}">
      <dsp:nvSpPr>
        <dsp:cNvPr id="0" name=""/>
        <dsp:cNvSpPr/>
      </dsp:nvSpPr>
      <dsp:spPr>
        <a:xfrm rot="5400000">
          <a:off x="4902912" y="1525860"/>
          <a:ext cx="885285" cy="50311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kern="1200" smtClean="0"/>
            <a:t>Add support for push notifications via Firebase Cloud Messaging</a:t>
          </a:r>
          <a:endParaRPr lang="en-US" sz="1900" kern="1200"/>
        </a:p>
      </dsp:txBody>
      <dsp:txXfrm rot="-5400000">
        <a:off x="2830000" y="3641988"/>
        <a:ext cx="4987894" cy="798853"/>
      </dsp:txXfrm>
    </dsp:sp>
    <dsp:sp modelId="{35E569A5-6ADA-4F70-B760-823482618B7D}">
      <dsp:nvSpPr>
        <dsp:cNvPr id="0" name=""/>
        <dsp:cNvSpPr/>
      </dsp:nvSpPr>
      <dsp:spPr>
        <a:xfrm>
          <a:off x="0" y="3488112"/>
          <a:ext cx="2829999" cy="1106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u="sng" kern="1200" smtClean="0"/>
            <a:t>Future Enhancements: </a:t>
          </a:r>
          <a:endParaRPr lang="en-US" sz="2400" kern="1200"/>
        </a:p>
      </dsp:txBody>
      <dsp:txXfrm>
        <a:off x="54020" y="3542132"/>
        <a:ext cx="2721959" cy="998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62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505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8110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6515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189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1437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9861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902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89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16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726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71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5491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397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523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8069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145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001BA3-B717-4612-BC8A-40D5EDD7E9A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512AA-1210-44F6-B96B-5AB691B30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730" y="1744525"/>
            <a:ext cx="9144000" cy="23876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CHATTATIVE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56" y="4171882"/>
            <a:ext cx="5844209" cy="1447040"/>
          </a:xfrm>
        </p:spPr>
        <p:txBody>
          <a:bodyPr>
            <a:normAutofit/>
          </a:bodyPr>
          <a:lstStyle/>
          <a:p>
            <a:r>
              <a:rPr lang="en-US" b="1" i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Where words fly and messages never get lost!</a:t>
            </a:r>
            <a:endParaRPr lang="en-US" b="1" i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" b="25010"/>
          <a:stretch/>
        </p:blipFill>
        <p:spPr>
          <a:xfrm>
            <a:off x="3237258" y="0"/>
            <a:ext cx="5230882" cy="31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7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929" y="321365"/>
            <a:ext cx="8825658" cy="3329581"/>
          </a:xfrm>
        </p:spPr>
        <p:txBody>
          <a:bodyPr/>
          <a:lstStyle/>
          <a:p>
            <a:r>
              <a:rPr lang="en-US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869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84" y="1630017"/>
            <a:ext cx="5537825" cy="48390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Chattative is a mobile chat application developed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designed to provide users with an intuitive and real-time messaging experience. It enables seamless communication between users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platforms, featuring essential messaging tools like direct chats, notifications, and secure authentication. With its sleek and modern interface, Chattative is built to cater to users looking for a reliable chat solution.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2 5d Technology Vector Art PNG, Future Technology Mobile Communication  Video Call Remote Phone 2 5d, Future, Technology, Mobile PNG Image For Free 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46" y="1152983"/>
            <a:ext cx="4545496" cy="45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1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Key Features:</a:t>
            </a:r>
            <a:endParaRPr lang="en-US" b="1" i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030557"/>
              </p:ext>
            </p:extLst>
          </p:nvPr>
        </p:nvGraphicFramePr>
        <p:xfrm>
          <a:off x="1009934" y="1487606"/>
          <a:ext cx="9855941" cy="502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6528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Tools, Framework and Libraries:</a:t>
            </a:r>
            <a:endParaRPr lang="en-US" b="1" i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0751" y="1735484"/>
            <a:ext cx="72606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 smtClean="0">
                <a:latin typeface="Arial" pitchFamily="34" charset="0"/>
                <a:cs typeface="Arial" pitchFamily="34" charset="0"/>
              </a:rPr>
              <a:t>Frontend: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Flutter: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Single codebase for Android and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apps.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latin typeface="Arial" pitchFamily="34" charset="0"/>
              <a:cs typeface="Arial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u="sng" dirty="0" smtClean="0">
                <a:latin typeface="Arial" pitchFamily="34" charset="0"/>
                <a:cs typeface="Arial" pitchFamily="34" charset="0"/>
              </a:rPr>
              <a:t>Backend: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Firebase 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Authentication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: Secure user authentication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Firebase </a:t>
            </a:r>
            <a:r>
              <a:rPr lang="en-US" altLang="en-US" b="1" dirty="0" err="1">
                <a:latin typeface="Arial" pitchFamily="34" charset="0"/>
                <a:cs typeface="Arial" pitchFamily="34" charset="0"/>
              </a:rPr>
              <a:t>Firestore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: Real-time database for chat storage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Firebase Storage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For multimedia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messages.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Programming Language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Dart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for the Flutter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framework.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Version Control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for collaborative development</a:t>
            </a:r>
            <a:r>
              <a:rPr lang="en-US" altLang="en-US" sz="1800" dirty="0">
                <a:latin typeface="Arial" panose="020B0604020202020204" pitchFamily="34" charset="0"/>
                <a:cs typeface="Arial" pitchFamily="34" charset="0"/>
              </a:rPr>
              <a:t>.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52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Firebase Integration: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22546"/>
              </p:ext>
            </p:extLst>
          </p:nvPr>
        </p:nvGraphicFramePr>
        <p:xfrm>
          <a:off x="1078174" y="1651380"/>
          <a:ext cx="7861110" cy="4597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6414" y="1616537"/>
            <a:ext cx="552879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563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06677" y="99695"/>
            <a:ext cx="3657600" cy="6400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05311" y="180657"/>
            <a:ext cx="3657600" cy="6400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225871" y="180657"/>
            <a:ext cx="3657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04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14" y="156321"/>
            <a:ext cx="3657600" cy="64008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262731" y="156321"/>
            <a:ext cx="3657600" cy="640080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4241109" y="99171"/>
            <a:ext cx="3657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94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Challenges:</a:t>
            </a:r>
            <a:endParaRPr lang="en-US" b="1" i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Initial Setup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altLang="en-US" sz="1800" b="1" dirty="0">
                <a:latin typeface="Arial" pitchFamily="34" charset="0"/>
                <a:cs typeface="Arial" pitchFamily="34" charset="0"/>
              </a:rPr>
              <a:t>Setting up Firebase with Flutter required integrating Firebase Authentication, </a:t>
            </a:r>
            <a:r>
              <a:rPr lang="en-US" altLang="en-US" sz="1800" b="1" dirty="0" err="1">
                <a:latin typeface="Arial" pitchFamily="34" charset="0"/>
                <a:cs typeface="Arial" pitchFamily="34" charset="0"/>
              </a:rPr>
              <a:t>Firestore</a:t>
            </a:r>
            <a:r>
              <a:rPr lang="en-US" altLang="en-US" sz="1800" b="1" dirty="0">
                <a:latin typeface="Arial" pitchFamily="34" charset="0"/>
                <a:cs typeface="Arial" pitchFamily="34" charset="0"/>
              </a:rPr>
              <a:t>, and Cloud Messaging. Configuring Firebase for both </a:t>
            </a:r>
            <a:r>
              <a:rPr lang="en-US" altLang="en-US" sz="1800" b="1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altLang="en-US" sz="1800" b="1" dirty="0">
                <a:latin typeface="Arial" pitchFamily="34" charset="0"/>
                <a:cs typeface="Arial" pitchFamily="34" charset="0"/>
              </a:rPr>
              <a:t> and Android posed initial setup challenges, especially with setting up dependencies.</a:t>
            </a:r>
            <a:endParaRPr lang="en-US" sz="18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3760829" y="1994848"/>
            <a:ext cx="3240472" cy="576262"/>
          </a:xfrm>
        </p:spPr>
        <p:txBody>
          <a:bodyPr/>
          <a:lstStyle/>
          <a:p>
            <a:pPr algn="ctr"/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Real-time messaging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lvl="0">
              <a:buClr>
                <a:srgbClr val="ACD433"/>
              </a:buClr>
            </a:pPr>
            <a:r>
              <a:rPr lang="en-US" altLang="en-US" sz="1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Ensuring </a:t>
            </a:r>
            <a: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real-time message updates and synchronization across multiple devices was a challenge, which was tackled using </a:t>
            </a:r>
            <a:r>
              <a:rPr lang="en-US" altLang="en-US" sz="1800" b="1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Firestore's</a:t>
            </a:r>
            <a: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real-time database and Flutter's stream listeners.</a:t>
            </a:r>
            <a:b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UI/UX Design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altLang="en-US" sz="18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Developing </a:t>
            </a:r>
            <a: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 intuitive interface for a mobile chat app was key. Designing the chat screen and message layout (aligning messages based on the sender) was achieved using </a:t>
            </a:r>
            <a:r>
              <a:rPr lang="en-US" altLang="en-US" sz="1800" b="1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ListView</a:t>
            </a:r>
            <a:r>
              <a:rPr lang="en-US" altLang="en-US" sz="1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and Container Widgets.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11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Potential Improvement</a:t>
            </a:r>
            <a:endParaRPr lang="en-US" b="1" i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this project, I wish to add the following features: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Adding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voice and video calling features would make the app even more versatile.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custom animations and design improvements, such as message bubble animations, could be added to enhance the user experience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Enabling users to send files like PDFs or documents would increase the app's utility.</a:t>
            </a:r>
          </a:p>
        </p:txBody>
      </p:sp>
    </p:spTree>
    <p:extLst>
      <p:ext uri="{BB962C8B-B14F-4D97-AF65-F5344CB8AC3E}">
        <p14:creationId xmlns:p14="http://schemas.microsoft.com/office/powerpoint/2010/main" val="2132519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757</TotalTime>
  <Words>420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CHATTATIVE</vt:lpstr>
      <vt:lpstr>Introduction</vt:lpstr>
      <vt:lpstr>Key Features:</vt:lpstr>
      <vt:lpstr>Tools, Framework and Libraries:</vt:lpstr>
      <vt:lpstr>Firebase Integration:</vt:lpstr>
      <vt:lpstr>PowerPoint Presentation</vt:lpstr>
      <vt:lpstr>PowerPoint Presentation</vt:lpstr>
      <vt:lpstr>Challenges:</vt:lpstr>
      <vt:lpstr>Potential Improvement</vt:lpstr>
      <vt:lpstr>Thank You!!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CHATTATIVE</dc:title>
  <dc:creator>CSE</dc:creator>
  <cp:lastModifiedBy>ismail - [2010]</cp:lastModifiedBy>
  <cp:revision>19</cp:revision>
  <dcterms:created xsi:type="dcterms:W3CDTF">2024-12-22T08:36:37Z</dcterms:created>
  <dcterms:modified xsi:type="dcterms:W3CDTF">2024-12-25T02:19:52Z</dcterms:modified>
</cp:coreProperties>
</file>