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826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11/23/15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JUAN MANUEL ROMERO </a:t>
            </a:r>
            <a:r>
              <a:rPr lang="en-US" dirty="0"/>
              <a:t>A00364395</a:t>
            </a:r>
            <a:r>
              <a:rPr lang="ko-KR" altLang="en-US" dirty="0"/>
              <a:t> </a:t>
            </a:r>
            <a:endParaRPr lang="en-US" dirty="0" smtClean="0"/>
          </a:p>
          <a:p>
            <a:r>
              <a:rPr lang="en-US" dirty="0" smtClean="0"/>
              <a:t>JORGE MORENO LEÓN A01226804</a:t>
            </a:r>
          </a:p>
          <a:p>
            <a:r>
              <a:rPr lang="en-US" dirty="0" smtClean="0"/>
              <a:t>HYUNTAE KIM A01227317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78608"/>
            <a:ext cx="10058400" cy="301862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s-ES_tradnl" dirty="0" smtClean="0"/>
              <a:t>Nuestro proyecto consiste en enseñar matemáticas (Sumas) a </a:t>
            </a:r>
            <a:r>
              <a:rPr lang="es-ES_tradnl" dirty="0" err="1" smtClean="0"/>
              <a:t>Elyan</a:t>
            </a:r>
            <a:r>
              <a:rPr lang="es-ES_tradnl" dirty="0" smtClean="0"/>
              <a:t>, una niña de 7 años que tiene TDA (Déficit de Atención).</a:t>
            </a:r>
          </a:p>
          <a:p>
            <a:pPr>
              <a:buFont typeface="Wingdings" charset="2"/>
              <a:buChar char="§"/>
            </a:pPr>
            <a:r>
              <a:rPr lang="es-ES_tradnl" dirty="0"/>
              <a:t>Nuestro objetivo es agilizar su proceso de suma, tratando de mostrarle las sumas de una forma </a:t>
            </a:r>
            <a:r>
              <a:rPr lang="es-ES" dirty="0"/>
              <a:t>sencilla y visual. </a:t>
            </a:r>
            <a:endParaRPr lang="es-ES_tradnl" dirty="0"/>
          </a:p>
          <a:p>
            <a:pPr>
              <a:buFont typeface="Wingdings" charset="2"/>
              <a:buChar char="§"/>
            </a:pPr>
            <a:endParaRPr lang="es-ES_tradnl" dirty="0" smtClean="0"/>
          </a:p>
          <a:p>
            <a:pPr>
              <a:buFont typeface="Wingdings" charset="2"/>
              <a:buChar char="§"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854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48" y="512064"/>
            <a:ext cx="2823279" cy="1609344"/>
          </a:xfrm>
        </p:spPr>
        <p:txBody>
          <a:bodyPr/>
          <a:lstStyle/>
          <a:p>
            <a:r>
              <a:rPr lang="en-US" smtClean="0"/>
              <a:t>Interfaz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" y="0"/>
            <a:ext cx="8273943" cy="532014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3745" b="29897"/>
          <a:stretch/>
        </p:blipFill>
        <p:spPr>
          <a:xfrm>
            <a:off x="8135397" y="5153891"/>
            <a:ext cx="4031673" cy="17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목판</Template>
  <TotalTime>252</TotalTime>
  <Words>60</Words>
  <Application>Microsoft Macintosh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바탕</vt:lpstr>
      <vt:lpstr>Wood Type</vt:lpstr>
      <vt:lpstr>EasyMath</vt:lpstr>
      <vt:lpstr>proyecto</vt:lpstr>
      <vt:lpstr>Interfaz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org.comp</dc:title>
  <dc:creator>Hyuntae Kim</dc:creator>
  <cp:lastModifiedBy>Juan Manuel Romero Guardado</cp:lastModifiedBy>
  <cp:revision>12</cp:revision>
  <dcterms:created xsi:type="dcterms:W3CDTF">2015-11-19T03:16:38Z</dcterms:created>
  <dcterms:modified xsi:type="dcterms:W3CDTF">2015-11-23T21:04:17Z</dcterms:modified>
</cp:coreProperties>
</file>