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 AND WOMEN IN TECH NIGERIA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186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JAISON NJOKU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Co-founder of </a:t>
            </a:r>
            <a:r>
              <a:rPr lang="en-US" dirty="0" err="1" smtClean="0"/>
              <a:t>Iroko</a:t>
            </a:r>
            <a:r>
              <a:rPr lang="en-US" dirty="0" smtClean="0"/>
              <a:t> </a:t>
            </a:r>
            <a:r>
              <a:rPr lang="en-US" dirty="0" err="1" smtClean="0"/>
              <a:t>patner</a:t>
            </a:r>
            <a:r>
              <a:rPr lang="en-US" dirty="0" smtClean="0"/>
              <a:t> –African focused media streaming platform</a:t>
            </a:r>
          </a:p>
          <a:p>
            <a:r>
              <a:rPr lang="en-US" dirty="0"/>
              <a:t> </a:t>
            </a:r>
            <a:r>
              <a:rPr lang="en-US" dirty="0" smtClean="0"/>
              <a:t>chemistry graduate from university of Manchester.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ABASIAMA IDAREST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 wild fusion-digital marketing firm.</a:t>
            </a:r>
          </a:p>
          <a:p>
            <a:r>
              <a:rPr lang="en-US" dirty="0" smtClean="0"/>
              <a:t>It was first company to earn </a:t>
            </a:r>
            <a:r>
              <a:rPr lang="en-US" dirty="0" err="1" smtClean="0"/>
              <a:t>google</a:t>
            </a:r>
            <a:r>
              <a:rPr lang="en-US" dirty="0" smtClean="0"/>
              <a:t> awards partner certification </a:t>
            </a:r>
          </a:p>
          <a:p>
            <a:r>
              <a:rPr lang="en-US" dirty="0" smtClean="0"/>
              <a:t>Provides internet and marketing services for international brands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Knowledge &amp;  skills in technology can be used to solve different problems affecting the county.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SAHEED ADEPOJU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is the inventor of INYE-1&amp;2-tablet computer designed for Africa market</a:t>
            </a:r>
          </a:p>
          <a:p>
            <a:r>
              <a:rPr lang="en-US" dirty="0" smtClean="0"/>
              <a:t>Co-founder of Encipher limited  Nigerian base tech company that </a:t>
            </a:r>
            <a:r>
              <a:rPr lang="en-US" smtClean="0"/>
              <a:t>introduced first android </a:t>
            </a:r>
            <a:r>
              <a:rPr lang="en-US" dirty="0" smtClean="0"/>
              <a:t>powered tablet in </a:t>
            </a:r>
            <a:r>
              <a:rPr lang="en-US" dirty="0"/>
              <a:t>N</a:t>
            </a:r>
            <a:r>
              <a:rPr lang="en-US" dirty="0" smtClean="0"/>
              <a:t>igeria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OLATORERA ONIRU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entrepreneur in Nigeria</a:t>
            </a:r>
          </a:p>
          <a:p>
            <a:r>
              <a:rPr lang="en-US" dirty="0" smtClean="0"/>
              <a:t>Founder of dressmeoutlet.com</a:t>
            </a:r>
          </a:p>
          <a:p>
            <a:r>
              <a:rPr lang="en-US" dirty="0" smtClean="0"/>
              <a:t> promotes African designer and manufactures to world word</a:t>
            </a:r>
          </a:p>
          <a:p>
            <a:r>
              <a:rPr lang="en-US" dirty="0" smtClean="0"/>
              <a:t>Provides employment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FUNKE OPEKE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main street technologies .</a:t>
            </a:r>
          </a:p>
          <a:p>
            <a:r>
              <a:rPr lang="en-US" dirty="0" smtClean="0"/>
              <a:t>Developer of main one cable that provides innovative telecom services an network solution for business in West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NKEM OKOCHA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</a:t>
            </a:r>
            <a:r>
              <a:rPr lang="en-US" dirty="0" err="1" smtClean="0"/>
              <a:t>Mamamoni</a:t>
            </a:r>
            <a:r>
              <a:rPr lang="en-US" dirty="0" smtClean="0"/>
              <a:t>, asocial enterprise and </a:t>
            </a:r>
            <a:r>
              <a:rPr lang="en-US" dirty="0" err="1"/>
              <a:t>F</a:t>
            </a:r>
            <a:r>
              <a:rPr lang="en-US" dirty="0" err="1" smtClean="0"/>
              <a:t>intech</a:t>
            </a:r>
            <a:r>
              <a:rPr lang="en-US" dirty="0" smtClean="0"/>
              <a:t> that empowers women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DAMILOLA TEIDI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and Co-founder of go my way.com.</a:t>
            </a:r>
          </a:p>
          <a:p>
            <a:r>
              <a:rPr lang="en-US" dirty="0" smtClean="0"/>
              <a:t>It connects car owner and passengers to share the cost of journey.</a:t>
            </a:r>
          </a:p>
          <a:p>
            <a:r>
              <a:rPr lang="en-US" dirty="0" smtClean="0"/>
              <a:t>Bachelors degree in IT</a:t>
            </a:r>
          </a:p>
          <a:p>
            <a:r>
              <a:rPr lang="en-US" dirty="0" smtClean="0"/>
              <a:t>Passion in building small businesses innovating and use of technology t solve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VALENTINE 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Professional</a:t>
            </a:r>
          </a:p>
          <a:p>
            <a:r>
              <a:rPr lang="en-US" dirty="0" smtClean="0"/>
              <a:t>Founder and CEO of </a:t>
            </a:r>
            <a:r>
              <a:rPr lang="en-US" dirty="0" err="1" smtClean="0"/>
              <a:t>etranzazact</a:t>
            </a:r>
            <a:r>
              <a:rPr lang="en-US" dirty="0" smtClean="0"/>
              <a:t> –</a:t>
            </a:r>
            <a:r>
              <a:rPr lang="en-US" dirty="0" err="1" smtClean="0"/>
              <a:t>mult</a:t>
            </a:r>
            <a:r>
              <a:rPr lang="en-US" dirty="0" smtClean="0"/>
              <a:t> application and </a:t>
            </a:r>
            <a:r>
              <a:rPr lang="en-US" dirty="0" err="1" smtClean="0"/>
              <a:t>mult</a:t>
            </a:r>
            <a:r>
              <a:rPr lang="en-US" dirty="0" smtClean="0"/>
              <a:t> transaction switching and payment platform.</a:t>
            </a:r>
          </a:p>
          <a:p>
            <a:r>
              <a:rPr lang="en-US" dirty="0" smtClean="0"/>
              <a:t>Products such as ATM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ADENUGO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Founder of </a:t>
            </a:r>
            <a:r>
              <a:rPr lang="en-US" dirty="0" err="1" smtClean="0"/>
              <a:t>globacom</a:t>
            </a:r>
            <a:r>
              <a:rPr lang="en-US" dirty="0" smtClean="0"/>
              <a:t> –telecom operator</a:t>
            </a:r>
          </a:p>
          <a:p>
            <a:r>
              <a:rPr lang="en-US" dirty="0" smtClean="0"/>
              <a:t>Its also first company to roll submarine </a:t>
            </a:r>
            <a:r>
              <a:rPr lang="en-US" dirty="0" err="1" smtClean="0"/>
              <a:t>fibre</a:t>
            </a:r>
            <a:endParaRPr lang="en-US" dirty="0" smtClean="0"/>
          </a:p>
          <a:p>
            <a:r>
              <a:rPr lang="en-US" dirty="0" smtClean="0"/>
              <a:t>One of the richest men in </a:t>
            </a:r>
            <a:r>
              <a:rPr lang="en-US" dirty="0" err="1" smtClean="0"/>
              <a:t>nigeria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63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TAYO OVIOSO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Stanford –trained personnel</a:t>
            </a:r>
          </a:p>
          <a:p>
            <a:r>
              <a:rPr lang="en-US" dirty="0" smtClean="0"/>
              <a:t>Founder of </a:t>
            </a:r>
            <a:r>
              <a:rPr lang="en-US" dirty="0" err="1"/>
              <a:t>P</a:t>
            </a:r>
            <a:r>
              <a:rPr lang="en-US" dirty="0" err="1" smtClean="0"/>
              <a:t>aga</a:t>
            </a:r>
            <a:r>
              <a:rPr lang="en-US" dirty="0" smtClean="0"/>
              <a:t>-Nigeria money transfer firm.</a:t>
            </a:r>
          </a:p>
          <a:p>
            <a:r>
              <a:rPr lang="en-US" dirty="0" smtClean="0"/>
              <a:t>Business development manager at CISCO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</TotalTime>
  <Words>268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MEN AND WOMEN IN TECH NIGERIA</vt:lpstr>
      <vt:lpstr>SAHEED ADEPOJU</vt:lpstr>
      <vt:lpstr>OLATORERA ONIRU </vt:lpstr>
      <vt:lpstr>FUNKE OPEKE</vt:lpstr>
      <vt:lpstr>NKEM OKOCHA</vt:lpstr>
      <vt:lpstr>DAMILOLA TEIDI</vt:lpstr>
      <vt:lpstr>VALENTINE OBI</vt:lpstr>
      <vt:lpstr>MIKE ADENUGO</vt:lpstr>
      <vt:lpstr>TAYO OVIOSO</vt:lpstr>
      <vt:lpstr>JAISON NJOKU</vt:lpstr>
      <vt:lpstr>ABASIAMA IDAREST</vt:lpstr>
      <vt:lpstr>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 AND WOMEN IN TECH NIGERIA</dc:title>
  <dc:creator>student</dc:creator>
  <cp:lastModifiedBy>student</cp:lastModifiedBy>
  <cp:revision>19</cp:revision>
  <dcterms:created xsi:type="dcterms:W3CDTF">2019-02-20T16:53:27Z</dcterms:created>
  <dcterms:modified xsi:type="dcterms:W3CDTF">2019-02-20T20:58:00Z</dcterms:modified>
</cp:coreProperties>
</file>