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898989"/>
    <a:srgbClr val="999999"/>
    <a:srgbClr val="4D4F53"/>
    <a:srgbClr val="830051"/>
    <a:srgbClr val="ABC785"/>
    <a:srgbClr val="C7D28A"/>
    <a:srgbClr val="D1DFD6"/>
    <a:srgbClr val="6E267B"/>
    <a:srgbClr val="C5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F253D-ACB7-4A76-815A-541820BD230C}" v="2" dt="2022-11-01T11:53:33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5" autoAdjust="0"/>
  </p:normalViewPr>
  <p:slideViewPr>
    <p:cSldViewPr showGuides="1">
      <p:cViewPr varScale="1">
        <p:scale>
          <a:sx n="68" d="100"/>
          <a:sy n="68" d="100"/>
        </p:scale>
        <p:origin x="1446" y="6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mbish Jain" userId="4fbd13fc-b107-4201-88e4-92bf195d3e79" providerId="ADAL" clId="{D60F253D-ACB7-4A76-815A-541820BD230C}"/>
    <pc:docChg chg="undo custSel modSld">
      <pc:chgData name="Jumbish Jain" userId="4fbd13fc-b107-4201-88e4-92bf195d3e79" providerId="ADAL" clId="{D60F253D-ACB7-4A76-815A-541820BD230C}" dt="2022-11-24T06:05:38.130" v="167" actId="313"/>
      <pc:docMkLst>
        <pc:docMk/>
      </pc:docMkLst>
      <pc:sldChg chg="modSp mod">
        <pc:chgData name="Jumbish Jain" userId="4fbd13fc-b107-4201-88e4-92bf195d3e79" providerId="ADAL" clId="{D60F253D-ACB7-4A76-815A-541820BD230C}" dt="2022-11-24T06:05:38.130" v="167" actId="313"/>
        <pc:sldMkLst>
          <pc:docMk/>
          <pc:sldMk cId="1776973870" sldId="261"/>
        </pc:sldMkLst>
        <pc:spChg chg="mod">
          <ac:chgData name="Jumbish Jain" userId="4fbd13fc-b107-4201-88e4-92bf195d3e79" providerId="ADAL" clId="{D60F253D-ACB7-4A76-815A-541820BD230C}" dt="2022-11-01T12:00:31.277" v="166" actId="255"/>
          <ac:spMkLst>
            <pc:docMk/>
            <pc:sldMk cId="1776973870" sldId="261"/>
            <ac:spMk id="5" creationId="{00000000-0000-0000-0000-000000000000}"/>
          </ac:spMkLst>
        </pc:spChg>
        <pc:spChg chg="mod">
          <ac:chgData name="Jumbish Jain" userId="4fbd13fc-b107-4201-88e4-92bf195d3e79" providerId="ADAL" clId="{D60F253D-ACB7-4A76-815A-541820BD230C}" dt="2022-11-01T11:54:10.177" v="56" actId="255"/>
          <ac:spMkLst>
            <pc:docMk/>
            <pc:sldMk cId="1776973870" sldId="261"/>
            <ac:spMk id="6" creationId="{00000000-0000-0000-0000-000000000000}"/>
          </ac:spMkLst>
        </pc:spChg>
        <pc:spChg chg="mod">
          <ac:chgData name="Jumbish Jain" userId="4fbd13fc-b107-4201-88e4-92bf195d3e79" providerId="ADAL" clId="{D60F253D-ACB7-4A76-815A-541820BD230C}" dt="2022-11-24T06:05:38.130" v="167" actId="313"/>
          <ac:spMkLst>
            <pc:docMk/>
            <pc:sldMk cId="1776973870" sldId="26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43200"/>
            <a:ext cx="57912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572000"/>
            <a:ext cx="57912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2012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900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76213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3716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064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172200"/>
            <a:ext cx="7680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6379280"/>
            <a:ext cx="135255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14"/>
          <p:cNvSpPr>
            <a:spLocks/>
          </p:cNvSpPr>
          <p:nvPr/>
        </p:nvSpPr>
        <p:spPr bwMode="auto">
          <a:xfrm>
            <a:off x="4648199" y="228600"/>
            <a:ext cx="44195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Skills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r>
              <a:rPr lang="en-US" sz="1200" b="1" dirty="0">
                <a:latin typeface="Arial" panose="020B0604020202020204" pitchFamily="34" charset="0"/>
                <a:cs typeface="Arial" pitchFamily="34" charset="0"/>
              </a:rPr>
              <a:t>Technology </a:t>
            </a:r>
            <a:r>
              <a:rPr lang="en-US" sz="1200" dirty="0">
                <a:latin typeface="Arial" panose="020B0604020202020204" pitchFamily="34" charset="0"/>
                <a:cs typeface="Arial" pitchFamily="34" charset="0"/>
              </a:rPr>
              <a:t>: </a:t>
            </a:r>
            <a:r>
              <a:rPr lang="en-US" sz="1200" b="1" dirty="0">
                <a:latin typeface="Arial" panose="020B0604020202020204" pitchFamily="34" charset="0"/>
                <a:cs typeface="Arial" pitchFamily="34" charset="0"/>
              </a:rPr>
              <a:t>JAVA/J2EE</a:t>
            </a:r>
            <a:r>
              <a:rPr lang="en-US" sz="1400" b="1" dirty="0">
                <a:latin typeface="Arial" panose="020B0604020202020204" pitchFamily="34" charset="0"/>
                <a:cs typeface="Arial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r>
              <a:rPr lang="en-US" sz="800" b="1" dirty="0">
                <a:latin typeface="Arial" panose="020B0604020202020204" pitchFamily="34" charset="0"/>
                <a:cs typeface="Arial" pitchFamily="34" charset="0"/>
              </a:rPr>
              <a:t>Primary Skills 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: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MVC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 Services,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Hibernate, </a:t>
            </a:r>
            <a:r>
              <a:rPr lang="en-US" sz="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Angular 8(Beginner),  AWS Lambda, Amazon S3, Amazon dynamo-</a:t>
            </a:r>
            <a:r>
              <a:rPr lang="en-US" sz="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and Web Services (REST/SOAP) development</a:t>
            </a:r>
            <a:endParaRPr lang="en-US" sz="800" dirty="0">
              <a:latin typeface="Arial" panose="020B0604020202020204" pitchFamily="34" charset="0"/>
              <a:cs typeface="Arial" pitchFamily="34" charset="0"/>
            </a:endParaRPr>
          </a:p>
          <a:p>
            <a:pPr marL="228600" marR="657860" indent="-228600"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sz="800" b="1" dirty="0">
                <a:latin typeface="Arial" panose="020B0604020202020204" pitchFamily="34" charset="0"/>
                <a:cs typeface="Arial" pitchFamily="34" charset="0"/>
              </a:rPr>
              <a:t>IDE : 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Eclipse IDE, </a:t>
            </a:r>
            <a:r>
              <a:rPr lang="en-US" sz="800" dirty="0" err="1">
                <a:latin typeface="Arial" panose="020B0604020202020204" pitchFamily="34" charset="0"/>
                <a:cs typeface="Arial" pitchFamily="34" charset="0"/>
              </a:rPr>
              <a:t>intellij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, visual studio</a:t>
            </a:r>
            <a:endParaRPr lang="en-IN" sz="800" dirty="0">
              <a:latin typeface="Arial" panose="020B0604020202020204" pitchFamily="34" charset="0"/>
              <a:cs typeface="Arial" pitchFamily="34" charset="0"/>
            </a:endParaRPr>
          </a:p>
          <a:p>
            <a:pPr marL="228600" marR="657860" indent="-228600"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sz="800" b="1" dirty="0">
                <a:latin typeface="Arial" panose="020B0604020202020204" pitchFamily="34" charset="0"/>
                <a:cs typeface="Arial" pitchFamily="34" charset="0"/>
              </a:rPr>
              <a:t>Application Servers : </a:t>
            </a:r>
            <a:r>
              <a:rPr lang="en-US" sz="800" dirty="0">
                <a:solidFill>
                  <a:srgbClr val="0102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tomcat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, Jetty</a:t>
            </a:r>
            <a:endParaRPr lang="en-IN" sz="800" dirty="0">
              <a:latin typeface="Arial" panose="020B0604020202020204" pitchFamily="34" charset="0"/>
              <a:cs typeface="Arial" pitchFamily="34" charset="0"/>
            </a:endParaRPr>
          </a:p>
          <a:p>
            <a:pPr marL="228600" marR="657860" indent="-228600"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sz="800" b="1" dirty="0">
                <a:latin typeface="Arial" panose="020B0604020202020204" pitchFamily="34" charset="0"/>
                <a:cs typeface="Arial" pitchFamily="34" charset="0"/>
              </a:rPr>
              <a:t>CI/CD Tools : 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Maven, GitHub, Jenkins,</a:t>
            </a:r>
            <a:endParaRPr lang="en-IN" sz="800" dirty="0">
              <a:latin typeface="Arial" panose="020B0604020202020204" pitchFamily="34" charset="0"/>
              <a:cs typeface="Arial" pitchFamily="34" charset="0"/>
            </a:endParaRPr>
          </a:p>
          <a:p>
            <a:pPr marL="228600" marR="657860" indent="-228600"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tabLst>
                <a:tab pos="532130" algn="l"/>
                <a:tab pos="532765" algn="l"/>
              </a:tabLst>
              <a:defRPr/>
            </a:pPr>
            <a:r>
              <a:rPr lang="en-US" sz="800" b="1" dirty="0">
                <a:latin typeface="Arial" panose="020B0604020202020204" pitchFamily="34" charset="0"/>
                <a:cs typeface="Arial" pitchFamily="34" charset="0"/>
              </a:rPr>
              <a:t>Database : </a:t>
            </a:r>
            <a:r>
              <a:rPr lang="en-US" sz="800" dirty="0">
                <a:latin typeface="Arial" panose="020B0604020202020204" pitchFamily="34" charset="0"/>
                <a:cs typeface="Arial" pitchFamily="34" charset="0"/>
              </a:rPr>
              <a:t>MySQL, Oracle 11g, MS SQL Server </a:t>
            </a:r>
            <a:endParaRPr lang="en-IN" sz="800" dirty="0">
              <a:latin typeface="Arial" panose="020B0604020202020204" pitchFamily="34" charset="0"/>
              <a:cs typeface="Arial" pitchFamily="34" charset="0"/>
            </a:endParaRPr>
          </a:p>
          <a:p>
            <a:pPr marL="122238" indent="-122238" algn="just">
              <a:lnSpc>
                <a:spcPct val="120000"/>
              </a:lnSpc>
              <a:spcBef>
                <a:spcPts val="600"/>
              </a:spcBef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latin typeface="Arial" panose="020B0604020202020204" pitchFamily="34" charset="0"/>
                <a:cs typeface="Arial" pitchFamily="34" charset="0"/>
              </a:rPr>
              <a:t>Experience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Enter Services(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(May 2021 – Till date)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Adidas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Description: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Enter Services Team will support to maintain the user information into the MSTR with he help of web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sdk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CITI Bank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(July 2020 – May 2021)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CITI Bank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Description: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"Insight" team supports software products in the areas of Business Domain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A1 Telekom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(Mar 2019 – Jun 2020)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900" dirty="0"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NextGen Advanced Solution.(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IBS, Barclays, </a:t>
            </a:r>
            <a:r>
              <a:rPr lang="en-US" sz="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Bambu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(Sep 2017 – Mar 2019)</a:t>
            </a:r>
          </a:p>
          <a:p>
            <a:pPr marL="0" marR="0"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BMW, TOMTOM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Title</a:t>
            </a:r>
            <a:r>
              <a:rPr lang="en-US" sz="900" dirty="0">
                <a:solidFill>
                  <a:srgbClr val="33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9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BMW CNS Gateway</a:t>
            </a:r>
            <a:r>
              <a:rPr lang="en-US" sz="9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.(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(Aug 2014 – Jul 2017)</a:t>
            </a:r>
            <a:r>
              <a:rPr lang="en-US" sz="9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9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US" sz="900" b="1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Involved in development of an application.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Involved in business requirement gathering and preparing the test cases.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on Agile Methodology.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on Java 1.8, Web Services.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on Angular 8, Docker.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on Testing framework such as Jasmine, karma, protractor.</a:t>
            </a:r>
          </a:p>
          <a:p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Worked on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MVC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 Services,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Hibernate, </a:t>
            </a:r>
            <a:r>
              <a:rPr lang="en-US" sz="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Angular 8(Beginner), AWS Lambda, Amazon S3, Amazon dynamo-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 and Web Services (REST/SOAP).</a:t>
            </a:r>
            <a:endParaRPr lang="en-US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Reviewing the work of other 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developers and providing feedback.</a:t>
            </a:r>
            <a:endParaRPr lang="en-US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coding standards and best practices to ensure quality.</a:t>
            </a:r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Recognized the production and non-production application issues.</a:t>
            </a: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  <a:p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4498" y="228600"/>
            <a:ext cx="2819397" cy="6617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 err="1">
                <a:latin typeface="Arial"/>
                <a:cs typeface="Arial"/>
              </a:rPr>
              <a:t>Jumbish</a:t>
            </a:r>
            <a:r>
              <a:rPr lang="en-US" sz="1600" b="1" dirty="0">
                <a:latin typeface="Arial"/>
                <a:cs typeface="Arial"/>
              </a:rPr>
              <a:t> Jain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000" b="0" i="0" dirty="0">
                <a:effectLst/>
                <a:latin typeface="Segoe UI" panose="020B0502040204020203" pitchFamily="34" charset="0"/>
              </a:rPr>
              <a:t>TECHNICAL LEAD</a:t>
            </a:r>
          </a:p>
          <a:p>
            <a:r>
              <a:rPr lang="en-US" sz="11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Mindtree Ltd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" y="1295400"/>
            <a:ext cx="4495800" cy="472417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Experienced software engineer specializing in web application development with knowledge of various programming languages. I am a quick learner, proven team player and independent worker. I am passionate about my work and life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Education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Bachelor of Engineering in computer science and Engineering from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Chameli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devi, Indore</a:t>
            </a: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Experience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Customer focused Software Engineer with total 9 years of professional experience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defRPr/>
            </a:pP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 years 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total IT experience in Software Development in Java/J2EE and related technology</a:t>
            </a:r>
            <a:r>
              <a:rPr lang="en-US" sz="900" dirty="0">
                <a:latin typeface="Arial" panose="020B0604020202020204" pitchFamily="34" charset="0"/>
                <a:cs typeface="Arial" pitchFamily="34" charset="0"/>
              </a:rPr>
              <a:t>.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Strengths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Proficient in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AWS(Beginner),  Python(Beginner)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MVC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Boot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 Services,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Hibernate, </a:t>
            </a:r>
            <a:r>
              <a:rPr lang="en-US" sz="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Angular 8(Beginner) and Web Services (REST/SOAP) development, AWS Lambda, Amazon S3, Amazon dynamo-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B, 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Proficient in Object-oriented Analysis, Design, Programming.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Excellent code analysis, debugging, and technical problem-solving </a:t>
            </a:r>
            <a:r>
              <a:rPr lang="en-US" sz="9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skills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Excellent communication skills both verbal and written.</a:t>
            </a: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04800"/>
            <a:ext cx="0" cy="575171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00" y="381000"/>
            <a:ext cx="914400" cy="9144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776973870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Mindtree PowerPoint Template</Template>
  <TotalTime>4243</TotalTime>
  <Words>497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Wingdings</vt:lpstr>
      <vt:lpstr>Mindtree PowerPoint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Jumbish Jain</cp:lastModifiedBy>
  <cp:revision>98</cp:revision>
  <dcterms:created xsi:type="dcterms:W3CDTF">2014-01-17T03:54:28Z</dcterms:created>
  <dcterms:modified xsi:type="dcterms:W3CDTF">2022-11-24T06:05:40Z</dcterms:modified>
</cp:coreProperties>
</file>