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Microsoft Yahei" panose="020B0503020204020204" pitchFamily="34" charset="-122"/>
      <p:regular r:id="rId14"/>
      <p:bold r:id="rId15"/>
    </p:embeddedFont>
    <p:embeddedFont>
      <p:font typeface="Nunito Sans" pitchFamily="2" charset="0"/>
      <p:regular r:id="rId16"/>
      <p:bold r:id="rId17"/>
      <p:italic r:id="rId18"/>
      <p:boldItalic r:id="rId19"/>
    </p:embeddedFont>
    <p:embeddedFont>
      <p:font typeface="Nunito Sans ExtraBold" pitchFamily="2" charset="0"/>
      <p:bold r:id="rId20"/>
      <p:boldItalic r:id="rId21"/>
    </p:embeddedFont>
    <p:embeddedFont>
      <p:font typeface="Nunito Sans Light" pitchFamily="2" charset="0"/>
      <p:regular r:id="rId22"/>
      <p:bold r:id="rId23"/>
      <p:italic r:id="rId24"/>
      <p:boldItalic r:id="rId25"/>
    </p:embeddedFont>
    <p:embeddedFont>
      <p:font typeface="Nunito Sans SemiBold" pitchFamily="2" charset="0"/>
      <p:regular r:id="rId26"/>
      <p:bold r:id="rId27"/>
      <p:italic r:id="rId28"/>
      <p:boldItalic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3C0F216-AE04-460B-B140-ADB89FFAD076}">
  <a:tblStyle styleId="{03C0F216-AE04-460B-B140-ADB89FFAD07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9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21" Type="http://schemas.openxmlformats.org/officeDocument/2006/relationships/font" Target="fonts/font8.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mbish Jain" userId="4fbd13fc-b107-4201-88e4-92bf195d3e79" providerId="ADAL" clId="{0BEF5D00-DD75-4F6B-B5D1-3C073D9BC639}"/>
    <pc:docChg chg="modSld">
      <pc:chgData name="Jumbish Jain" userId="4fbd13fc-b107-4201-88e4-92bf195d3e79" providerId="ADAL" clId="{0BEF5D00-DD75-4F6B-B5D1-3C073D9BC639}" dt="2023-02-01T05:57:25.824" v="38" actId="20577"/>
      <pc:docMkLst>
        <pc:docMk/>
      </pc:docMkLst>
      <pc:sldChg chg="modSp mod">
        <pc:chgData name="Jumbish Jain" userId="4fbd13fc-b107-4201-88e4-92bf195d3e79" providerId="ADAL" clId="{0BEF5D00-DD75-4F6B-B5D1-3C073D9BC639}" dt="2023-02-01T05:57:25.824" v="38" actId="20577"/>
        <pc:sldMkLst>
          <pc:docMk/>
          <pc:sldMk cId="0" sldId="256"/>
        </pc:sldMkLst>
        <pc:spChg chg="mod">
          <ac:chgData name="Jumbish Jain" userId="4fbd13fc-b107-4201-88e4-92bf195d3e79" providerId="ADAL" clId="{0BEF5D00-DD75-4F6B-B5D1-3C073D9BC639}" dt="2023-02-01T05:57:25.824" v="38" actId="20577"/>
          <ac:spMkLst>
            <pc:docMk/>
            <pc:sldMk cId="0" sldId="256"/>
            <ac:spMk id="156" creationId="{00000000-0000-0000-0000-000000000000}"/>
          </ac:spMkLst>
        </pc:spChg>
        <pc:spChg chg="mod">
          <ac:chgData name="Jumbish Jain" userId="4fbd13fc-b107-4201-88e4-92bf195d3e79" providerId="ADAL" clId="{0BEF5D00-DD75-4F6B-B5D1-3C073D9BC639}" dt="2023-02-01T05:57:02.800" v="18" actId="20577"/>
          <ac:spMkLst>
            <pc:docMk/>
            <pc:sldMk cId="0" sldId="256"/>
            <ac:spMk id="15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6c42daf00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6c42daf00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02623b73c1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02623b73c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c8208060ee_0_7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c8208060ee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8208060ee_0_3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8208060ee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c8208060ee_0_6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c8208060ee_0_6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c8859c524d_0_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c8859c524d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c8859c524d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c8859c524d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c8208060ee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c8208060e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c8208060ee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c8208060ee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c8208060ee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c8208060ee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f3a5fcd8f0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f3a5fcd8f0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2 1 Text Box_White">
  <p:cSld name="CUSTOM_3">
    <p:bg>
      <p:bgPr>
        <a:solidFill>
          <a:schemeClr val="lt1"/>
        </a:solid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l="661" r="661"/>
          <a:stretch/>
        </p:blipFill>
        <p:spPr>
          <a:xfrm>
            <a:off x="8497580" y="4510581"/>
            <a:ext cx="433726" cy="440351"/>
          </a:xfrm>
          <a:prstGeom prst="rect">
            <a:avLst/>
          </a:prstGeom>
          <a:noFill/>
          <a:ln>
            <a:noFill/>
          </a:ln>
        </p:spPr>
      </p:pic>
      <p:sp>
        <p:nvSpPr>
          <p:cNvPr id="11" name="Google Shape;11;p2"/>
          <p:cNvSpPr txBox="1">
            <a:spLocks noGrp="1"/>
          </p:cNvSpPr>
          <p:nvPr>
            <p:ph type="title"/>
          </p:nvPr>
        </p:nvSpPr>
        <p:spPr>
          <a:xfrm>
            <a:off x="410400" y="349375"/>
            <a:ext cx="7823700" cy="614700"/>
          </a:xfrm>
          <a:prstGeom prst="rect">
            <a:avLst/>
          </a:prstGeom>
        </p:spPr>
        <p:txBody>
          <a:bodyPr spcFirstLastPara="1" wrap="square" lIns="91425" tIns="0" rIns="91425" bIns="91425" anchor="t" anchorCtr="0">
            <a:noAutofit/>
          </a:bodyPr>
          <a:lstStyle>
            <a:lvl1pPr lvl="0" rtl="0">
              <a:spcBef>
                <a:spcPts val="0"/>
              </a:spcBef>
              <a:spcAft>
                <a:spcPts val="0"/>
              </a:spcAft>
              <a:buClr>
                <a:srgbClr val="000000"/>
              </a:buClr>
              <a:buSzPts val="2600"/>
              <a:buFont typeface="Nunito Sans ExtraBold"/>
              <a:buNone/>
              <a:defRPr sz="2600">
                <a:solidFill>
                  <a:srgbClr val="000000"/>
                </a:solidFill>
                <a:latin typeface="Nunito Sans ExtraBold"/>
                <a:ea typeface="Nunito Sans ExtraBold"/>
                <a:cs typeface="Nunito Sans ExtraBold"/>
                <a:sym typeface="Nunito Sans ExtraBold"/>
              </a:defRPr>
            </a:lvl1pPr>
            <a:lvl2pPr lvl="1"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2pPr>
            <a:lvl3pPr lvl="2"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3pPr>
            <a:lvl4pPr lvl="3"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4pPr>
            <a:lvl5pPr lvl="4"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5pPr>
            <a:lvl6pPr lvl="5"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6pPr>
            <a:lvl7pPr lvl="6"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7pPr>
            <a:lvl8pPr lvl="7"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8pPr>
            <a:lvl9pPr lvl="8"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9pPr>
          </a:lstStyle>
          <a:p>
            <a:endParaRPr/>
          </a:p>
        </p:txBody>
      </p:sp>
      <p:sp>
        <p:nvSpPr>
          <p:cNvPr id="12" name="Google Shape;12;p2"/>
          <p:cNvSpPr txBox="1">
            <a:spLocks noGrp="1"/>
          </p:cNvSpPr>
          <p:nvPr>
            <p:ph type="body" idx="1"/>
          </p:nvPr>
        </p:nvSpPr>
        <p:spPr>
          <a:xfrm>
            <a:off x="410400" y="963100"/>
            <a:ext cx="78237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50000"/>
              </a:lnSpc>
              <a:spcBef>
                <a:spcPts val="0"/>
              </a:spcBef>
              <a:spcAft>
                <a:spcPts val="0"/>
              </a:spcAft>
              <a:buSzPts val="1200"/>
              <a:buFont typeface="Nunito Sans Light"/>
              <a:buChar char="●"/>
              <a:defRPr sz="1200">
                <a:latin typeface="Nunito Sans Light"/>
                <a:ea typeface="Nunito Sans Light"/>
                <a:cs typeface="Nunito Sans Light"/>
                <a:sym typeface="Nunito Sans Light"/>
              </a:defRPr>
            </a:lvl1pPr>
            <a:lvl2pPr marL="914400" lvl="1" indent="-304800" rtl="0">
              <a:lnSpc>
                <a:spcPct val="150000"/>
              </a:lnSpc>
              <a:spcBef>
                <a:spcPts val="0"/>
              </a:spcBef>
              <a:spcAft>
                <a:spcPts val="0"/>
              </a:spcAft>
              <a:buSzPts val="1200"/>
              <a:buFont typeface="Nunito Sans Light"/>
              <a:buChar char="○"/>
              <a:defRPr sz="1200">
                <a:latin typeface="Nunito Sans Light"/>
                <a:ea typeface="Nunito Sans Light"/>
                <a:cs typeface="Nunito Sans Light"/>
                <a:sym typeface="Nunito Sans Light"/>
              </a:defRPr>
            </a:lvl2pPr>
            <a:lvl3pPr marL="1371600" lvl="2" indent="-298450" rtl="0">
              <a:lnSpc>
                <a:spcPct val="150000"/>
              </a:lnSpc>
              <a:spcBef>
                <a:spcPts val="0"/>
              </a:spcBef>
              <a:spcAft>
                <a:spcPts val="0"/>
              </a:spcAft>
              <a:buSzPts val="1100"/>
              <a:buFont typeface="Nunito Sans Light"/>
              <a:buChar char="■"/>
              <a:defRPr sz="1100">
                <a:latin typeface="Nunito Sans Light"/>
                <a:ea typeface="Nunito Sans Light"/>
                <a:cs typeface="Nunito Sans Light"/>
                <a:sym typeface="Nunito Sans Light"/>
              </a:defRPr>
            </a:lvl3pPr>
            <a:lvl4pPr marL="1828800" lvl="3" indent="-298450" rtl="0">
              <a:lnSpc>
                <a:spcPct val="150000"/>
              </a:lnSpc>
              <a:spcBef>
                <a:spcPts val="0"/>
              </a:spcBef>
              <a:spcAft>
                <a:spcPts val="0"/>
              </a:spcAft>
              <a:buSzPts val="1100"/>
              <a:buFont typeface="Nunito Sans Light"/>
              <a:buChar char="●"/>
              <a:defRPr sz="1100">
                <a:latin typeface="Nunito Sans Light"/>
                <a:ea typeface="Nunito Sans Light"/>
                <a:cs typeface="Nunito Sans Light"/>
                <a:sym typeface="Nunito Sans Light"/>
              </a:defRPr>
            </a:lvl4pPr>
            <a:lvl5pPr marL="2286000" lvl="4"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5pPr>
            <a:lvl6pPr marL="2743200" lvl="5"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6pPr>
            <a:lvl7pPr marL="3200400" lvl="6" indent="-279400" rtl="0">
              <a:lnSpc>
                <a:spcPct val="150000"/>
              </a:lnSpc>
              <a:spcBef>
                <a:spcPts val="0"/>
              </a:spcBef>
              <a:spcAft>
                <a:spcPts val="0"/>
              </a:spcAft>
              <a:buSzPts val="800"/>
              <a:buFont typeface="Nunito Sans Light"/>
              <a:buChar char="●"/>
              <a:defRPr sz="800">
                <a:latin typeface="Nunito Sans Light"/>
                <a:ea typeface="Nunito Sans Light"/>
                <a:cs typeface="Nunito Sans Light"/>
                <a:sym typeface="Nunito Sans Light"/>
              </a:defRPr>
            </a:lvl7pPr>
            <a:lvl8pPr marL="3657600" lvl="7" indent="-279400" rtl="0">
              <a:lnSpc>
                <a:spcPct val="150000"/>
              </a:lnSpc>
              <a:spcBef>
                <a:spcPts val="0"/>
              </a:spcBef>
              <a:spcAft>
                <a:spcPts val="0"/>
              </a:spcAft>
              <a:buSzPts val="800"/>
              <a:buFont typeface="Nunito Sans Light"/>
              <a:buChar char="○"/>
              <a:defRPr sz="800">
                <a:latin typeface="Nunito Sans Light"/>
                <a:ea typeface="Nunito Sans Light"/>
                <a:cs typeface="Nunito Sans Light"/>
                <a:sym typeface="Nunito Sans Light"/>
              </a:defRPr>
            </a:lvl8pPr>
            <a:lvl9pPr marL="4114800" lvl="8" indent="-279400" rtl="0">
              <a:lnSpc>
                <a:spcPct val="150000"/>
              </a:lnSpc>
              <a:spcBef>
                <a:spcPts val="0"/>
              </a:spcBef>
              <a:spcAft>
                <a:spcPts val="0"/>
              </a:spcAft>
              <a:buSzPts val="800"/>
              <a:buFont typeface="Nunito Sans Light"/>
              <a:buChar char="■"/>
              <a:defRPr sz="800">
                <a:latin typeface="Nunito Sans Light"/>
                <a:ea typeface="Nunito Sans Light"/>
                <a:cs typeface="Nunito Sans Light"/>
                <a:sym typeface="Nunito Sans Ligh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2 Quote_2">
  <p:cSld name="CUSTOM_3_5_1_1">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p:nvPr/>
        </p:nvSpPr>
        <p:spPr>
          <a:xfrm rot="10800000">
            <a:off x="-16025" y="-7800"/>
            <a:ext cx="4592400" cy="5165100"/>
          </a:xfrm>
          <a:prstGeom prst="rect">
            <a:avLst/>
          </a:prstGeom>
          <a:solidFill>
            <a:srgbClr val="003B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3" name="Google Shape;83;p11"/>
          <p:cNvPicPr preferRelativeResize="0"/>
          <p:nvPr/>
        </p:nvPicPr>
        <p:blipFill rotWithShape="1">
          <a:blip r:embed="rId2">
            <a:alphaModFix/>
          </a:blip>
          <a:srcRect l="661" r="661"/>
          <a:stretch/>
        </p:blipFill>
        <p:spPr>
          <a:xfrm>
            <a:off x="8497580" y="4510581"/>
            <a:ext cx="433726" cy="440351"/>
          </a:xfrm>
          <a:prstGeom prst="rect">
            <a:avLst/>
          </a:prstGeom>
          <a:noFill/>
          <a:ln>
            <a:noFill/>
          </a:ln>
        </p:spPr>
      </p:pic>
      <p:pic>
        <p:nvPicPr>
          <p:cNvPr id="84" name="Google Shape;84;p11"/>
          <p:cNvPicPr preferRelativeResize="0"/>
          <p:nvPr/>
        </p:nvPicPr>
        <p:blipFill rotWithShape="1">
          <a:blip r:embed="rId2">
            <a:alphaModFix/>
          </a:blip>
          <a:srcRect l="661" r="661"/>
          <a:stretch/>
        </p:blipFill>
        <p:spPr>
          <a:xfrm>
            <a:off x="8497580" y="4510581"/>
            <a:ext cx="433726" cy="440351"/>
          </a:xfrm>
          <a:prstGeom prst="rect">
            <a:avLst/>
          </a:prstGeom>
          <a:noFill/>
          <a:ln>
            <a:noFill/>
          </a:ln>
        </p:spPr>
      </p:pic>
      <p:sp>
        <p:nvSpPr>
          <p:cNvPr id="85" name="Google Shape;85;p11"/>
          <p:cNvSpPr txBox="1">
            <a:spLocks noGrp="1"/>
          </p:cNvSpPr>
          <p:nvPr>
            <p:ph type="title"/>
          </p:nvPr>
        </p:nvSpPr>
        <p:spPr>
          <a:xfrm>
            <a:off x="543500" y="732525"/>
            <a:ext cx="3457800" cy="3778200"/>
          </a:xfrm>
          <a:prstGeom prst="rect">
            <a:avLst/>
          </a:prstGeom>
        </p:spPr>
        <p:txBody>
          <a:bodyPr spcFirstLastPara="1" wrap="square" lIns="91425" tIns="0" rIns="91425" bIns="91425" anchor="ctr" anchorCtr="0">
            <a:noAutofit/>
          </a:bodyPr>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2 Quote_4">
  <p:cSld name="CUSTOM_3_5_1_1_2">
    <p:bg>
      <p:bgPr>
        <a:solidFill>
          <a:schemeClr val="lt1"/>
        </a:solidFill>
        <a:effectLst/>
      </p:bgPr>
    </p:bg>
    <p:spTree>
      <p:nvGrpSpPr>
        <p:cNvPr id="1" name="Shape 86"/>
        <p:cNvGrpSpPr/>
        <p:nvPr/>
      </p:nvGrpSpPr>
      <p:grpSpPr>
        <a:xfrm>
          <a:off x="0" y="0"/>
          <a:ext cx="0" cy="0"/>
          <a:chOff x="0" y="0"/>
          <a:chExt cx="0" cy="0"/>
        </a:xfrm>
      </p:grpSpPr>
      <p:pic>
        <p:nvPicPr>
          <p:cNvPr id="87" name="Google Shape;87;p12"/>
          <p:cNvPicPr preferRelativeResize="0"/>
          <p:nvPr/>
        </p:nvPicPr>
        <p:blipFill rotWithShape="1">
          <a:blip r:embed="rId2">
            <a:alphaModFix/>
          </a:blip>
          <a:srcRect l="661" r="661"/>
          <a:stretch/>
        </p:blipFill>
        <p:spPr>
          <a:xfrm>
            <a:off x="8497580" y="4510581"/>
            <a:ext cx="433726" cy="440351"/>
          </a:xfrm>
          <a:prstGeom prst="rect">
            <a:avLst/>
          </a:prstGeom>
          <a:noFill/>
          <a:ln>
            <a:noFill/>
          </a:ln>
        </p:spPr>
      </p:pic>
      <p:pic>
        <p:nvPicPr>
          <p:cNvPr id="88" name="Google Shape;88;p12"/>
          <p:cNvPicPr preferRelativeResize="0"/>
          <p:nvPr/>
        </p:nvPicPr>
        <p:blipFill rotWithShape="1">
          <a:blip r:embed="rId2">
            <a:alphaModFix/>
          </a:blip>
          <a:srcRect l="661" r="661"/>
          <a:stretch/>
        </p:blipFill>
        <p:spPr>
          <a:xfrm>
            <a:off x="8497580" y="4510581"/>
            <a:ext cx="433726" cy="440351"/>
          </a:xfrm>
          <a:prstGeom prst="rect">
            <a:avLst/>
          </a:prstGeom>
          <a:noFill/>
          <a:ln>
            <a:noFill/>
          </a:ln>
        </p:spPr>
      </p:pic>
      <p:sp>
        <p:nvSpPr>
          <p:cNvPr id="89" name="Google Shape;89;p12"/>
          <p:cNvSpPr txBox="1">
            <a:spLocks noGrp="1"/>
          </p:cNvSpPr>
          <p:nvPr>
            <p:ph type="title"/>
          </p:nvPr>
        </p:nvSpPr>
        <p:spPr>
          <a:xfrm>
            <a:off x="543500" y="732525"/>
            <a:ext cx="3457800" cy="3778200"/>
          </a:xfrm>
          <a:prstGeom prst="rect">
            <a:avLst/>
          </a:prstGeom>
        </p:spPr>
        <p:txBody>
          <a:bodyPr spcFirstLastPara="1" wrap="square" lIns="91425" tIns="0"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2 Key Takeaways_Blue">
  <p:cSld name="CUSTOM_3_5_1_1_1">
    <p:bg>
      <p:bgPr>
        <a:solidFill>
          <a:schemeClr val="lt1"/>
        </a:solidFill>
        <a:effectLst/>
      </p:bgPr>
    </p:bg>
    <p:spTree>
      <p:nvGrpSpPr>
        <p:cNvPr id="1" name="Shape 90"/>
        <p:cNvGrpSpPr/>
        <p:nvPr/>
      </p:nvGrpSpPr>
      <p:grpSpPr>
        <a:xfrm>
          <a:off x="0" y="0"/>
          <a:ext cx="0" cy="0"/>
          <a:chOff x="0" y="0"/>
          <a:chExt cx="0" cy="0"/>
        </a:xfrm>
      </p:grpSpPr>
      <p:sp>
        <p:nvSpPr>
          <p:cNvPr id="91" name="Google Shape;91;p13"/>
          <p:cNvSpPr/>
          <p:nvPr/>
        </p:nvSpPr>
        <p:spPr>
          <a:xfrm rot="10800000">
            <a:off x="-16350" y="-5700"/>
            <a:ext cx="9176700" cy="5154900"/>
          </a:xfrm>
          <a:prstGeom prst="rect">
            <a:avLst/>
          </a:prstGeom>
          <a:solidFill>
            <a:srgbClr val="003B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txBox="1">
            <a:spLocks noGrp="1"/>
          </p:cNvSpPr>
          <p:nvPr>
            <p:ph type="title"/>
          </p:nvPr>
        </p:nvSpPr>
        <p:spPr>
          <a:xfrm>
            <a:off x="543500" y="3071000"/>
            <a:ext cx="3489300" cy="1529100"/>
          </a:xfrm>
          <a:prstGeom prst="rect">
            <a:avLst/>
          </a:prstGeom>
        </p:spPr>
        <p:txBody>
          <a:bodyPr spcFirstLastPara="1" wrap="square" lIns="91425" tIns="0" rIns="91425" bIns="91425" anchor="b" anchorCtr="0">
            <a:noAutofit/>
          </a:bodyPr>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a:endParaRPr/>
          </a:p>
        </p:txBody>
      </p:sp>
      <p:sp>
        <p:nvSpPr>
          <p:cNvPr id="93" name="Google Shape;93;p13"/>
          <p:cNvSpPr txBox="1">
            <a:spLocks noGrp="1"/>
          </p:cNvSpPr>
          <p:nvPr>
            <p:ph type="body" idx="1"/>
          </p:nvPr>
        </p:nvSpPr>
        <p:spPr>
          <a:xfrm>
            <a:off x="5088375" y="645900"/>
            <a:ext cx="3568200" cy="3954000"/>
          </a:xfrm>
          <a:prstGeom prst="rect">
            <a:avLst/>
          </a:prstGeom>
          <a:noFill/>
          <a:ln>
            <a:noFill/>
          </a:ln>
        </p:spPr>
        <p:txBody>
          <a:bodyPr spcFirstLastPara="1" wrap="square" lIns="91425" tIns="91425" rIns="91425" bIns="91425" anchor="ctr" anchorCtr="0">
            <a:noAutofit/>
          </a:bodyPr>
          <a:lstStyle>
            <a:lvl1pPr marL="457200" lvl="0" indent="-292100" rtl="0">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1pPr>
            <a:lvl2pPr marL="914400" lvl="1" indent="-292100" rtl="0">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2pPr>
            <a:lvl3pPr marL="1371600" lvl="2" indent="-292100" rtl="0">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3pPr>
            <a:lvl4pPr marL="1828800" lvl="3" indent="-292100" rtl="0">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4pPr>
            <a:lvl5pPr marL="2286000" lvl="4" indent="-292100" rtl="0">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5pPr>
            <a:lvl6pPr marL="2743200" lvl="5" indent="-292100" rtl="0">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6pPr>
            <a:lvl7pPr marL="3200400" lvl="6" indent="-292100" rtl="0">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7pPr>
            <a:lvl8pPr marL="3657600" lvl="7" indent="-292100" rtl="0">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8pPr>
            <a:lvl9pPr marL="4114800" lvl="8" indent="-292100" rtl="0">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2 Key Takeaways_White">
  <p:cSld name="CUSTOM_3_5_1_1_1_1">
    <p:bg>
      <p:bgPr>
        <a:solidFill>
          <a:schemeClr val="lt1"/>
        </a:solidFill>
        <a:effectLst/>
      </p:bgPr>
    </p:bg>
    <p:spTree>
      <p:nvGrpSpPr>
        <p:cNvPr id="1" name="Shape 94"/>
        <p:cNvGrpSpPr/>
        <p:nvPr/>
      </p:nvGrpSpPr>
      <p:grpSpPr>
        <a:xfrm>
          <a:off x="0" y="0"/>
          <a:ext cx="0" cy="0"/>
          <a:chOff x="0" y="0"/>
          <a:chExt cx="0" cy="0"/>
        </a:xfrm>
      </p:grpSpPr>
      <p:sp>
        <p:nvSpPr>
          <p:cNvPr id="95" name="Google Shape;95;p14"/>
          <p:cNvSpPr/>
          <p:nvPr/>
        </p:nvSpPr>
        <p:spPr>
          <a:xfrm rot="10800000">
            <a:off x="-7850" y="0"/>
            <a:ext cx="4592100" cy="5149200"/>
          </a:xfrm>
          <a:prstGeom prst="rect">
            <a:avLst/>
          </a:prstGeom>
          <a:solidFill>
            <a:srgbClr val="003B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txBox="1">
            <a:spLocks noGrp="1"/>
          </p:cNvSpPr>
          <p:nvPr>
            <p:ph type="title"/>
          </p:nvPr>
        </p:nvSpPr>
        <p:spPr>
          <a:xfrm>
            <a:off x="543500" y="3071000"/>
            <a:ext cx="3489300" cy="1529100"/>
          </a:xfrm>
          <a:prstGeom prst="rect">
            <a:avLst/>
          </a:prstGeom>
        </p:spPr>
        <p:txBody>
          <a:bodyPr spcFirstLastPara="1" wrap="square" lIns="91425" tIns="0" rIns="91425" bIns="91425" anchor="b" anchorCtr="0">
            <a:noAutofit/>
          </a:bodyPr>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a:endParaRPr/>
          </a:p>
        </p:txBody>
      </p:sp>
      <p:sp>
        <p:nvSpPr>
          <p:cNvPr id="97" name="Google Shape;97;p14"/>
          <p:cNvSpPr txBox="1">
            <a:spLocks noGrp="1"/>
          </p:cNvSpPr>
          <p:nvPr>
            <p:ph type="body" idx="1"/>
          </p:nvPr>
        </p:nvSpPr>
        <p:spPr>
          <a:xfrm>
            <a:off x="5088375" y="645900"/>
            <a:ext cx="3568200" cy="3954000"/>
          </a:xfrm>
          <a:prstGeom prst="rect">
            <a:avLst/>
          </a:prstGeom>
          <a:noFill/>
          <a:ln>
            <a:noFill/>
          </a:ln>
        </p:spPr>
        <p:txBody>
          <a:bodyPr spcFirstLastPara="1" wrap="square" lIns="91425" tIns="91425" rIns="91425" bIns="91425" anchor="ctr" anchorCtr="0">
            <a:noAutofit/>
          </a:bodyPr>
          <a:lstStyle>
            <a:lvl1pPr marL="457200" lvl="0" indent="-292100" rtl="0">
              <a:spcBef>
                <a:spcPts val="0"/>
              </a:spcBef>
              <a:spcAft>
                <a:spcPts val="0"/>
              </a:spcAft>
              <a:buSzPts val="1000"/>
              <a:buFont typeface="Nunito Sans Light"/>
              <a:buChar char="●"/>
              <a:defRPr sz="1000">
                <a:latin typeface="Nunito Sans Light"/>
                <a:ea typeface="Nunito Sans Light"/>
                <a:cs typeface="Nunito Sans Light"/>
                <a:sym typeface="Nunito Sans Light"/>
              </a:defRPr>
            </a:lvl1pPr>
            <a:lvl2pPr marL="914400" lvl="1" indent="-292100" rtl="0">
              <a:spcBef>
                <a:spcPts val="0"/>
              </a:spcBef>
              <a:spcAft>
                <a:spcPts val="0"/>
              </a:spcAft>
              <a:buSzPts val="1000"/>
              <a:buFont typeface="Nunito Sans Light"/>
              <a:buChar char="○"/>
              <a:defRPr sz="1000">
                <a:latin typeface="Nunito Sans Light"/>
                <a:ea typeface="Nunito Sans Light"/>
                <a:cs typeface="Nunito Sans Light"/>
                <a:sym typeface="Nunito Sans Light"/>
              </a:defRPr>
            </a:lvl2pPr>
            <a:lvl3pPr marL="1371600" lvl="2" indent="-292100" rtl="0">
              <a:spcBef>
                <a:spcPts val="0"/>
              </a:spcBef>
              <a:spcAft>
                <a:spcPts val="0"/>
              </a:spcAft>
              <a:buSzPts val="1000"/>
              <a:buFont typeface="Nunito Sans Light"/>
              <a:buChar char="■"/>
              <a:defRPr sz="1000">
                <a:latin typeface="Nunito Sans Light"/>
                <a:ea typeface="Nunito Sans Light"/>
                <a:cs typeface="Nunito Sans Light"/>
                <a:sym typeface="Nunito Sans Light"/>
              </a:defRPr>
            </a:lvl3pPr>
            <a:lvl4pPr marL="1828800" lvl="3" indent="-292100" rtl="0">
              <a:spcBef>
                <a:spcPts val="0"/>
              </a:spcBef>
              <a:spcAft>
                <a:spcPts val="0"/>
              </a:spcAft>
              <a:buSzPts val="1000"/>
              <a:buFont typeface="Nunito Sans Light"/>
              <a:buChar char="●"/>
              <a:defRPr sz="1000">
                <a:latin typeface="Nunito Sans Light"/>
                <a:ea typeface="Nunito Sans Light"/>
                <a:cs typeface="Nunito Sans Light"/>
                <a:sym typeface="Nunito Sans Light"/>
              </a:defRPr>
            </a:lvl4pPr>
            <a:lvl5pPr marL="2286000" lvl="4" indent="-292100" rtl="0">
              <a:spcBef>
                <a:spcPts val="0"/>
              </a:spcBef>
              <a:spcAft>
                <a:spcPts val="0"/>
              </a:spcAft>
              <a:buSzPts val="1000"/>
              <a:buFont typeface="Nunito Sans Light"/>
              <a:buChar char="○"/>
              <a:defRPr sz="1000">
                <a:latin typeface="Nunito Sans Light"/>
                <a:ea typeface="Nunito Sans Light"/>
                <a:cs typeface="Nunito Sans Light"/>
                <a:sym typeface="Nunito Sans Light"/>
              </a:defRPr>
            </a:lvl5pPr>
            <a:lvl6pPr marL="2743200" lvl="5" indent="-292100" rtl="0">
              <a:spcBef>
                <a:spcPts val="0"/>
              </a:spcBef>
              <a:spcAft>
                <a:spcPts val="0"/>
              </a:spcAft>
              <a:buSzPts val="1000"/>
              <a:buFont typeface="Nunito Sans Light"/>
              <a:buChar char="■"/>
              <a:defRPr sz="1000">
                <a:latin typeface="Nunito Sans Light"/>
                <a:ea typeface="Nunito Sans Light"/>
                <a:cs typeface="Nunito Sans Light"/>
                <a:sym typeface="Nunito Sans Light"/>
              </a:defRPr>
            </a:lvl6pPr>
            <a:lvl7pPr marL="3200400" lvl="6" indent="-292100" rtl="0">
              <a:spcBef>
                <a:spcPts val="0"/>
              </a:spcBef>
              <a:spcAft>
                <a:spcPts val="0"/>
              </a:spcAft>
              <a:buSzPts val="1000"/>
              <a:buFont typeface="Nunito Sans Light"/>
              <a:buChar char="●"/>
              <a:defRPr sz="1000">
                <a:latin typeface="Nunito Sans Light"/>
                <a:ea typeface="Nunito Sans Light"/>
                <a:cs typeface="Nunito Sans Light"/>
                <a:sym typeface="Nunito Sans Light"/>
              </a:defRPr>
            </a:lvl7pPr>
            <a:lvl8pPr marL="3657600" lvl="7" indent="-292100" rtl="0">
              <a:spcBef>
                <a:spcPts val="0"/>
              </a:spcBef>
              <a:spcAft>
                <a:spcPts val="0"/>
              </a:spcAft>
              <a:buSzPts val="1000"/>
              <a:buFont typeface="Nunito Sans Light"/>
              <a:buChar char="○"/>
              <a:defRPr sz="1000">
                <a:latin typeface="Nunito Sans Light"/>
                <a:ea typeface="Nunito Sans Light"/>
                <a:cs typeface="Nunito Sans Light"/>
                <a:sym typeface="Nunito Sans Light"/>
              </a:defRPr>
            </a:lvl8pPr>
            <a:lvl9pPr marL="4114800" lvl="8" indent="-292100" rtl="0">
              <a:spcBef>
                <a:spcPts val="0"/>
              </a:spcBef>
              <a:spcAft>
                <a:spcPts val="0"/>
              </a:spcAft>
              <a:buSzPts val="1000"/>
              <a:buFont typeface="Nunito Sans Light"/>
              <a:buChar char="■"/>
              <a:defRPr sz="1000">
                <a:latin typeface="Nunito Sans Light"/>
                <a:ea typeface="Nunito Sans Light"/>
                <a:cs typeface="Nunito Sans Light"/>
                <a:sym typeface="Nunito Sans Light"/>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2 1 Text Box + Subtitle_White">
  <p:cSld name="CUSTOM_3_4">
    <p:bg>
      <p:bgPr>
        <a:solidFill>
          <a:schemeClr val="lt1"/>
        </a:solidFill>
        <a:effectLst/>
      </p:bgPr>
    </p:bg>
    <p:spTree>
      <p:nvGrpSpPr>
        <p:cNvPr id="1" name="Shape 98"/>
        <p:cNvGrpSpPr/>
        <p:nvPr/>
      </p:nvGrpSpPr>
      <p:grpSpPr>
        <a:xfrm>
          <a:off x="0" y="0"/>
          <a:ext cx="0" cy="0"/>
          <a:chOff x="0" y="0"/>
          <a:chExt cx="0" cy="0"/>
        </a:xfrm>
      </p:grpSpPr>
      <p:pic>
        <p:nvPicPr>
          <p:cNvPr id="99" name="Google Shape;99;p15"/>
          <p:cNvPicPr preferRelativeResize="0"/>
          <p:nvPr/>
        </p:nvPicPr>
        <p:blipFill rotWithShape="1">
          <a:blip r:embed="rId2">
            <a:alphaModFix/>
          </a:blip>
          <a:srcRect l="661" r="661"/>
          <a:stretch/>
        </p:blipFill>
        <p:spPr>
          <a:xfrm>
            <a:off x="8497580" y="4510581"/>
            <a:ext cx="433726" cy="440351"/>
          </a:xfrm>
          <a:prstGeom prst="rect">
            <a:avLst/>
          </a:prstGeom>
          <a:noFill/>
          <a:ln>
            <a:noFill/>
          </a:ln>
        </p:spPr>
      </p:pic>
      <p:sp>
        <p:nvSpPr>
          <p:cNvPr id="100" name="Google Shape;100;p15"/>
          <p:cNvSpPr txBox="1">
            <a:spLocks noGrp="1"/>
          </p:cNvSpPr>
          <p:nvPr>
            <p:ph type="title"/>
          </p:nvPr>
        </p:nvSpPr>
        <p:spPr>
          <a:xfrm>
            <a:off x="410400" y="1150928"/>
            <a:ext cx="7823700" cy="614700"/>
          </a:xfrm>
          <a:prstGeom prst="rect">
            <a:avLst/>
          </a:prstGeom>
        </p:spPr>
        <p:txBody>
          <a:bodyPr spcFirstLastPara="1" wrap="square" lIns="91425" tIns="0" rIns="91425" bIns="91425" anchor="t" anchorCtr="0">
            <a:noAutofit/>
          </a:bodyPr>
          <a:lstStyle>
            <a:lvl1pPr lvl="0" rtl="0">
              <a:spcBef>
                <a:spcPts val="0"/>
              </a:spcBef>
              <a:spcAft>
                <a:spcPts val="0"/>
              </a:spcAft>
              <a:buClr>
                <a:srgbClr val="000000"/>
              </a:buClr>
              <a:buSzPts val="2600"/>
              <a:buFont typeface="Nunito Sans ExtraBold"/>
              <a:buNone/>
              <a:defRPr sz="2600">
                <a:solidFill>
                  <a:srgbClr val="000000"/>
                </a:solidFill>
                <a:latin typeface="Nunito Sans ExtraBold"/>
                <a:ea typeface="Nunito Sans ExtraBold"/>
                <a:cs typeface="Nunito Sans ExtraBold"/>
                <a:sym typeface="Nunito Sans ExtraBold"/>
              </a:defRPr>
            </a:lvl1pPr>
            <a:lvl2pPr lvl="1"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2pPr>
            <a:lvl3pPr lvl="2"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3pPr>
            <a:lvl4pPr lvl="3"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4pPr>
            <a:lvl5pPr lvl="4"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5pPr>
            <a:lvl6pPr lvl="5"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6pPr>
            <a:lvl7pPr lvl="6"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7pPr>
            <a:lvl8pPr lvl="7"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8pPr>
            <a:lvl9pPr lvl="8"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9pPr>
          </a:lstStyle>
          <a:p>
            <a:endParaRPr/>
          </a:p>
        </p:txBody>
      </p:sp>
      <p:sp>
        <p:nvSpPr>
          <p:cNvPr id="101" name="Google Shape;101;p15"/>
          <p:cNvSpPr txBox="1">
            <a:spLocks noGrp="1"/>
          </p:cNvSpPr>
          <p:nvPr>
            <p:ph type="body" idx="1"/>
          </p:nvPr>
        </p:nvSpPr>
        <p:spPr>
          <a:xfrm>
            <a:off x="410400" y="1765624"/>
            <a:ext cx="7823700" cy="2994000"/>
          </a:xfrm>
          <a:prstGeom prst="rect">
            <a:avLst/>
          </a:prstGeom>
          <a:noFill/>
          <a:ln>
            <a:noFill/>
          </a:ln>
        </p:spPr>
        <p:txBody>
          <a:bodyPr spcFirstLastPara="1" wrap="square" lIns="91425" tIns="91425" rIns="91425" bIns="91425" anchor="t" anchorCtr="0">
            <a:noAutofit/>
          </a:bodyPr>
          <a:lstStyle>
            <a:lvl1pPr marL="457200" lvl="0" indent="-304800" rtl="0">
              <a:lnSpc>
                <a:spcPct val="150000"/>
              </a:lnSpc>
              <a:spcBef>
                <a:spcPts val="0"/>
              </a:spcBef>
              <a:spcAft>
                <a:spcPts val="0"/>
              </a:spcAft>
              <a:buSzPts val="1200"/>
              <a:buFont typeface="Nunito Sans Light"/>
              <a:buChar char="●"/>
              <a:defRPr sz="1200">
                <a:latin typeface="Nunito Sans Light"/>
                <a:ea typeface="Nunito Sans Light"/>
                <a:cs typeface="Nunito Sans Light"/>
                <a:sym typeface="Nunito Sans Light"/>
              </a:defRPr>
            </a:lvl1pPr>
            <a:lvl2pPr marL="914400" lvl="1" indent="-304800" rtl="0">
              <a:lnSpc>
                <a:spcPct val="150000"/>
              </a:lnSpc>
              <a:spcBef>
                <a:spcPts val="0"/>
              </a:spcBef>
              <a:spcAft>
                <a:spcPts val="0"/>
              </a:spcAft>
              <a:buSzPts val="1200"/>
              <a:buFont typeface="Nunito Sans Light"/>
              <a:buChar char="○"/>
              <a:defRPr sz="1200">
                <a:latin typeface="Nunito Sans Light"/>
                <a:ea typeface="Nunito Sans Light"/>
                <a:cs typeface="Nunito Sans Light"/>
                <a:sym typeface="Nunito Sans Light"/>
              </a:defRPr>
            </a:lvl2pPr>
            <a:lvl3pPr marL="1371600" lvl="2" indent="-298450" rtl="0">
              <a:lnSpc>
                <a:spcPct val="150000"/>
              </a:lnSpc>
              <a:spcBef>
                <a:spcPts val="0"/>
              </a:spcBef>
              <a:spcAft>
                <a:spcPts val="0"/>
              </a:spcAft>
              <a:buSzPts val="1100"/>
              <a:buFont typeface="Nunito Sans Light"/>
              <a:buChar char="■"/>
              <a:defRPr sz="1100">
                <a:latin typeface="Nunito Sans Light"/>
                <a:ea typeface="Nunito Sans Light"/>
                <a:cs typeface="Nunito Sans Light"/>
                <a:sym typeface="Nunito Sans Light"/>
              </a:defRPr>
            </a:lvl3pPr>
            <a:lvl4pPr marL="1828800" lvl="3" indent="-298450" rtl="0">
              <a:lnSpc>
                <a:spcPct val="150000"/>
              </a:lnSpc>
              <a:spcBef>
                <a:spcPts val="0"/>
              </a:spcBef>
              <a:spcAft>
                <a:spcPts val="0"/>
              </a:spcAft>
              <a:buSzPts val="1100"/>
              <a:buFont typeface="Nunito Sans Light"/>
              <a:buChar char="●"/>
              <a:defRPr sz="1100">
                <a:latin typeface="Nunito Sans Light"/>
                <a:ea typeface="Nunito Sans Light"/>
                <a:cs typeface="Nunito Sans Light"/>
                <a:sym typeface="Nunito Sans Light"/>
              </a:defRPr>
            </a:lvl4pPr>
            <a:lvl5pPr marL="2286000" lvl="4"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5pPr>
            <a:lvl6pPr marL="2743200" lvl="5"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6pPr>
            <a:lvl7pPr marL="3200400" lvl="6" indent="-279400" rtl="0">
              <a:lnSpc>
                <a:spcPct val="150000"/>
              </a:lnSpc>
              <a:spcBef>
                <a:spcPts val="0"/>
              </a:spcBef>
              <a:spcAft>
                <a:spcPts val="0"/>
              </a:spcAft>
              <a:buSzPts val="800"/>
              <a:buFont typeface="Nunito Sans Light"/>
              <a:buChar char="●"/>
              <a:defRPr sz="800">
                <a:latin typeface="Nunito Sans Light"/>
                <a:ea typeface="Nunito Sans Light"/>
                <a:cs typeface="Nunito Sans Light"/>
                <a:sym typeface="Nunito Sans Light"/>
              </a:defRPr>
            </a:lvl7pPr>
            <a:lvl8pPr marL="3657600" lvl="7" indent="-279400" rtl="0">
              <a:lnSpc>
                <a:spcPct val="150000"/>
              </a:lnSpc>
              <a:spcBef>
                <a:spcPts val="0"/>
              </a:spcBef>
              <a:spcAft>
                <a:spcPts val="0"/>
              </a:spcAft>
              <a:buSzPts val="800"/>
              <a:buFont typeface="Nunito Sans Light"/>
              <a:buChar char="○"/>
              <a:defRPr sz="800">
                <a:latin typeface="Nunito Sans Light"/>
                <a:ea typeface="Nunito Sans Light"/>
                <a:cs typeface="Nunito Sans Light"/>
                <a:sym typeface="Nunito Sans Light"/>
              </a:defRPr>
            </a:lvl8pPr>
            <a:lvl9pPr marL="4114800" lvl="8" indent="-279400" rtl="0">
              <a:lnSpc>
                <a:spcPct val="150000"/>
              </a:lnSpc>
              <a:spcBef>
                <a:spcPts val="0"/>
              </a:spcBef>
              <a:spcAft>
                <a:spcPts val="0"/>
              </a:spcAft>
              <a:buSzPts val="800"/>
              <a:buFont typeface="Nunito Sans Light"/>
              <a:buChar char="■"/>
              <a:defRPr sz="800">
                <a:latin typeface="Nunito Sans Light"/>
                <a:ea typeface="Nunito Sans Light"/>
                <a:cs typeface="Nunito Sans Light"/>
                <a:sym typeface="Nunito Sans Light"/>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02 Agenda">
  <p:cSld name="CUSTOM_3_3_1">
    <p:bg>
      <p:bgPr>
        <a:solidFill>
          <a:schemeClr val="lt1"/>
        </a:solidFill>
        <a:effectLst/>
      </p:bgPr>
    </p:bg>
    <p:spTree>
      <p:nvGrpSpPr>
        <p:cNvPr id="1" name="Shape 102"/>
        <p:cNvGrpSpPr/>
        <p:nvPr/>
      </p:nvGrpSpPr>
      <p:grpSpPr>
        <a:xfrm>
          <a:off x="0" y="0"/>
          <a:ext cx="0" cy="0"/>
          <a:chOff x="0" y="0"/>
          <a:chExt cx="0" cy="0"/>
        </a:xfrm>
      </p:grpSpPr>
      <p:sp>
        <p:nvSpPr>
          <p:cNvPr id="103" name="Google Shape;103;p16"/>
          <p:cNvSpPr/>
          <p:nvPr/>
        </p:nvSpPr>
        <p:spPr>
          <a:xfrm>
            <a:off x="0" y="-3748"/>
            <a:ext cx="2290500" cy="5151000"/>
          </a:xfrm>
          <a:prstGeom prst="rect">
            <a:avLst/>
          </a:prstGeom>
          <a:solidFill>
            <a:srgbClr val="003B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4" name="Google Shape;104;p16"/>
          <p:cNvPicPr preferRelativeResize="0"/>
          <p:nvPr/>
        </p:nvPicPr>
        <p:blipFill rotWithShape="1">
          <a:blip r:embed="rId2">
            <a:alphaModFix/>
          </a:blip>
          <a:srcRect l="661" r="661"/>
          <a:stretch/>
        </p:blipFill>
        <p:spPr>
          <a:xfrm>
            <a:off x="8497580" y="4510581"/>
            <a:ext cx="433726" cy="440351"/>
          </a:xfrm>
          <a:prstGeom prst="rect">
            <a:avLst/>
          </a:prstGeom>
          <a:noFill/>
          <a:ln>
            <a:noFill/>
          </a:ln>
        </p:spPr>
      </p:pic>
      <p:sp>
        <p:nvSpPr>
          <p:cNvPr id="105" name="Google Shape;105;p16"/>
          <p:cNvSpPr txBox="1">
            <a:spLocks noGrp="1"/>
          </p:cNvSpPr>
          <p:nvPr>
            <p:ph type="title"/>
          </p:nvPr>
        </p:nvSpPr>
        <p:spPr>
          <a:xfrm>
            <a:off x="2947500" y="349375"/>
            <a:ext cx="5286600" cy="614700"/>
          </a:xfrm>
          <a:prstGeom prst="rect">
            <a:avLst/>
          </a:prstGeom>
        </p:spPr>
        <p:txBody>
          <a:bodyPr spcFirstLastPara="1" wrap="square" lIns="91425" tIns="0" rIns="91425" bIns="91425" anchor="t" anchorCtr="0">
            <a:noAutofit/>
          </a:bodyPr>
          <a:lstStyle>
            <a:lvl1pPr lvl="0" rtl="0">
              <a:spcBef>
                <a:spcPts val="0"/>
              </a:spcBef>
              <a:spcAft>
                <a:spcPts val="0"/>
              </a:spcAft>
              <a:buClr>
                <a:srgbClr val="000000"/>
              </a:buClr>
              <a:buSzPts val="2600"/>
              <a:buFont typeface="Nunito Sans ExtraBold"/>
              <a:buNone/>
              <a:defRPr sz="2600">
                <a:solidFill>
                  <a:srgbClr val="000000"/>
                </a:solidFill>
                <a:latin typeface="Nunito Sans ExtraBold"/>
                <a:ea typeface="Nunito Sans ExtraBold"/>
                <a:cs typeface="Nunito Sans ExtraBold"/>
                <a:sym typeface="Nunito Sans ExtraBold"/>
              </a:defRPr>
            </a:lvl1pPr>
            <a:lvl2pPr lvl="1"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2pPr>
            <a:lvl3pPr lvl="2"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3pPr>
            <a:lvl4pPr lvl="3"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4pPr>
            <a:lvl5pPr lvl="4"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5pPr>
            <a:lvl6pPr lvl="5"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6pPr>
            <a:lvl7pPr lvl="6"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7pPr>
            <a:lvl8pPr lvl="7"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8pPr>
            <a:lvl9pPr lvl="8"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9pPr>
          </a:lstStyle>
          <a:p>
            <a:endParaRPr/>
          </a:p>
        </p:txBody>
      </p:sp>
      <p:sp>
        <p:nvSpPr>
          <p:cNvPr id="106" name="Google Shape;106;p16"/>
          <p:cNvSpPr txBox="1">
            <a:spLocks noGrp="1"/>
          </p:cNvSpPr>
          <p:nvPr>
            <p:ph type="body" idx="1"/>
          </p:nvPr>
        </p:nvSpPr>
        <p:spPr>
          <a:xfrm>
            <a:off x="2947500" y="1235875"/>
            <a:ext cx="4824300" cy="3143700"/>
          </a:xfrm>
          <a:prstGeom prst="rect">
            <a:avLst/>
          </a:prstGeom>
          <a:noFill/>
          <a:ln>
            <a:noFill/>
          </a:ln>
        </p:spPr>
        <p:txBody>
          <a:bodyPr spcFirstLastPara="1" wrap="square" lIns="91425" tIns="91425" rIns="91425" bIns="91425" anchor="t" anchorCtr="0">
            <a:noAutofit/>
          </a:bodyPr>
          <a:lstStyle>
            <a:lvl1pPr marL="457200" lvl="0" indent="-317500" rtl="0">
              <a:lnSpc>
                <a:spcPct val="150000"/>
              </a:lnSpc>
              <a:spcBef>
                <a:spcPts val="0"/>
              </a:spcBef>
              <a:spcAft>
                <a:spcPts val="0"/>
              </a:spcAft>
              <a:buSzPts val="1400"/>
              <a:buFont typeface="Nunito Sans ExtraBold"/>
              <a:buChar char="●"/>
              <a:defRPr>
                <a:latin typeface="Nunito Sans ExtraBold"/>
                <a:ea typeface="Nunito Sans ExtraBold"/>
                <a:cs typeface="Nunito Sans ExtraBold"/>
                <a:sym typeface="Nunito Sans ExtraBold"/>
              </a:defRPr>
            </a:lvl1pPr>
            <a:lvl2pPr marL="914400" lvl="1" indent="-304800" rtl="0">
              <a:lnSpc>
                <a:spcPct val="150000"/>
              </a:lnSpc>
              <a:spcBef>
                <a:spcPts val="0"/>
              </a:spcBef>
              <a:spcAft>
                <a:spcPts val="0"/>
              </a:spcAft>
              <a:buSzPts val="1200"/>
              <a:buFont typeface="Nunito Sans Light"/>
              <a:buChar char="○"/>
              <a:defRPr sz="1200">
                <a:latin typeface="Nunito Sans Light"/>
                <a:ea typeface="Nunito Sans Light"/>
                <a:cs typeface="Nunito Sans Light"/>
                <a:sym typeface="Nunito Sans Light"/>
              </a:defRPr>
            </a:lvl2pPr>
            <a:lvl3pPr marL="1371600" lvl="2" indent="-298450" rtl="0">
              <a:lnSpc>
                <a:spcPct val="150000"/>
              </a:lnSpc>
              <a:spcBef>
                <a:spcPts val="0"/>
              </a:spcBef>
              <a:spcAft>
                <a:spcPts val="0"/>
              </a:spcAft>
              <a:buSzPts val="1100"/>
              <a:buFont typeface="Nunito Sans Light"/>
              <a:buChar char="■"/>
              <a:defRPr sz="1100">
                <a:latin typeface="Nunito Sans Light"/>
                <a:ea typeface="Nunito Sans Light"/>
                <a:cs typeface="Nunito Sans Light"/>
                <a:sym typeface="Nunito Sans Light"/>
              </a:defRPr>
            </a:lvl3pPr>
            <a:lvl4pPr marL="1828800" lvl="3" indent="-298450" rtl="0">
              <a:lnSpc>
                <a:spcPct val="150000"/>
              </a:lnSpc>
              <a:spcBef>
                <a:spcPts val="0"/>
              </a:spcBef>
              <a:spcAft>
                <a:spcPts val="0"/>
              </a:spcAft>
              <a:buSzPts val="1100"/>
              <a:buFont typeface="Nunito Sans Light"/>
              <a:buChar char="●"/>
              <a:defRPr sz="1100">
                <a:latin typeface="Nunito Sans Light"/>
                <a:ea typeface="Nunito Sans Light"/>
                <a:cs typeface="Nunito Sans Light"/>
                <a:sym typeface="Nunito Sans Light"/>
              </a:defRPr>
            </a:lvl4pPr>
            <a:lvl5pPr marL="2286000" lvl="4"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5pPr>
            <a:lvl6pPr marL="2743200" lvl="5"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6pPr>
            <a:lvl7pPr marL="3200400" lvl="6" indent="-279400" rtl="0">
              <a:lnSpc>
                <a:spcPct val="150000"/>
              </a:lnSpc>
              <a:spcBef>
                <a:spcPts val="0"/>
              </a:spcBef>
              <a:spcAft>
                <a:spcPts val="0"/>
              </a:spcAft>
              <a:buSzPts val="800"/>
              <a:buFont typeface="Nunito Sans Light"/>
              <a:buChar char="●"/>
              <a:defRPr sz="800">
                <a:latin typeface="Nunito Sans Light"/>
                <a:ea typeface="Nunito Sans Light"/>
                <a:cs typeface="Nunito Sans Light"/>
                <a:sym typeface="Nunito Sans Light"/>
              </a:defRPr>
            </a:lvl7pPr>
            <a:lvl8pPr marL="3657600" lvl="7" indent="-279400" rtl="0">
              <a:lnSpc>
                <a:spcPct val="150000"/>
              </a:lnSpc>
              <a:spcBef>
                <a:spcPts val="0"/>
              </a:spcBef>
              <a:spcAft>
                <a:spcPts val="0"/>
              </a:spcAft>
              <a:buSzPts val="800"/>
              <a:buFont typeface="Nunito Sans Light"/>
              <a:buChar char="○"/>
              <a:defRPr sz="800">
                <a:latin typeface="Nunito Sans Light"/>
                <a:ea typeface="Nunito Sans Light"/>
                <a:cs typeface="Nunito Sans Light"/>
                <a:sym typeface="Nunito Sans Light"/>
              </a:defRPr>
            </a:lvl8pPr>
            <a:lvl9pPr marL="4114800" lvl="8" indent="-279400" rtl="0">
              <a:lnSpc>
                <a:spcPct val="150000"/>
              </a:lnSpc>
              <a:spcBef>
                <a:spcPts val="0"/>
              </a:spcBef>
              <a:spcAft>
                <a:spcPts val="0"/>
              </a:spcAft>
              <a:buSzPts val="800"/>
              <a:buFont typeface="Nunito Sans Light"/>
              <a:buChar char="■"/>
              <a:defRPr sz="800">
                <a:latin typeface="Nunito Sans Light"/>
                <a:ea typeface="Nunito Sans Light"/>
                <a:cs typeface="Nunito Sans Light"/>
                <a:sym typeface="Nunito Sans Light"/>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01 Title slide">
  <p:cSld name="CUSTOM_13">
    <p:bg>
      <p:bgPr>
        <a:solidFill>
          <a:srgbClr val="003B95"/>
        </a:solidFill>
        <a:effectLst/>
      </p:bgPr>
    </p:bg>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613500" y="1355153"/>
            <a:ext cx="5892600" cy="1484100"/>
          </a:xfrm>
          <a:prstGeom prst="rect">
            <a:avLst/>
          </a:prstGeom>
        </p:spPr>
        <p:txBody>
          <a:bodyPr spcFirstLastPara="1" wrap="square" lIns="91425" tIns="0" rIns="91425" bIns="91425" anchor="b" anchorCtr="0">
            <a:noAutofit/>
          </a:bodyPr>
          <a:lstStyle>
            <a:lvl1pPr lvl="0">
              <a:spcBef>
                <a:spcPts val="0"/>
              </a:spcBef>
              <a:spcAft>
                <a:spcPts val="0"/>
              </a:spcAft>
              <a:buClr>
                <a:srgbClr val="FFFFFF"/>
              </a:buClr>
              <a:buSzPts val="4400"/>
              <a:buNone/>
              <a:defRPr sz="4400">
                <a:solidFill>
                  <a:srgbClr val="FFFFFF"/>
                </a:solidFill>
              </a:defRPr>
            </a:lvl1pPr>
            <a:lvl2pPr lvl="1">
              <a:spcBef>
                <a:spcPts val="0"/>
              </a:spcBef>
              <a:spcAft>
                <a:spcPts val="0"/>
              </a:spcAft>
              <a:buClr>
                <a:srgbClr val="FFFFFF"/>
              </a:buClr>
              <a:buSzPts val="1400"/>
              <a:buNone/>
              <a:defRPr>
                <a:solidFill>
                  <a:srgbClr val="FFFFFF"/>
                </a:solidFill>
              </a:defRPr>
            </a:lvl2pPr>
            <a:lvl3pPr lvl="2">
              <a:spcBef>
                <a:spcPts val="0"/>
              </a:spcBef>
              <a:spcAft>
                <a:spcPts val="0"/>
              </a:spcAft>
              <a:buClr>
                <a:srgbClr val="FFFFFF"/>
              </a:buClr>
              <a:buSzPts val="1400"/>
              <a:buNone/>
              <a:defRPr>
                <a:solidFill>
                  <a:srgbClr val="FFFFFF"/>
                </a:solidFill>
              </a:defRPr>
            </a:lvl3pPr>
            <a:lvl4pPr lvl="3">
              <a:spcBef>
                <a:spcPts val="0"/>
              </a:spcBef>
              <a:spcAft>
                <a:spcPts val="0"/>
              </a:spcAft>
              <a:buClr>
                <a:srgbClr val="FFFFFF"/>
              </a:buClr>
              <a:buSzPts val="1400"/>
              <a:buNone/>
              <a:defRPr>
                <a:solidFill>
                  <a:srgbClr val="FFFFFF"/>
                </a:solidFill>
              </a:defRPr>
            </a:lvl4pPr>
            <a:lvl5pPr lvl="4">
              <a:spcBef>
                <a:spcPts val="0"/>
              </a:spcBef>
              <a:spcAft>
                <a:spcPts val="0"/>
              </a:spcAft>
              <a:buClr>
                <a:srgbClr val="FFFFFF"/>
              </a:buClr>
              <a:buSzPts val="1400"/>
              <a:buNone/>
              <a:defRPr>
                <a:solidFill>
                  <a:srgbClr val="FFFFFF"/>
                </a:solidFill>
              </a:defRPr>
            </a:lvl5pPr>
            <a:lvl6pPr lvl="5">
              <a:spcBef>
                <a:spcPts val="0"/>
              </a:spcBef>
              <a:spcAft>
                <a:spcPts val="0"/>
              </a:spcAft>
              <a:buClr>
                <a:srgbClr val="FFFFFF"/>
              </a:buClr>
              <a:buSzPts val="1400"/>
              <a:buNone/>
              <a:defRPr>
                <a:solidFill>
                  <a:srgbClr val="FFFFFF"/>
                </a:solidFill>
              </a:defRPr>
            </a:lvl6pPr>
            <a:lvl7pPr lvl="6">
              <a:spcBef>
                <a:spcPts val="0"/>
              </a:spcBef>
              <a:spcAft>
                <a:spcPts val="0"/>
              </a:spcAft>
              <a:buClr>
                <a:srgbClr val="FFFFFF"/>
              </a:buClr>
              <a:buSzPts val="1400"/>
              <a:buNone/>
              <a:defRPr>
                <a:solidFill>
                  <a:srgbClr val="FFFFFF"/>
                </a:solidFill>
              </a:defRPr>
            </a:lvl7pPr>
            <a:lvl8pPr lvl="7">
              <a:spcBef>
                <a:spcPts val="0"/>
              </a:spcBef>
              <a:spcAft>
                <a:spcPts val="0"/>
              </a:spcAft>
              <a:buClr>
                <a:srgbClr val="FFFFFF"/>
              </a:buClr>
              <a:buSzPts val="1400"/>
              <a:buNone/>
              <a:defRPr>
                <a:solidFill>
                  <a:srgbClr val="FFFFFF"/>
                </a:solidFill>
              </a:defRPr>
            </a:lvl8pPr>
            <a:lvl9pPr lvl="8">
              <a:spcBef>
                <a:spcPts val="0"/>
              </a:spcBef>
              <a:spcAft>
                <a:spcPts val="0"/>
              </a:spcAft>
              <a:buClr>
                <a:srgbClr val="FFFFFF"/>
              </a:buClr>
              <a:buSzPts val="1400"/>
              <a:buNone/>
              <a:defRPr>
                <a:solidFill>
                  <a:srgbClr val="FFFFFF"/>
                </a:solidFill>
              </a:defRPr>
            </a:lvl9pPr>
          </a:lstStyle>
          <a:p>
            <a:endParaRPr/>
          </a:p>
        </p:txBody>
      </p:sp>
      <p:sp>
        <p:nvSpPr>
          <p:cNvPr id="109" name="Google Shape;109;p17"/>
          <p:cNvSpPr txBox="1"/>
          <p:nvPr/>
        </p:nvSpPr>
        <p:spPr>
          <a:xfrm>
            <a:off x="613500" y="1352624"/>
            <a:ext cx="5892600" cy="1484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endParaRPr sz="4400">
              <a:solidFill>
                <a:srgbClr val="FFFFFF"/>
              </a:solidFill>
              <a:latin typeface="Nunito Sans ExtraBold"/>
              <a:ea typeface="Nunito Sans ExtraBold"/>
              <a:cs typeface="Nunito Sans ExtraBold"/>
              <a:sym typeface="Nunito Sans ExtraBold"/>
            </a:endParaRPr>
          </a:p>
        </p:txBody>
      </p:sp>
      <p:pic>
        <p:nvPicPr>
          <p:cNvPr id="110" name="Google Shape;110;p17"/>
          <p:cNvPicPr preferRelativeResize="0"/>
          <p:nvPr/>
        </p:nvPicPr>
        <p:blipFill>
          <a:blip r:embed="rId2">
            <a:alphaModFix/>
          </a:blip>
          <a:stretch>
            <a:fillRect/>
          </a:stretch>
        </p:blipFill>
        <p:spPr>
          <a:xfrm>
            <a:off x="385947" y="3927497"/>
            <a:ext cx="2344751" cy="933125"/>
          </a:xfrm>
          <a:prstGeom prst="rect">
            <a:avLst/>
          </a:prstGeom>
          <a:noFill/>
          <a:ln>
            <a:noFill/>
          </a:ln>
        </p:spPr>
      </p:pic>
      <p:sp>
        <p:nvSpPr>
          <p:cNvPr id="111" name="Google Shape;111;p17"/>
          <p:cNvSpPr txBox="1">
            <a:spLocks noGrp="1"/>
          </p:cNvSpPr>
          <p:nvPr>
            <p:ph type="subTitle" idx="1"/>
          </p:nvPr>
        </p:nvSpPr>
        <p:spPr>
          <a:xfrm>
            <a:off x="613500" y="2732800"/>
            <a:ext cx="4739400" cy="512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FFB700"/>
              </a:buClr>
              <a:buSzPts val="2400"/>
              <a:buFont typeface="Nunito Sans"/>
              <a:buNone/>
              <a:defRPr sz="2400" b="1">
                <a:solidFill>
                  <a:srgbClr val="FFB700"/>
                </a:solidFill>
                <a:latin typeface="Nunito Sans"/>
                <a:ea typeface="Nunito Sans"/>
                <a:cs typeface="Nunito Sans"/>
                <a:sym typeface="Nuni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2" name="Google Shape;112;p17"/>
          <p:cNvSpPr txBox="1">
            <a:spLocks noGrp="1"/>
          </p:cNvSpPr>
          <p:nvPr>
            <p:ph type="subTitle" idx="2"/>
          </p:nvPr>
        </p:nvSpPr>
        <p:spPr>
          <a:xfrm>
            <a:off x="613500" y="3201250"/>
            <a:ext cx="4739400" cy="4533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FFB700"/>
              </a:buClr>
              <a:buSzPts val="1500"/>
              <a:buFont typeface="Nunito Sans SemiBold"/>
              <a:buNone/>
              <a:defRPr sz="1500">
                <a:solidFill>
                  <a:srgbClr val="FFB700"/>
                </a:solidFill>
                <a:latin typeface="Nunito Sans SemiBold"/>
                <a:ea typeface="Nunito Sans SemiBold"/>
                <a:cs typeface="Nunito Sans SemiBold"/>
                <a:sym typeface="Nunito Sans SemiBold"/>
              </a:defRPr>
            </a:lvl1pPr>
            <a:lvl2pPr lvl="1" rtl="0">
              <a:spcBef>
                <a:spcPts val="0"/>
              </a:spcBef>
              <a:spcAft>
                <a:spcPts val="0"/>
              </a:spcAft>
              <a:buClr>
                <a:srgbClr val="FFB700"/>
              </a:buClr>
              <a:buSzPts val="1500"/>
              <a:buFont typeface="Nunito Sans SemiBold"/>
              <a:buNone/>
              <a:defRPr sz="1500">
                <a:solidFill>
                  <a:srgbClr val="FFB700"/>
                </a:solidFill>
                <a:latin typeface="Nunito Sans SemiBold"/>
                <a:ea typeface="Nunito Sans SemiBold"/>
                <a:cs typeface="Nunito Sans SemiBold"/>
                <a:sym typeface="Nunito Sans SemiBold"/>
              </a:defRPr>
            </a:lvl2pPr>
            <a:lvl3pPr lvl="2" rtl="0">
              <a:spcBef>
                <a:spcPts val="0"/>
              </a:spcBef>
              <a:spcAft>
                <a:spcPts val="0"/>
              </a:spcAft>
              <a:buClr>
                <a:srgbClr val="FFB700"/>
              </a:buClr>
              <a:buSzPts val="1500"/>
              <a:buFont typeface="Nunito Sans SemiBold"/>
              <a:buNone/>
              <a:defRPr sz="1500">
                <a:solidFill>
                  <a:srgbClr val="FFB700"/>
                </a:solidFill>
                <a:latin typeface="Nunito Sans SemiBold"/>
                <a:ea typeface="Nunito Sans SemiBold"/>
                <a:cs typeface="Nunito Sans SemiBold"/>
                <a:sym typeface="Nunito Sans SemiBold"/>
              </a:defRPr>
            </a:lvl3pPr>
            <a:lvl4pPr lvl="3" rtl="0">
              <a:spcBef>
                <a:spcPts val="0"/>
              </a:spcBef>
              <a:spcAft>
                <a:spcPts val="0"/>
              </a:spcAft>
              <a:buClr>
                <a:srgbClr val="FFB700"/>
              </a:buClr>
              <a:buSzPts val="1500"/>
              <a:buFont typeface="Nunito Sans SemiBold"/>
              <a:buNone/>
              <a:defRPr sz="1500">
                <a:solidFill>
                  <a:srgbClr val="FFB700"/>
                </a:solidFill>
                <a:latin typeface="Nunito Sans SemiBold"/>
                <a:ea typeface="Nunito Sans SemiBold"/>
                <a:cs typeface="Nunito Sans SemiBold"/>
                <a:sym typeface="Nunito Sans SemiBold"/>
              </a:defRPr>
            </a:lvl4pPr>
            <a:lvl5pPr lvl="4" rtl="0">
              <a:spcBef>
                <a:spcPts val="0"/>
              </a:spcBef>
              <a:spcAft>
                <a:spcPts val="0"/>
              </a:spcAft>
              <a:buClr>
                <a:srgbClr val="FFB700"/>
              </a:buClr>
              <a:buSzPts val="1500"/>
              <a:buFont typeface="Nunito Sans SemiBold"/>
              <a:buNone/>
              <a:defRPr sz="1500">
                <a:solidFill>
                  <a:srgbClr val="FFB700"/>
                </a:solidFill>
                <a:latin typeface="Nunito Sans SemiBold"/>
                <a:ea typeface="Nunito Sans SemiBold"/>
                <a:cs typeface="Nunito Sans SemiBold"/>
                <a:sym typeface="Nunito Sans SemiBold"/>
              </a:defRPr>
            </a:lvl5pPr>
            <a:lvl6pPr lvl="5" rtl="0">
              <a:spcBef>
                <a:spcPts val="0"/>
              </a:spcBef>
              <a:spcAft>
                <a:spcPts val="0"/>
              </a:spcAft>
              <a:buClr>
                <a:srgbClr val="FFB700"/>
              </a:buClr>
              <a:buSzPts val="1500"/>
              <a:buFont typeface="Nunito Sans SemiBold"/>
              <a:buNone/>
              <a:defRPr sz="1500">
                <a:solidFill>
                  <a:srgbClr val="FFB700"/>
                </a:solidFill>
                <a:latin typeface="Nunito Sans SemiBold"/>
                <a:ea typeface="Nunito Sans SemiBold"/>
                <a:cs typeface="Nunito Sans SemiBold"/>
                <a:sym typeface="Nunito Sans SemiBold"/>
              </a:defRPr>
            </a:lvl6pPr>
            <a:lvl7pPr lvl="6" rtl="0">
              <a:spcBef>
                <a:spcPts val="0"/>
              </a:spcBef>
              <a:spcAft>
                <a:spcPts val="0"/>
              </a:spcAft>
              <a:buClr>
                <a:srgbClr val="FFB700"/>
              </a:buClr>
              <a:buSzPts val="1500"/>
              <a:buFont typeface="Nunito Sans SemiBold"/>
              <a:buNone/>
              <a:defRPr sz="1500">
                <a:solidFill>
                  <a:srgbClr val="FFB700"/>
                </a:solidFill>
                <a:latin typeface="Nunito Sans SemiBold"/>
                <a:ea typeface="Nunito Sans SemiBold"/>
                <a:cs typeface="Nunito Sans SemiBold"/>
                <a:sym typeface="Nunito Sans SemiBold"/>
              </a:defRPr>
            </a:lvl7pPr>
            <a:lvl8pPr lvl="7" rtl="0">
              <a:spcBef>
                <a:spcPts val="0"/>
              </a:spcBef>
              <a:spcAft>
                <a:spcPts val="0"/>
              </a:spcAft>
              <a:buClr>
                <a:srgbClr val="FFB700"/>
              </a:buClr>
              <a:buSzPts val="1500"/>
              <a:buFont typeface="Nunito Sans SemiBold"/>
              <a:buNone/>
              <a:defRPr sz="1500">
                <a:solidFill>
                  <a:srgbClr val="FFB700"/>
                </a:solidFill>
                <a:latin typeface="Nunito Sans SemiBold"/>
                <a:ea typeface="Nunito Sans SemiBold"/>
                <a:cs typeface="Nunito Sans SemiBold"/>
                <a:sym typeface="Nunito Sans SemiBold"/>
              </a:defRPr>
            </a:lvl8pPr>
            <a:lvl9pPr lvl="8" rtl="0">
              <a:spcBef>
                <a:spcPts val="0"/>
              </a:spcBef>
              <a:spcAft>
                <a:spcPts val="0"/>
              </a:spcAft>
              <a:buClr>
                <a:srgbClr val="FFB700"/>
              </a:buClr>
              <a:buSzPts val="1500"/>
              <a:buFont typeface="Nunito Sans SemiBold"/>
              <a:buNone/>
              <a:defRPr sz="1500">
                <a:solidFill>
                  <a:srgbClr val="FFB700"/>
                </a:solidFill>
                <a:latin typeface="Nunito Sans SemiBold"/>
                <a:ea typeface="Nunito Sans SemiBold"/>
                <a:cs typeface="Nunito Sans SemiBold"/>
                <a:sym typeface="Nunito Sans SemiBold"/>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02 Quote_1">
  <p:cSld name="CUSTOM_13_2">
    <p:bg>
      <p:bgPr>
        <a:solidFill>
          <a:srgbClr val="003B95"/>
        </a:solidFill>
        <a:effectLst/>
      </p:bgPr>
    </p:bg>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613500" y="1355147"/>
            <a:ext cx="5892600" cy="2803800"/>
          </a:xfrm>
          <a:prstGeom prst="rect">
            <a:avLst/>
          </a:prstGeom>
        </p:spPr>
        <p:txBody>
          <a:bodyPr spcFirstLastPara="1" wrap="square" lIns="91425" tIns="0" rIns="91425" bIns="91425" anchor="b" anchorCtr="0">
            <a:noAutofit/>
          </a:bodyPr>
          <a:lstStyle>
            <a:lvl1pPr lvl="0" rtl="0">
              <a:spcBef>
                <a:spcPts val="0"/>
              </a:spcBef>
              <a:spcAft>
                <a:spcPts val="0"/>
              </a:spcAft>
              <a:buClr>
                <a:srgbClr val="FFFFFF"/>
              </a:buClr>
              <a:buSzPts val="4400"/>
              <a:buNone/>
              <a:defRPr sz="4400">
                <a:solidFill>
                  <a:srgbClr val="FFFFFF"/>
                </a:solidFill>
              </a:defRPr>
            </a:lvl1pPr>
            <a:lvl2pPr lvl="1" rtl="0">
              <a:spcBef>
                <a:spcPts val="0"/>
              </a:spcBef>
              <a:spcAft>
                <a:spcPts val="0"/>
              </a:spcAft>
              <a:buClr>
                <a:srgbClr val="FFFFFF"/>
              </a:buClr>
              <a:buSzPts val="1400"/>
              <a:buNone/>
              <a:defRPr>
                <a:solidFill>
                  <a:srgbClr val="FFFFFF"/>
                </a:solidFill>
              </a:defRPr>
            </a:lvl2pPr>
            <a:lvl3pPr lvl="2" rtl="0">
              <a:spcBef>
                <a:spcPts val="0"/>
              </a:spcBef>
              <a:spcAft>
                <a:spcPts val="0"/>
              </a:spcAft>
              <a:buClr>
                <a:srgbClr val="FFFFFF"/>
              </a:buClr>
              <a:buSzPts val="1400"/>
              <a:buNone/>
              <a:defRPr>
                <a:solidFill>
                  <a:srgbClr val="FFFFFF"/>
                </a:solidFill>
              </a:defRPr>
            </a:lvl3pPr>
            <a:lvl4pPr lvl="3" rtl="0">
              <a:spcBef>
                <a:spcPts val="0"/>
              </a:spcBef>
              <a:spcAft>
                <a:spcPts val="0"/>
              </a:spcAft>
              <a:buClr>
                <a:srgbClr val="FFFFFF"/>
              </a:buClr>
              <a:buSzPts val="1400"/>
              <a:buNone/>
              <a:defRPr>
                <a:solidFill>
                  <a:srgbClr val="FFFFFF"/>
                </a:solidFill>
              </a:defRPr>
            </a:lvl4pPr>
            <a:lvl5pPr lvl="4" rtl="0">
              <a:spcBef>
                <a:spcPts val="0"/>
              </a:spcBef>
              <a:spcAft>
                <a:spcPts val="0"/>
              </a:spcAft>
              <a:buClr>
                <a:srgbClr val="FFFFFF"/>
              </a:buClr>
              <a:buSzPts val="1400"/>
              <a:buNone/>
              <a:defRPr>
                <a:solidFill>
                  <a:srgbClr val="FFFFFF"/>
                </a:solidFill>
              </a:defRPr>
            </a:lvl5pPr>
            <a:lvl6pPr lvl="5" rtl="0">
              <a:spcBef>
                <a:spcPts val="0"/>
              </a:spcBef>
              <a:spcAft>
                <a:spcPts val="0"/>
              </a:spcAft>
              <a:buClr>
                <a:srgbClr val="FFFFFF"/>
              </a:buClr>
              <a:buSzPts val="1400"/>
              <a:buNone/>
              <a:defRPr>
                <a:solidFill>
                  <a:srgbClr val="FFFFFF"/>
                </a:solidFill>
              </a:defRPr>
            </a:lvl6pPr>
            <a:lvl7pPr lvl="6" rtl="0">
              <a:spcBef>
                <a:spcPts val="0"/>
              </a:spcBef>
              <a:spcAft>
                <a:spcPts val="0"/>
              </a:spcAft>
              <a:buClr>
                <a:srgbClr val="FFFFFF"/>
              </a:buClr>
              <a:buSzPts val="1400"/>
              <a:buNone/>
              <a:defRPr>
                <a:solidFill>
                  <a:srgbClr val="FFFFFF"/>
                </a:solidFill>
              </a:defRPr>
            </a:lvl7pPr>
            <a:lvl8pPr lvl="7" rtl="0">
              <a:spcBef>
                <a:spcPts val="0"/>
              </a:spcBef>
              <a:spcAft>
                <a:spcPts val="0"/>
              </a:spcAft>
              <a:buClr>
                <a:srgbClr val="FFFFFF"/>
              </a:buClr>
              <a:buSzPts val="1400"/>
              <a:buNone/>
              <a:defRPr>
                <a:solidFill>
                  <a:srgbClr val="FFFFFF"/>
                </a:solidFill>
              </a:defRPr>
            </a:lvl8pPr>
            <a:lvl9pPr lvl="8" rtl="0">
              <a:spcBef>
                <a:spcPts val="0"/>
              </a:spcBef>
              <a:spcAft>
                <a:spcPts val="0"/>
              </a:spcAft>
              <a:buClr>
                <a:srgbClr val="FFFFFF"/>
              </a:buClr>
              <a:buSzPts val="1400"/>
              <a:buNone/>
              <a:defRPr>
                <a:solidFill>
                  <a:srgbClr val="FFFFFF"/>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01 Section slide">
  <p:cSld name="CUSTOM_13_1">
    <p:bg>
      <p:bgPr>
        <a:solidFill>
          <a:srgbClr val="003B95"/>
        </a:solidFill>
        <a:effectLst/>
      </p:bgPr>
    </p:bg>
    <p:spTree>
      <p:nvGrpSpPr>
        <p:cNvPr id="1" name="Shape 115"/>
        <p:cNvGrpSpPr/>
        <p:nvPr/>
      </p:nvGrpSpPr>
      <p:grpSpPr>
        <a:xfrm>
          <a:off x="0" y="0"/>
          <a:ext cx="0" cy="0"/>
          <a:chOff x="0" y="0"/>
          <a:chExt cx="0" cy="0"/>
        </a:xfrm>
      </p:grpSpPr>
      <p:sp>
        <p:nvSpPr>
          <p:cNvPr id="116" name="Google Shape;116;p19"/>
          <p:cNvSpPr txBox="1"/>
          <p:nvPr/>
        </p:nvSpPr>
        <p:spPr>
          <a:xfrm>
            <a:off x="613500" y="1352624"/>
            <a:ext cx="5892600" cy="1484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endParaRPr sz="4400">
              <a:solidFill>
                <a:srgbClr val="FFFFFF"/>
              </a:solidFill>
              <a:latin typeface="Nunito Sans ExtraBold"/>
              <a:ea typeface="Nunito Sans ExtraBold"/>
              <a:cs typeface="Nunito Sans ExtraBold"/>
              <a:sym typeface="Nunito Sans ExtraBold"/>
            </a:endParaRPr>
          </a:p>
        </p:txBody>
      </p:sp>
      <p:sp>
        <p:nvSpPr>
          <p:cNvPr id="117" name="Google Shape;117;p19"/>
          <p:cNvSpPr txBox="1">
            <a:spLocks noGrp="1"/>
          </p:cNvSpPr>
          <p:nvPr>
            <p:ph type="subTitle" idx="1"/>
          </p:nvPr>
        </p:nvSpPr>
        <p:spPr>
          <a:xfrm>
            <a:off x="598336" y="3909796"/>
            <a:ext cx="4739400" cy="4533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FFB700"/>
              </a:buClr>
              <a:buSzPts val="1500"/>
              <a:buFont typeface="Nunito Sans Light"/>
              <a:buNone/>
              <a:defRPr sz="1500">
                <a:solidFill>
                  <a:srgbClr val="FFB700"/>
                </a:solidFill>
                <a:latin typeface="Nunito Sans Light"/>
                <a:ea typeface="Nunito Sans Light"/>
                <a:cs typeface="Nunito Sans Light"/>
                <a:sym typeface="Nunito Sans Light"/>
              </a:defRPr>
            </a:lvl1pPr>
            <a:lvl2pPr lvl="1" rtl="0">
              <a:spcBef>
                <a:spcPts val="0"/>
              </a:spcBef>
              <a:spcAft>
                <a:spcPts val="0"/>
              </a:spcAft>
              <a:buClr>
                <a:srgbClr val="FFB700"/>
              </a:buClr>
              <a:buSzPts val="1500"/>
              <a:buFont typeface="Nunito Sans SemiBold"/>
              <a:buNone/>
              <a:defRPr sz="1500">
                <a:solidFill>
                  <a:srgbClr val="FFB700"/>
                </a:solidFill>
                <a:latin typeface="Nunito Sans SemiBold"/>
                <a:ea typeface="Nunito Sans SemiBold"/>
                <a:cs typeface="Nunito Sans SemiBold"/>
                <a:sym typeface="Nunito Sans SemiBold"/>
              </a:defRPr>
            </a:lvl2pPr>
            <a:lvl3pPr lvl="2" rtl="0">
              <a:spcBef>
                <a:spcPts val="0"/>
              </a:spcBef>
              <a:spcAft>
                <a:spcPts val="0"/>
              </a:spcAft>
              <a:buClr>
                <a:srgbClr val="FFB700"/>
              </a:buClr>
              <a:buSzPts val="1500"/>
              <a:buFont typeface="Nunito Sans SemiBold"/>
              <a:buNone/>
              <a:defRPr sz="1500">
                <a:solidFill>
                  <a:srgbClr val="FFB700"/>
                </a:solidFill>
                <a:latin typeface="Nunito Sans SemiBold"/>
                <a:ea typeface="Nunito Sans SemiBold"/>
                <a:cs typeface="Nunito Sans SemiBold"/>
                <a:sym typeface="Nunito Sans SemiBold"/>
              </a:defRPr>
            </a:lvl3pPr>
            <a:lvl4pPr lvl="3" rtl="0">
              <a:spcBef>
                <a:spcPts val="0"/>
              </a:spcBef>
              <a:spcAft>
                <a:spcPts val="0"/>
              </a:spcAft>
              <a:buClr>
                <a:srgbClr val="FFB700"/>
              </a:buClr>
              <a:buSzPts val="1500"/>
              <a:buFont typeface="Nunito Sans SemiBold"/>
              <a:buNone/>
              <a:defRPr sz="1500">
                <a:solidFill>
                  <a:srgbClr val="FFB700"/>
                </a:solidFill>
                <a:latin typeface="Nunito Sans SemiBold"/>
                <a:ea typeface="Nunito Sans SemiBold"/>
                <a:cs typeface="Nunito Sans SemiBold"/>
                <a:sym typeface="Nunito Sans SemiBold"/>
              </a:defRPr>
            </a:lvl4pPr>
            <a:lvl5pPr lvl="4" rtl="0">
              <a:spcBef>
                <a:spcPts val="0"/>
              </a:spcBef>
              <a:spcAft>
                <a:spcPts val="0"/>
              </a:spcAft>
              <a:buClr>
                <a:srgbClr val="FFB700"/>
              </a:buClr>
              <a:buSzPts val="1500"/>
              <a:buFont typeface="Nunito Sans SemiBold"/>
              <a:buNone/>
              <a:defRPr sz="1500">
                <a:solidFill>
                  <a:srgbClr val="FFB700"/>
                </a:solidFill>
                <a:latin typeface="Nunito Sans SemiBold"/>
                <a:ea typeface="Nunito Sans SemiBold"/>
                <a:cs typeface="Nunito Sans SemiBold"/>
                <a:sym typeface="Nunito Sans SemiBold"/>
              </a:defRPr>
            </a:lvl5pPr>
            <a:lvl6pPr lvl="5" rtl="0">
              <a:spcBef>
                <a:spcPts val="0"/>
              </a:spcBef>
              <a:spcAft>
                <a:spcPts val="0"/>
              </a:spcAft>
              <a:buClr>
                <a:srgbClr val="FFB700"/>
              </a:buClr>
              <a:buSzPts val="1500"/>
              <a:buFont typeface="Nunito Sans SemiBold"/>
              <a:buNone/>
              <a:defRPr sz="1500">
                <a:solidFill>
                  <a:srgbClr val="FFB700"/>
                </a:solidFill>
                <a:latin typeface="Nunito Sans SemiBold"/>
                <a:ea typeface="Nunito Sans SemiBold"/>
                <a:cs typeface="Nunito Sans SemiBold"/>
                <a:sym typeface="Nunito Sans SemiBold"/>
              </a:defRPr>
            </a:lvl6pPr>
            <a:lvl7pPr lvl="6" rtl="0">
              <a:spcBef>
                <a:spcPts val="0"/>
              </a:spcBef>
              <a:spcAft>
                <a:spcPts val="0"/>
              </a:spcAft>
              <a:buClr>
                <a:srgbClr val="FFB700"/>
              </a:buClr>
              <a:buSzPts val="1500"/>
              <a:buFont typeface="Nunito Sans SemiBold"/>
              <a:buNone/>
              <a:defRPr sz="1500">
                <a:solidFill>
                  <a:srgbClr val="FFB700"/>
                </a:solidFill>
                <a:latin typeface="Nunito Sans SemiBold"/>
                <a:ea typeface="Nunito Sans SemiBold"/>
                <a:cs typeface="Nunito Sans SemiBold"/>
                <a:sym typeface="Nunito Sans SemiBold"/>
              </a:defRPr>
            </a:lvl7pPr>
            <a:lvl8pPr lvl="7" rtl="0">
              <a:spcBef>
                <a:spcPts val="0"/>
              </a:spcBef>
              <a:spcAft>
                <a:spcPts val="0"/>
              </a:spcAft>
              <a:buClr>
                <a:srgbClr val="FFB700"/>
              </a:buClr>
              <a:buSzPts val="1500"/>
              <a:buFont typeface="Nunito Sans SemiBold"/>
              <a:buNone/>
              <a:defRPr sz="1500">
                <a:solidFill>
                  <a:srgbClr val="FFB700"/>
                </a:solidFill>
                <a:latin typeface="Nunito Sans SemiBold"/>
                <a:ea typeface="Nunito Sans SemiBold"/>
                <a:cs typeface="Nunito Sans SemiBold"/>
                <a:sym typeface="Nunito Sans SemiBold"/>
              </a:defRPr>
            </a:lvl8pPr>
            <a:lvl9pPr lvl="8" rtl="0">
              <a:spcBef>
                <a:spcPts val="0"/>
              </a:spcBef>
              <a:spcAft>
                <a:spcPts val="0"/>
              </a:spcAft>
              <a:buClr>
                <a:srgbClr val="FFB700"/>
              </a:buClr>
              <a:buSzPts val="1500"/>
              <a:buFont typeface="Nunito Sans SemiBold"/>
              <a:buNone/>
              <a:defRPr sz="1500">
                <a:solidFill>
                  <a:srgbClr val="FFB700"/>
                </a:solidFill>
                <a:latin typeface="Nunito Sans SemiBold"/>
                <a:ea typeface="Nunito Sans SemiBold"/>
                <a:cs typeface="Nunito Sans SemiBold"/>
                <a:sym typeface="Nunito Sans SemiBold"/>
              </a:defRPr>
            </a:lvl9pPr>
          </a:lstStyle>
          <a:p>
            <a:endParaRPr/>
          </a:p>
        </p:txBody>
      </p:sp>
      <p:sp>
        <p:nvSpPr>
          <p:cNvPr id="118" name="Google Shape;118;p19"/>
          <p:cNvSpPr txBox="1">
            <a:spLocks noGrp="1"/>
          </p:cNvSpPr>
          <p:nvPr>
            <p:ph type="title"/>
          </p:nvPr>
        </p:nvSpPr>
        <p:spPr>
          <a:xfrm>
            <a:off x="598336" y="2421950"/>
            <a:ext cx="5068200" cy="1484100"/>
          </a:xfrm>
          <a:prstGeom prst="rect">
            <a:avLst/>
          </a:prstGeom>
        </p:spPr>
        <p:txBody>
          <a:bodyPr spcFirstLastPara="1" wrap="square" lIns="91425" tIns="0" rIns="91425" bIns="91425" anchor="b" anchorCtr="0">
            <a:noAutofit/>
          </a:bodyPr>
          <a:lstStyle>
            <a:lvl1pPr lvl="0" rtl="0">
              <a:spcBef>
                <a:spcPts val="0"/>
              </a:spcBef>
              <a:spcAft>
                <a:spcPts val="0"/>
              </a:spcAft>
              <a:buClr>
                <a:srgbClr val="FFFFFF"/>
              </a:buClr>
              <a:buSzPts val="4000"/>
              <a:buNone/>
              <a:defRPr sz="4000">
                <a:solidFill>
                  <a:srgbClr val="FFFFFF"/>
                </a:solidFill>
              </a:defRPr>
            </a:lvl1pPr>
            <a:lvl2pPr lvl="1" rtl="0">
              <a:spcBef>
                <a:spcPts val="0"/>
              </a:spcBef>
              <a:spcAft>
                <a:spcPts val="0"/>
              </a:spcAft>
              <a:buClr>
                <a:srgbClr val="FFFFFF"/>
              </a:buClr>
              <a:buSzPts val="1400"/>
              <a:buNone/>
              <a:defRPr>
                <a:solidFill>
                  <a:srgbClr val="FFFFFF"/>
                </a:solidFill>
              </a:defRPr>
            </a:lvl2pPr>
            <a:lvl3pPr lvl="2" rtl="0">
              <a:spcBef>
                <a:spcPts val="0"/>
              </a:spcBef>
              <a:spcAft>
                <a:spcPts val="0"/>
              </a:spcAft>
              <a:buClr>
                <a:srgbClr val="FFFFFF"/>
              </a:buClr>
              <a:buSzPts val="1400"/>
              <a:buNone/>
              <a:defRPr>
                <a:solidFill>
                  <a:srgbClr val="FFFFFF"/>
                </a:solidFill>
              </a:defRPr>
            </a:lvl3pPr>
            <a:lvl4pPr lvl="3" rtl="0">
              <a:spcBef>
                <a:spcPts val="0"/>
              </a:spcBef>
              <a:spcAft>
                <a:spcPts val="0"/>
              </a:spcAft>
              <a:buClr>
                <a:srgbClr val="FFFFFF"/>
              </a:buClr>
              <a:buSzPts val="1400"/>
              <a:buNone/>
              <a:defRPr>
                <a:solidFill>
                  <a:srgbClr val="FFFFFF"/>
                </a:solidFill>
              </a:defRPr>
            </a:lvl4pPr>
            <a:lvl5pPr lvl="4" rtl="0">
              <a:spcBef>
                <a:spcPts val="0"/>
              </a:spcBef>
              <a:spcAft>
                <a:spcPts val="0"/>
              </a:spcAft>
              <a:buClr>
                <a:srgbClr val="FFFFFF"/>
              </a:buClr>
              <a:buSzPts val="1400"/>
              <a:buNone/>
              <a:defRPr>
                <a:solidFill>
                  <a:srgbClr val="FFFFFF"/>
                </a:solidFill>
              </a:defRPr>
            </a:lvl5pPr>
            <a:lvl6pPr lvl="5" rtl="0">
              <a:spcBef>
                <a:spcPts val="0"/>
              </a:spcBef>
              <a:spcAft>
                <a:spcPts val="0"/>
              </a:spcAft>
              <a:buClr>
                <a:srgbClr val="FFFFFF"/>
              </a:buClr>
              <a:buSzPts val="1400"/>
              <a:buNone/>
              <a:defRPr>
                <a:solidFill>
                  <a:srgbClr val="FFFFFF"/>
                </a:solidFill>
              </a:defRPr>
            </a:lvl6pPr>
            <a:lvl7pPr lvl="6" rtl="0">
              <a:spcBef>
                <a:spcPts val="0"/>
              </a:spcBef>
              <a:spcAft>
                <a:spcPts val="0"/>
              </a:spcAft>
              <a:buClr>
                <a:srgbClr val="FFFFFF"/>
              </a:buClr>
              <a:buSzPts val="1400"/>
              <a:buNone/>
              <a:defRPr>
                <a:solidFill>
                  <a:srgbClr val="FFFFFF"/>
                </a:solidFill>
              </a:defRPr>
            </a:lvl7pPr>
            <a:lvl8pPr lvl="7" rtl="0">
              <a:spcBef>
                <a:spcPts val="0"/>
              </a:spcBef>
              <a:spcAft>
                <a:spcPts val="0"/>
              </a:spcAft>
              <a:buClr>
                <a:srgbClr val="FFFFFF"/>
              </a:buClr>
              <a:buSzPts val="1400"/>
              <a:buNone/>
              <a:defRPr>
                <a:solidFill>
                  <a:srgbClr val="FFFFFF"/>
                </a:solidFill>
              </a:defRPr>
            </a:lvl8pPr>
            <a:lvl9pPr lvl="8" rtl="0">
              <a:spcBef>
                <a:spcPts val="0"/>
              </a:spcBef>
              <a:spcAft>
                <a:spcPts val="0"/>
              </a:spcAft>
              <a:buClr>
                <a:srgbClr val="FFFFFF"/>
              </a:buClr>
              <a:buSzPts val="1400"/>
              <a:buNone/>
              <a:defRPr>
                <a:solidFill>
                  <a:srgbClr val="FFFFFF"/>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02 Header_White">
  <p:cSld name="CUSTOM_3_2">
    <p:bg>
      <p:bgPr>
        <a:solidFill>
          <a:schemeClr val="lt1"/>
        </a:solidFill>
        <a:effectLst/>
      </p:bgPr>
    </p:bg>
    <p:spTree>
      <p:nvGrpSpPr>
        <p:cNvPr id="1" name="Shape 119"/>
        <p:cNvGrpSpPr/>
        <p:nvPr/>
      </p:nvGrpSpPr>
      <p:grpSpPr>
        <a:xfrm>
          <a:off x="0" y="0"/>
          <a:ext cx="0" cy="0"/>
          <a:chOff x="0" y="0"/>
          <a:chExt cx="0" cy="0"/>
        </a:xfrm>
      </p:grpSpPr>
      <p:pic>
        <p:nvPicPr>
          <p:cNvPr id="120" name="Google Shape;120;p20"/>
          <p:cNvPicPr preferRelativeResize="0"/>
          <p:nvPr/>
        </p:nvPicPr>
        <p:blipFill rotWithShape="1">
          <a:blip r:embed="rId2">
            <a:alphaModFix/>
          </a:blip>
          <a:srcRect l="661" r="661"/>
          <a:stretch/>
        </p:blipFill>
        <p:spPr>
          <a:xfrm>
            <a:off x="8497580" y="4510581"/>
            <a:ext cx="433726" cy="440351"/>
          </a:xfrm>
          <a:prstGeom prst="rect">
            <a:avLst/>
          </a:prstGeom>
          <a:noFill/>
          <a:ln>
            <a:noFill/>
          </a:ln>
        </p:spPr>
      </p:pic>
      <p:sp>
        <p:nvSpPr>
          <p:cNvPr id="121" name="Google Shape;121;p20"/>
          <p:cNvSpPr txBox="1">
            <a:spLocks noGrp="1"/>
          </p:cNvSpPr>
          <p:nvPr>
            <p:ph type="title"/>
          </p:nvPr>
        </p:nvSpPr>
        <p:spPr>
          <a:xfrm>
            <a:off x="660150" y="349375"/>
            <a:ext cx="7823700" cy="614700"/>
          </a:xfrm>
          <a:prstGeom prst="rect">
            <a:avLst/>
          </a:prstGeom>
        </p:spPr>
        <p:txBody>
          <a:bodyPr spcFirstLastPara="1" wrap="square" lIns="91425" tIns="0" rIns="91425" bIns="91425" anchor="t" anchorCtr="0">
            <a:noAutofit/>
          </a:bodyPr>
          <a:lstStyle>
            <a:lvl1pPr lvl="0" algn="r" rtl="0">
              <a:spcBef>
                <a:spcPts val="0"/>
              </a:spcBef>
              <a:spcAft>
                <a:spcPts val="0"/>
              </a:spcAft>
              <a:buClr>
                <a:srgbClr val="000000"/>
              </a:buClr>
              <a:buSzPts val="2600"/>
              <a:buFont typeface="Nunito Sans ExtraBold"/>
              <a:buNone/>
              <a:defRPr sz="2600">
                <a:solidFill>
                  <a:srgbClr val="000000"/>
                </a:solidFill>
                <a:latin typeface="Nunito Sans ExtraBold"/>
                <a:ea typeface="Nunito Sans ExtraBold"/>
                <a:cs typeface="Nunito Sans ExtraBold"/>
                <a:sym typeface="Nunito Sans ExtraBold"/>
              </a:defRPr>
            </a:lvl1pPr>
            <a:lvl2pPr lvl="1"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2pPr>
            <a:lvl3pPr lvl="2"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3pPr>
            <a:lvl4pPr lvl="3"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4pPr>
            <a:lvl5pPr lvl="4"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5pPr>
            <a:lvl6pPr lvl="5"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6pPr>
            <a:lvl7pPr lvl="6"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7pPr>
            <a:lvl8pPr lvl="7"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8pPr>
            <a:lvl9pPr lvl="8"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9pPr>
          </a:lstStyle>
          <a:p>
            <a:endParaRPr/>
          </a:p>
        </p:txBody>
      </p:sp>
      <p:sp>
        <p:nvSpPr>
          <p:cNvPr id="122" name="Google Shape;122;p20"/>
          <p:cNvSpPr txBox="1"/>
          <p:nvPr/>
        </p:nvSpPr>
        <p:spPr>
          <a:xfrm>
            <a:off x="258000" y="1061500"/>
            <a:ext cx="820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Sans Light"/>
              <a:ea typeface="Nunito Sans Light"/>
              <a:cs typeface="Nunito Sans Light"/>
              <a:sym typeface="Nunito Sans Ligh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2 3 Text Boxes_White">
  <p:cSld name="CUSTOM_3_6">
    <p:bg>
      <p:bgPr>
        <a:solidFill>
          <a:schemeClr val="lt1"/>
        </a:solidFill>
        <a:effectLst/>
      </p:bgPr>
    </p:bg>
    <p:spTree>
      <p:nvGrpSpPr>
        <p:cNvPr id="1" name="Shape 13"/>
        <p:cNvGrpSpPr/>
        <p:nvPr/>
      </p:nvGrpSpPr>
      <p:grpSpPr>
        <a:xfrm>
          <a:off x="0" y="0"/>
          <a:ext cx="0" cy="0"/>
          <a:chOff x="0" y="0"/>
          <a:chExt cx="0" cy="0"/>
        </a:xfrm>
      </p:grpSpPr>
      <p:pic>
        <p:nvPicPr>
          <p:cNvPr id="14" name="Google Shape;14;p3"/>
          <p:cNvPicPr preferRelativeResize="0"/>
          <p:nvPr/>
        </p:nvPicPr>
        <p:blipFill rotWithShape="1">
          <a:blip r:embed="rId2">
            <a:alphaModFix/>
          </a:blip>
          <a:srcRect l="661" r="661"/>
          <a:stretch/>
        </p:blipFill>
        <p:spPr>
          <a:xfrm>
            <a:off x="8497580" y="4510581"/>
            <a:ext cx="433726" cy="440351"/>
          </a:xfrm>
          <a:prstGeom prst="rect">
            <a:avLst/>
          </a:prstGeom>
          <a:noFill/>
          <a:ln>
            <a:noFill/>
          </a:ln>
        </p:spPr>
      </p:pic>
      <p:sp>
        <p:nvSpPr>
          <p:cNvPr id="15" name="Google Shape;15;p3"/>
          <p:cNvSpPr txBox="1">
            <a:spLocks noGrp="1"/>
          </p:cNvSpPr>
          <p:nvPr>
            <p:ph type="title"/>
          </p:nvPr>
        </p:nvSpPr>
        <p:spPr>
          <a:xfrm>
            <a:off x="644575" y="1152900"/>
            <a:ext cx="2092500" cy="754500"/>
          </a:xfrm>
          <a:prstGeom prst="rect">
            <a:avLst/>
          </a:prstGeom>
        </p:spPr>
        <p:txBody>
          <a:bodyPr spcFirstLastPara="1" wrap="square" lIns="91425" tIns="0" rIns="91425" bIns="91425" anchor="t" anchorCtr="0">
            <a:noAutofit/>
          </a:bodyPr>
          <a:lstStyle>
            <a:lvl1pPr lvl="0" rtl="0">
              <a:spcBef>
                <a:spcPts val="0"/>
              </a:spcBef>
              <a:spcAft>
                <a:spcPts val="0"/>
              </a:spcAft>
              <a:buClr>
                <a:srgbClr val="000000"/>
              </a:buClr>
              <a:buSzPts val="2600"/>
              <a:buFont typeface="Nunito Sans ExtraBold"/>
              <a:buNone/>
              <a:defRPr sz="2600">
                <a:solidFill>
                  <a:srgbClr val="000000"/>
                </a:solidFill>
                <a:latin typeface="Nunito Sans ExtraBold"/>
                <a:ea typeface="Nunito Sans ExtraBold"/>
                <a:cs typeface="Nunito Sans ExtraBold"/>
                <a:sym typeface="Nunito Sans ExtraBold"/>
              </a:defRPr>
            </a:lvl1pPr>
            <a:lvl2pPr lvl="1"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2pPr>
            <a:lvl3pPr lvl="2"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3pPr>
            <a:lvl4pPr lvl="3"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4pPr>
            <a:lvl5pPr lvl="4"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5pPr>
            <a:lvl6pPr lvl="5"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6pPr>
            <a:lvl7pPr lvl="6"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7pPr>
            <a:lvl8pPr lvl="7"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8pPr>
            <a:lvl9pPr lvl="8"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9pPr>
          </a:lstStyle>
          <a:p>
            <a:endParaRPr/>
          </a:p>
        </p:txBody>
      </p:sp>
      <p:sp>
        <p:nvSpPr>
          <p:cNvPr id="16" name="Google Shape;16;p3"/>
          <p:cNvSpPr txBox="1">
            <a:spLocks noGrp="1"/>
          </p:cNvSpPr>
          <p:nvPr>
            <p:ph type="body" idx="1"/>
          </p:nvPr>
        </p:nvSpPr>
        <p:spPr>
          <a:xfrm>
            <a:off x="5233175" y="882575"/>
            <a:ext cx="3179100" cy="823200"/>
          </a:xfrm>
          <a:prstGeom prst="rect">
            <a:avLst/>
          </a:prstGeom>
          <a:noFill/>
          <a:ln>
            <a:noFill/>
          </a:ln>
        </p:spPr>
        <p:txBody>
          <a:bodyPr spcFirstLastPara="1" wrap="square" lIns="91425" tIns="91425" rIns="91425" bIns="91425" anchor="t" anchorCtr="0">
            <a:noAutofit/>
          </a:bodyPr>
          <a:lstStyle>
            <a:lvl1pPr marL="457200" lvl="0"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1pPr>
            <a:lvl2pPr marL="914400" lvl="1"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2pPr>
            <a:lvl3pPr marL="1371600" lvl="2"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3pPr>
            <a:lvl4pPr marL="1828800" lvl="3"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4pPr>
            <a:lvl5pPr marL="2286000" lvl="4"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5pPr>
            <a:lvl6pPr marL="2743200" lvl="5"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6pPr>
            <a:lvl7pPr marL="3200400" lvl="6"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7pPr>
            <a:lvl8pPr marL="3657600" lvl="7"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8pPr>
            <a:lvl9pPr marL="4114800" lvl="8"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9pPr>
          </a:lstStyle>
          <a:p>
            <a:endParaRPr/>
          </a:p>
        </p:txBody>
      </p:sp>
      <p:cxnSp>
        <p:nvCxnSpPr>
          <p:cNvPr id="17" name="Google Shape;17;p3"/>
          <p:cNvCxnSpPr/>
          <p:nvPr/>
        </p:nvCxnSpPr>
        <p:spPr>
          <a:xfrm>
            <a:off x="3480625" y="1939404"/>
            <a:ext cx="4907100" cy="0"/>
          </a:xfrm>
          <a:prstGeom prst="straightConnector1">
            <a:avLst/>
          </a:prstGeom>
          <a:noFill/>
          <a:ln w="9525" cap="flat" cmpd="sng">
            <a:solidFill>
              <a:srgbClr val="D9D9D9"/>
            </a:solidFill>
            <a:prstDash val="solid"/>
            <a:round/>
            <a:headEnd type="none" w="med" len="med"/>
            <a:tailEnd type="none" w="med" len="med"/>
          </a:ln>
        </p:spPr>
      </p:cxnSp>
      <p:cxnSp>
        <p:nvCxnSpPr>
          <p:cNvPr id="18" name="Google Shape;18;p3"/>
          <p:cNvCxnSpPr/>
          <p:nvPr/>
        </p:nvCxnSpPr>
        <p:spPr>
          <a:xfrm>
            <a:off x="3480625" y="3211017"/>
            <a:ext cx="4907100" cy="0"/>
          </a:xfrm>
          <a:prstGeom prst="straightConnector1">
            <a:avLst/>
          </a:prstGeom>
          <a:noFill/>
          <a:ln w="9525" cap="flat" cmpd="sng">
            <a:solidFill>
              <a:srgbClr val="D9D9D9"/>
            </a:solidFill>
            <a:prstDash val="solid"/>
            <a:round/>
            <a:headEnd type="none" w="med" len="med"/>
            <a:tailEnd type="none" w="med" len="med"/>
          </a:ln>
        </p:spPr>
      </p:cxnSp>
      <p:sp>
        <p:nvSpPr>
          <p:cNvPr id="19" name="Google Shape;19;p3"/>
          <p:cNvSpPr txBox="1">
            <a:spLocks noGrp="1"/>
          </p:cNvSpPr>
          <p:nvPr>
            <p:ph type="body" idx="2"/>
          </p:nvPr>
        </p:nvSpPr>
        <p:spPr>
          <a:xfrm>
            <a:off x="5233175" y="2163613"/>
            <a:ext cx="3179100" cy="823200"/>
          </a:xfrm>
          <a:prstGeom prst="rect">
            <a:avLst/>
          </a:prstGeom>
        </p:spPr>
        <p:txBody>
          <a:bodyPr spcFirstLastPara="1" wrap="square" lIns="91425" tIns="91425" rIns="91425" bIns="91425" anchor="t" anchorCtr="0">
            <a:noAutofit/>
          </a:bodyPr>
          <a:lstStyle>
            <a:lvl1pPr marL="457200" lvl="0"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1pPr>
            <a:lvl2pPr marL="914400" lvl="1"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2pPr>
            <a:lvl3pPr marL="1371600" lvl="2"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3pPr>
            <a:lvl4pPr marL="1828800" lvl="3"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4pPr>
            <a:lvl5pPr marL="2286000" lvl="4" indent="-292100" rtl="0">
              <a:lnSpc>
                <a:spcPct val="150000"/>
              </a:lnSpc>
              <a:spcBef>
                <a:spcPts val="0"/>
              </a:spcBef>
              <a:spcAft>
                <a:spcPts val="0"/>
              </a:spcAft>
              <a:buSzPts val="1000"/>
              <a:buFont typeface="Nunito Sans Light"/>
              <a:buChar char="○"/>
              <a:defRPr>
                <a:latin typeface="Nunito Sans Light"/>
                <a:ea typeface="Nunito Sans Light"/>
                <a:cs typeface="Nunito Sans Light"/>
                <a:sym typeface="Nunito Sans Light"/>
              </a:defRPr>
            </a:lvl5pPr>
            <a:lvl6pPr marL="2743200" lvl="5" indent="-292100" rtl="0">
              <a:lnSpc>
                <a:spcPct val="150000"/>
              </a:lnSpc>
              <a:spcBef>
                <a:spcPts val="0"/>
              </a:spcBef>
              <a:spcAft>
                <a:spcPts val="0"/>
              </a:spcAft>
              <a:buSzPts val="1000"/>
              <a:buFont typeface="Nunito Sans Light"/>
              <a:buChar char="■"/>
              <a:defRPr>
                <a:latin typeface="Nunito Sans Light"/>
                <a:ea typeface="Nunito Sans Light"/>
                <a:cs typeface="Nunito Sans Light"/>
                <a:sym typeface="Nunito Sans Light"/>
              </a:defRPr>
            </a:lvl6pPr>
            <a:lvl7pPr marL="3200400" lvl="6"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7pPr>
            <a:lvl8pPr marL="3657600" lvl="7"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8pPr>
            <a:lvl9pPr marL="4114800" lvl="8"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9pPr>
          </a:lstStyle>
          <a:p>
            <a:endParaRPr/>
          </a:p>
        </p:txBody>
      </p:sp>
      <p:sp>
        <p:nvSpPr>
          <p:cNvPr id="20" name="Google Shape;20;p3"/>
          <p:cNvSpPr txBox="1">
            <a:spLocks noGrp="1"/>
          </p:cNvSpPr>
          <p:nvPr>
            <p:ph type="body" idx="3"/>
          </p:nvPr>
        </p:nvSpPr>
        <p:spPr>
          <a:xfrm>
            <a:off x="5233175" y="3435213"/>
            <a:ext cx="3179100" cy="823200"/>
          </a:xfrm>
          <a:prstGeom prst="rect">
            <a:avLst/>
          </a:prstGeom>
          <a:noFill/>
          <a:ln>
            <a:noFill/>
          </a:ln>
        </p:spPr>
        <p:txBody>
          <a:bodyPr spcFirstLastPara="1" wrap="square" lIns="91425" tIns="91425" rIns="91425" bIns="91425" anchor="t" anchorCtr="0">
            <a:noAutofit/>
          </a:bodyPr>
          <a:lstStyle>
            <a:lvl1pPr marL="457200" lvl="0"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1pPr>
            <a:lvl2pPr marL="914400" lvl="1"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2pPr>
            <a:lvl3pPr marL="1371600" lvl="2"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3pPr>
            <a:lvl4pPr marL="1828800" lvl="3"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4pPr>
            <a:lvl5pPr marL="2286000" lvl="4"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5pPr>
            <a:lvl6pPr marL="2743200" lvl="5"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6pPr>
            <a:lvl7pPr marL="3200400" lvl="6"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7pPr>
            <a:lvl8pPr marL="3657600" lvl="7"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8pPr>
            <a:lvl9pPr marL="4114800" lvl="8"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9pPr>
          </a:lstStyle>
          <a:p>
            <a:endParaRPr/>
          </a:p>
        </p:txBody>
      </p:sp>
      <p:sp>
        <p:nvSpPr>
          <p:cNvPr id="21" name="Google Shape;21;p3"/>
          <p:cNvSpPr txBox="1">
            <a:spLocks noGrp="1"/>
          </p:cNvSpPr>
          <p:nvPr>
            <p:ph type="subTitle" idx="4"/>
          </p:nvPr>
        </p:nvSpPr>
        <p:spPr>
          <a:xfrm>
            <a:off x="3342050" y="880932"/>
            <a:ext cx="1768800" cy="8232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SzPts val="1400"/>
              <a:buFont typeface="Nunito Sans ExtraBold"/>
              <a:buNone/>
              <a:defRPr>
                <a:latin typeface="Nunito Sans ExtraBold"/>
                <a:ea typeface="Nunito Sans ExtraBold"/>
                <a:cs typeface="Nunito Sans ExtraBold"/>
                <a:sym typeface="Nunito Sans ExtraBold"/>
              </a:defRPr>
            </a:lvl1pPr>
            <a:lvl2pPr lvl="1" rtl="0">
              <a:lnSpc>
                <a:spcPct val="115000"/>
              </a:lnSpc>
              <a:spcBef>
                <a:spcPts val="0"/>
              </a:spcBef>
              <a:spcAft>
                <a:spcPts val="0"/>
              </a:spcAft>
              <a:buSzPts val="1400"/>
              <a:buFont typeface="Nunito Sans ExtraBold"/>
              <a:buNone/>
              <a:defRPr>
                <a:latin typeface="Nunito Sans ExtraBold"/>
                <a:ea typeface="Nunito Sans ExtraBold"/>
                <a:cs typeface="Nunito Sans ExtraBold"/>
                <a:sym typeface="Nunito Sans ExtraBold"/>
              </a:defRPr>
            </a:lvl2pPr>
            <a:lvl3pPr lvl="2" rtl="0">
              <a:lnSpc>
                <a:spcPct val="115000"/>
              </a:lnSpc>
              <a:spcBef>
                <a:spcPts val="0"/>
              </a:spcBef>
              <a:spcAft>
                <a:spcPts val="0"/>
              </a:spcAft>
              <a:buSzPts val="1400"/>
              <a:buFont typeface="Nunito Sans ExtraBold"/>
              <a:buNone/>
              <a:defRPr>
                <a:latin typeface="Nunito Sans ExtraBold"/>
                <a:ea typeface="Nunito Sans ExtraBold"/>
                <a:cs typeface="Nunito Sans ExtraBold"/>
                <a:sym typeface="Nunito Sans ExtraBold"/>
              </a:defRPr>
            </a:lvl3pPr>
            <a:lvl4pPr lvl="3" rtl="0">
              <a:lnSpc>
                <a:spcPct val="115000"/>
              </a:lnSpc>
              <a:spcBef>
                <a:spcPts val="0"/>
              </a:spcBef>
              <a:spcAft>
                <a:spcPts val="0"/>
              </a:spcAft>
              <a:buSzPts val="1400"/>
              <a:buFont typeface="Nunito Sans ExtraBold"/>
              <a:buNone/>
              <a:defRPr>
                <a:latin typeface="Nunito Sans ExtraBold"/>
                <a:ea typeface="Nunito Sans ExtraBold"/>
                <a:cs typeface="Nunito Sans ExtraBold"/>
                <a:sym typeface="Nunito Sans ExtraBold"/>
              </a:defRPr>
            </a:lvl4pPr>
            <a:lvl5pPr lvl="4" rtl="0">
              <a:lnSpc>
                <a:spcPct val="115000"/>
              </a:lnSpc>
              <a:spcBef>
                <a:spcPts val="0"/>
              </a:spcBef>
              <a:spcAft>
                <a:spcPts val="0"/>
              </a:spcAft>
              <a:buSzPts val="1400"/>
              <a:buFont typeface="Nunito Sans ExtraBold"/>
              <a:buNone/>
              <a:defRPr>
                <a:latin typeface="Nunito Sans ExtraBold"/>
                <a:ea typeface="Nunito Sans ExtraBold"/>
                <a:cs typeface="Nunito Sans ExtraBold"/>
                <a:sym typeface="Nunito Sans ExtraBold"/>
              </a:defRPr>
            </a:lvl5pPr>
            <a:lvl6pPr lvl="5" rtl="0">
              <a:lnSpc>
                <a:spcPct val="115000"/>
              </a:lnSpc>
              <a:spcBef>
                <a:spcPts val="0"/>
              </a:spcBef>
              <a:spcAft>
                <a:spcPts val="0"/>
              </a:spcAft>
              <a:buSzPts val="1400"/>
              <a:buFont typeface="Nunito Sans ExtraBold"/>
              <a:buNone/>
              <a:defRPr>
                <a:latin typeface="Nunito Sans ExtraBold"/>
                <a:ea typeface="Nunito Sans ExtraBold"/>
                <a:cs typeface="Nunito Sans ExtraBold"/>
                <a:sym typeface="Nunito Sans ExtraBold"/>
              </a:defRPr>
            </a:lvl6pPr>
            <a:lvl7pPr lvl="6" rtl="0">
              <a:lnSpc>
                <a:spcPct val="115000"/>
              </a:lnSpc>
              <a:spcBef>
                <a:spcPts val="0"/>
              </a:spcBef>
              <a:spcAft>
                <a:spcPts val="0"/>
              </a:spcAft>
              <a:buSzPts val="1400"/>
              <a:buFont typeface="Nunito Sans ExtraBold"/>
              <a:buNone/>
              <a:defRPr>
                <a:latin typeface="Nunito Sans ExtraBold"/>
                <a:ea typeface="Nunito Sans ExtraBold"/>
                <a:cs typeface="Nunito Sans ExtraBold"/>
                <a:sym typeface="Nunito Sans ExtraBold"/>
              </a:defRPr>
            </a:lvl7pPr>
            <a:lvl8pPr lvl="7" rtl="0">
              <a:lnSpc>
                <a:spcPct val="115000"/>
              </a:lnSpc>
              <a:spcBef>
                <a:spcPts val="0"/>
              </a:spcBef>
              <a:spcAft>
                <a:spcPts val="0"/>
              </a:spcAft>
              <a:buSzPts val="1400"/>
              <a:buFont typeface="Nunito Sans ExtraBold"/>
              <a:buNone/>
              <a:defRPr>
                <a:latin typeface="Nunito Sans ExtraBold"/>
                <a:ea typeface="Nunito Sans ExtraBold"/>
                <a:cs typeface="Nunito Sans ExtraBold"/>
                <a:sym typeface="Nunito Sans ExtraBold"/>
              </a:defRPr>
            </a:lvl8pPr>
            <a:lvl9pPr lvl="8" rtl="0">
              <a:lnSpc>
                <a:spcPct val="115000"/>
              </a:lnSpc>
              <a:spcBef>
                <a:spcPts val="0"/>
              </a:spcBef>
              <a:spcAft>
                <a:spcPts val="0"/>
              </a:spcAft>
              <a:buSzPts val="1400"/>
              <a:buFont typeface="Nunito Sans ExtraBold"/>
              <a:buNone/>
              <a:defRPr>
                <a:latin typeface="Nunito Sans ExtraBold"/>
                <a:ea typeface="Nunito Sans ExtraBold"/>
                <a:cs typeface="Nunito Sans ExtraBold"/>
                <a:sym typeface="Nunito Sans ExtraBold"/>
              </a:defRPr>
            </a:lvl9pPr>
          </a:lstStyle>
          <a:p>
            <a:endParaRPr/>
          </a:p>
        </p:txBody>
      </p:sp>
      <p:sp>
        <p:nvSpPr>
          <p:cNvPr id="22" name="Google Shape;22;p3"/>
          <p:cNvSpPr txBox="1">
            <a:spLocks noGrp="1"/>
          </p:cNvSpPr>
          <p:nvPr>
            <p:ph type="subTitle" idx="5"/>
          </p:nvPr>
        </p:nvSpPr>
        <p:spPr>
          <a:xfrm>
            <a:off x="3342050" y="2159507"/>
            <a:ext cx="1768800" cy="8232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SzPts val="1400"/>
              <a:buFont typeface="Nunito Sans ExtraBold"/>
              <a:buNone/>
              <a:defRPr>
                <a:latin typeface="Nunito Sans ExtraBold"/>
                <a:ea typeface="Nunito Sans ExtraBold"/>
                <a:cs typeface="Nunito Sans ExtraBold"/>
                <a:sym typeface="Nunito Sans ExtraBold"/>
              </a:defRPr>
            </a:lvl1pPr>
            <a:lvl2pPr lvl="1" rtl="0">
              <a:lnSpc>
                <a:spcPct val="115000"/>
              </a:lnSpc>
              <a:spcBef>
                <a:spcPts val="0"/>
              </a:spcBef>
              <a:spcAft>
                <a:spcPts val="0"/>
              </a:spcAft>
              <a:buSzPts val="1400"/>
              <a:buFont typeface="Nunito Sans ExtraBold"/>
              <a:buNone/>
              <a:defRPr>
                <a:latin typeface="Nunito Sans ExtraBold"/>
                <a:ea typeface="Nunito Sans ExtraBold"/>
                <a:cs typeface="Nunito Sans ExtraBold"/>
                <a:sym typeface="Nunito Sans ExtraBold"/>
              </a:defRPr>
            </a:lvl2pPr>
            <a:lvl3pPr lvl="2" rtl="0">
              <a:lnSpc>
                <a:spcPct val="115000"/>
              </a:lnSpc>
              <a:spcBef>
                <a:spcPts val="0"/>
              </a:spcBef>
              <a:spcAft>
                <a:spcPts val="0"/>
              </a:spcAft>
              <a:buSzPts val="1400"/>
              <a:buFont typeface="Nunito Sans ExtraBold"/>
              <a:buNone/>
              <a:defRPr>
                <a:latin typeface="Nunito Sans ExtraBold"/>
                <a:ea typeface="Nunito Sans ExtraBold"/>
                <a:cs typeface="Nunito Sans ExtraBold"/>
                <a:sym typeface="Nunito Sans ExtraBold"/>
              </a:defRPr>
            </a:lvl3pPr>
            <a:lvl4pPr lvl="3" rtl="0">
              <a:lnSpc>
                <a:spcPct val="115000"/>
              </a:lnSpc>
              <a:spcBef>
                <a:spcPts val="0"/>
              </a:spcBef>
              <a:spcAft>
                <a:spcPts val="0"/>
              </a:spcAft>
              <a:buSzPts val="1400"/>
              <a:buFont typeface="Nunito Sans ExtraBold"/>
              <a:buNone/>
              <a:defRPr>
                <a:latin typeface="Nunito Sans ExtraBold"/>
                <a:ea typeface="Nunito Sans ExtraBold"/>
                <a:cs typeface="Nunito Sans ExtraBold"/>
                <a:sym typeface="Nunito Sans ExtraBold"/>
              </a:defRPr>
            </a:lvl4pPr>
            <a:lvl5pPr lvl="4" rtl="0">
              <a:lnSpc>
                <a:spcPct val="115000"/>
              </a:lnSpc>
              <a:spcBef>
                <a:spcPts val="0"/>
              </a:spcBef>
              <a:spcAft>
                <a:spcPts val="0"/>
              </a:spcAft>
              <a:buSzPts val="1400"/>
              <a:buFont typeface="Nunito Sans ExtraBold"/>
              <a:buNone/>
              <a:defRPr>
                <a:latin typeface="Nunito Sans ExtraBold"/>
                <a:ea typeface="Nunito Sans ExtraBold"/>
                <a:cs typeface="Nunito Sans ExtraBold"/>
                <a:sym typeface="Nunito Sans ExtraBold"/>
              </a:defRPr>
            </a:lvl5pPr>
            <a:lvl6pPr lvl="5" rtl="0">
              <a:lnSpc>
                <a:spcPct val="115000"/>
              </a:lnSpc>
              <a:spcBef>
                <a:spcPts val="0"/>
              </a:spcBef>
              <a:spcAft>
                <a:spcPts val="0"/>
              </a:spcAft>
              <a:buSzPts val="1400"/>
              <a:buFont typeface="Nunito Sans ExtraBold"/>
              <a:buNone/>
              <a:defRPr>
                <a:latin typeface="Nunito Sans ExtraBold"/>
                <a:ea typeface="Nunito Sans ExtraBold"/>
                <a:cs typeface="Nunito Sans ExtraBold"/>
                <a:sym typeface="Nunito Sans ExtraBold"/>
              </a:defRPr>
            </a:lvl6pPr>
            <a:lvl7pPr lvl="6" rtl="0">
              <a:lnSpc>
                <a:spcPct val="115000"/>
              </a:lnSpc>
              <a:spcBef>
                <a:spcPts val="0"/>
              </a:spcBef>
              <a:spcAft>
                <a:spcPts val="0"/>
              </a:spcAft>
              <a:buSzPts val="1400"/>
              <a:buFont typeface="Nunito Sans ExtraBold"/>
              <a:buNone/>
              <a:defRPr>
                <a:latin typeface="Nunito Sans ExtraBold"/>
                <a:ea typeface="Nunito Sans ExtraBold"/>
                <a:cs typeface="Nunito Sans ExtraBold"/>
                <a:sym typeface="Nunito Sans ExtraBold"/>
              </a:defRPr>
            </a:lvl7pPr>
            <a:lvl8pPr lvl="7" rtl="0">
              <a:lnSpc>
                <a:spcPct val="115000"/>
              </a:lnSpc>
              <a:spcBef>
                <a:spcPts val="0"/>
              </a:spcBef>
              <a:spcAft>
                <a:spcPts val="0"/>
              </a:spcAft>
              <a:buSzPts val="1400"/>
              <a:buFont typeface="Nunito Sans ExtraBold"/>
              <a:buNone/>
              <a:defRPr>
                <a:latin typeface="Nunito Sans ExtraBold"/>
                <a:ea typeface="Nunito Sans ExtraBold"/>
                <a:cs typeface="Nunito Sans ExtraBold"/>
                <a:sym typeface="Nunito Sans ExtraBold"/>
              </a:defRPr>
            </a:lvl8pPr>
            <a:lvl9pPr lvl="8" rtl="0">
              <a:lnSpc>
                <a:spcPct val="115000"/>
              </a:lnSpc>
              <a:spcBef>
                <a:spcPts val="0"/>
              </a:spcBef>
              <a:spcAft>
                <a:spcPts val="0"/>
              </a:spcAft>
              <a:buSzPts val="1400"/>
              <a:buFont typeface="Nunito Sans ExtraBold"/>
              <a:buNone/>
              <a:defRPr>
                <a:latin typeface="Nunito Sans ExtraBold"/>
                <a:ea typeface="Nunito Sans ExtraBold"/>
                <a:cs typeface="Nunito Sans ExtraBold"/>
                <a:sym typeface="Nunito Sans ExtraBold"/>
              </a:defRPr>
            </a:lvl9pPr>
          </a:lstStyle>
          <a:p>
            <a:endParaRPr/>
          </a:p>
        </p:txBody>
      </p:sp>
      <p:sp>
        <p:nvSpPr>
          <p:cNvPr id="23" name="Google Shape;23;p3"/>
          <p:cNvSpPr txBox="1">
            <a:spLocks noGrp="1"/>
          </p:cNvSpPr>
          <p:nvPr>
            <p:ph type="subTitle" idx="6"/>
          </p:nvPr>
        </p:nvSpPr>
        <p:spPr>
          <a:xfrm>
            <a:off x="3342050" y="3439357"/>
            <a:ext cx="1768800" cy="8232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SzPts val="1400"/>
              <a:buFont typeface="Nunito Sans ExtraBold"/>
              <a:buNone/>
              <a:defRPr>
                <a:latin typeface="Nunito Sans ExtraBold"/>
                <a:ea typeface="Nunito Sans ExtraBold"/>
                <a:cs typeface="Nunito Sans ExtraBold"/>
                <a:sym typeface="Nunito Sans ExtraBold"/>
              </a:defRPr>
            </a:lvl1pPr>
            <a:lvl2pPr lvl="1" rtl="0">
              <a:lnSpc>
                <a:spcPct val="115000"/>
              </a:lnSpc>
              <a:spcBef>
                <a:spcPts val="0"/>
              </a:spcBef>
              <a:spcAft>
                <a:spcPts val="0"/>
              </a:spcAft>
              <a:buSzPts val="1400"/>
              <a:buFont typeface="Nunito Sans"/>
              <a:buNone/>
              <a:defRPr>
                <a:latin typeface="Nunito Sans"/>
                <a:ea typeface="Nunito Sans"/>
                <a:cs typeface="Nunito Sans"/>
                <a:sym typeface="Nunito Sans"/>
              </a:defRPr>
            </a:lvl2pPr>
            <a:lvl3pPr lvl="2" rtl="0">
              <a:lnSpc>
                <a:spcPct val="115000"/>
              </a:lnSpc>
              <a:spcBef>
                <a:spcPts val="0"/>
              </a:spcBef>
              <a:spcAft>
                <a:spcPts val="0"/>
              </a:spcAft>
              <a:buSzPts val="1400"/>
              <a:buFont typeface="Nunito Sans"/>
              <a:buNone/>
              <a:defRPr>
                <a:latin typeface="Nunito Sans"/>
                <a:ea typeface="Nunito Sans"/>
                <a:cs typeface="Nunito Sans"/>
                <a:sym typeface="Nunito Sans"/>
              </a:defRPr>
            </a:lvl3pPr>
            <a:lvl4pPr lvl="3" rtl="0">
              <a:lnSpc>
                <a:spcPct val="115000"/>
              </a:lnSpc>
              <a:spcBef>
                <a:spcPts val="0"/>
              </a:spcBef>
              <a:spcAft>
                <a:spcPts val="0"/>
              </a:spcAft>
              <a:buSzPts val="1400"/>
              <a:buFont typeface="Nunito Sans"/>
              <a:buNone/>
              <a:defRPr>
                <a:latin typeface="Nunito Sans"/>
                <a:ea typeface="Nunito Sans"/>
                <a:cs typeface="Nunito Sans"/>
                <a:sym typeface="Nunito Sans"/>
              </a:defRPr>
            </a:lvl4pPr>
            <a:lvl5pPr lvl="4" rtl="0">
              <a:lnSpc>
                <a:spcPct val="115000"/>
              </a:lnSpc>
              <a:spcBef>
                <a:spcPts val="0"/>
              </a:spcBef>
              <a:spcAft>
                <a:spcPts val="0"/>
              </a:spcAft>
              <a:buSzPts val="1400"/>
              <a:buFont typeface="Nunito Sans"/>
              <a:buNone/>
              <a:defRPr>
                <a:latin typeface="Nunito Sans"/>
                <a:ea typeface="Nunito Sans"/>
                <a:cs typeface="Nunito Sans"/>
                <a:sym typeface="Nunito Sans"/>
              </a:defRPr>
            </a:lvl5pPr>
            <a:lvl6pPr lvl="5" rtl="0">
              <a:lnSpc>
                <a:spcPct val="115000"/>
              </a:lnSpc>
              <a:spcBef>
                <a:spcPts val="0"/>
              </a:spcBef>
              <a:spcAft>
                <a:spcPts val="0"/>
              </a:spcAft>
              <a:buSzPts val="1400"/>
              <a:buFont typeface="Nunito Sans"/>
              <a:buNone/>
              <a:defRPr>
                <a:latin typeface="Nunito Sans"/>
                <a:ea typeface="Nunito Sans"/>
                <a:cs typeface="Nunito Sans"/>
                <a:sym typeface="Nunito Sans"/>
              </a:defRPr>
            </a:lvl6pPr>
            <a:lvl7pPr lvl="6" rtl="0">
              <a:lnSpc>
                <a:spcPct val="115000"/>
              </a:lnSpc>
              <a:spcBef>
                <a:spcPts val="0"/>
              </a:spcBef>
              <a:spcAft>
                <a:spcPts val="0"/>
              </a:spcAft>
              <a:buSzPts val="1400"/>
              <a:buFont typeface="Nunito Sans"/>
              <a:buNone/>
              <a:defRPr>
                <a:latin typeface="Nunito Sans"/>
                <a:ea typeface="Nunito Sans"/>
                <a:cs typeface="Nunito Sans"/>
                <a:sym typeface="Nunito Sans"/>
              </a:defRPr>
            </a:lvl7pPr>
            <a:lvl8pPr lvl="7" rtl="0">
              <a:lnSpc>
                <a:spcPct val="115000"/>
              </a:lnSpc>
              <a:spcBef>
                <a:spcPts val="0"/>
              </a:spcBef>
              <a:spcAft>
                <a:spcPts val="0"/>
              </a:spcAft>
              <a:buSzPts val="1400"/>
              <a:buFont typeface="Nunito Sans"/>
              <a:buNone/>
              <a:defRPr>
                <a:latin typeface="Nunito Sans"/>
                <a:ea typeface="Nunito Sans"/>
                <a:cs typeface="Nunito Sans"/>
                <a:sym typeface="Nunito Sans"/>
              </a:defRPr>
            </a:lvl8pPr>
            <a:lvl9pPr lvl="8" rtl="0">
              <a:lnSpc>
                <a:spcPct val="115000"/>
              </a:lnSpc>
              <a:spcBef>
                <a:spcPts val="0"/>
              </a:spcBef>
              <a:spcAft>
                <a:spcPts val="0"/>
              </a:spcAft>
              <a:buSzPts val="1400"/>
              <a:buFont typeface="Nunito Sans"/>
              <a:buNone/>
              <a:defRPr>
                <a:latin typeface="Nunito Sans"/>
                <a:ea typeface="Nunito Sans"/>
                <a:cs typeface="Nunito Sans"/>
                <a:sym typeface="Nunito Sans"/>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02 Header + 3 Columns_White">
  <p:cSld name="CUSTOM_3_2_2">
    <p:bg>
      <p:bgPr>
        <a:solidFill>
          <a:schemeClr val="lt1"/>
        </a:solidFill>
        <a:effectLst/>
      </p:bgPr>
    </p:bg>
    <p:spTree>
      <p:nvGrpSpPr>
        <p:cNvPr id="1" name="Shape 123"/>
        <p:cNvGrpSpPr/>
        <p:nvPr/>
      </p:nvGrpSpPr>
      <p:grpSpPr>
        <a:xfrm>
          <a:off x="0" y="0"/>
          <a:ext cx="0" cy="0"/>
          <a:chOff x="0" y="0"/>
          <a:chExt cx="0" cy="0"/>
        </a:xfrm>
      </p:grpSpPr>
      <p:pic>
        <p:nvPicPr>
          <p:cNvPr id="124" name="Google Shape;124;p21"/>
          <p:cNvPicPr preferRelativeResize="0"/>
          <p:nvPr/>
        </p:nvPicPr>
        <p:blipFill rotWithShape="1">
          <a:blip r:embed="rId2">
            <a:alphaModFix/>
          </a:blip>
          <a:srcRect l="661" r="661"/>
          <a:stretch/>
        </p:blipFill>
        <p:spPr>
          <a:xfrm>
            <a:off x="8497580" y="4510581"/>
            <a:ext cx="433726" cy="440351"/>
          </a:xfrm>
          <a:prstGeom prst="rect">
            <a:avLst/>
          </a:prstGeom>
          <a:noFill/>
          <a:ln>
            <a:noFill/>
          </a:ln>
        </p:spPr>
      </p:pic>
      <p:sp>
        <p:nvSpPr>
          <p:cNvPr id="125" name="Google Shape;125;p21"/>
          <p:cNvSpPr txBox="1">
            <a:spLocks noGrp="1"/>
          </p:cNvSpPr>
          <p:nvPr>
            <p:ph type="title"/>
          </p:nvPr>
        </p:nvSpPr>
        <p:spPr>
          <a:xfrm>
            <a:off x="660150" y="349375"/>
            <a:ext cx="7823700" cy="614700"/>
          </a:xfrm>
          <a:prstGeom prst="rect">
            <a:avLst/>
          </a:prstGeom>
        </p:spPr>
        <p:txBody>
          <a:bodyPr spcFirstLastPara="1" wrap="square" lIns="91425" tIns="0" rIns="91425" bIns="91425" anchor="t" anchorCtr="0">
            <a:noAutofit/>
          </a:bodyPr>
          <a:lstStyle>
            <a:lvl1pPr lvl="0" algn="r" rtl="0">
              <a:spcBef>
                <a:spcPts val="0"/>
              </a:spcBef>
              <a:spcAft>
                <a:spcPts val="0"/>
              </a:spcAft>
              <a:buClr>
                <a:srgbClr val="000000"/>
              </a:buClr>
              <a:buSzPts val="2600"/>
              <a:buFont typeface="Nunito Sans ExtraBold"/>
              <a:buNone/>
              <a:defRPr sz="2600">
                <a:solidFill>
                  <a:srgbClr val="000000"/>
                </a:solidFill>
                <a:latin typeface="Nunito Sans ExtraBold"/>
                <a:ea typeface="Nunito Sans ExtraBold"/>
                <a:cs typeface="Nunito Sans ExtraBold"/>
                <a:sym typeface="Nunito Sans ExtraBold"/>
              </a:defRPr>
            </a:lvl1pPr>
            <a:lvl2pPr lvl="1"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2pPr>
            <a:lvl3pPr lvl="2"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3pPr>
            <a:lvl4pPr lvl="3"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4pPr>
            <a:lvl5pPr lvl="4"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5pPr>
            <a:lvl6pPr lvl="5"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6pPr>
            <a:lvl7pPr lvl="6"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7pPr>
            <a:lvl8pPr lvl="7"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8pPr>
            <a:lvl9pPr lvl="8"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9pPr>
          </a:lstStyle>
          <a:p>
            <a:endParaRPr/>
          </a:p>
        </p:txBody>
      </p:sp>
      <p:cxnSp>
        <p:nvCxnSpPr>
          <p:cNvPr id="126" name="Google Shape;126;p21"/>
          <p:cNvCxnSpPr/>
          <p:nvPr/>
        </p:nvCxnSpPr>
        <p:spPr>
          <a:xfrm rot="10800000">
            <a:off x="3032928" y="983875"/>
            <a:ext cx="0" cy="3692100"/>
          </a:xfrm>
          <a:prstGeom prst="straightConnector1">
            <a:avLst/>
          </a:prstGeom>
          <a:noFill/>
          <a:ln w="9525" cap="flat" cmpd="sng">
            <a:solidFill>
              <a:srgbClr val="D9D9D9"/>
            </a:solidFill>
            <a:prstDash val="solid"/>
            <a:round/>
            <a:headEnd type="none" w="med" len="med"/>
            <a:tailEnd type="none" w="med" len="med"/>
          </a:ln>
        </p:spPr>
      </p:cxnSp>
      <p:cxnSp>
        <p:nvCxnSpPr>
          <p:cNvPr id="127" name="Google Shape;127;p21"/>
          <p:cNvCxnSpPr/>
          <p:nvPr/>
        </p:nvCxnSpPr>
        <p:spPr>
          <a:xfrm rot="10800000">
            <a:off x="6097828" y="983875"/>
            <a:ext cx="0" cy="3692100"/>
          </a:xfrm>
          <a:prstGeom prst="straightConnector1">
            <a:avLst/>
          </a:prstGeom>
          <a:noFill/>
          <a:ln w="9525" cap="flat" cmpd="sng">
            <a:solidFill>
              <a:srgbClr val="D9D9D9"/>
            </a:solidFill>
            <a:prstDash val="solid"/>
            <a:round/>
            <a:headEnd type="none" w="med" len="med"/>
            <a:tailEnd type="none" w="med" len="med"/>
          </a:ln>
        </p:spPr>
      </p:cxnSp>
      <p:sp>
        <p:nvSpPr>
          <p:cNvPr id="128" name="Google Shape;128;p21"/>
          <p:cNvSpPr txBox="1">
            <a:spLocks noGrp="1"/>
          </p:cNvSpPr>
          <p:nvPr>
            <p:ph type="body" idx="1"/>
          </p:nvPr>
        </p:nvSpPr>
        <p:spPr>
          <a:xfrm>
            <a:off x="411450" y="3326525"/>
            <a:ext cx="2225100" cy="1083300"/>
          </a:xfrm>
          <a:prstGeom prst="rect">
            <a:avLst/>
          </a:prstGeom>
          <a:noFill/>
          <a:ln>
            <a:noFill/>
          </a:ln>
        </p:spPr>
        <p:txBody>
          <a:bodyPr spcFirstLastPara="1" wrap="square" lIns="91425" tIns="91425" rIns="91425" bIns="91425" anchor="t" anchorCtr="0">
            <a:noAutofit/>
          </a:bodyPr>
          <a:lstStyle>
            <a:lvl1pPr marL="457200" lvl="0" indent="-292100" rtl="0">
              <a:lnSpc>
                <a:spcPct val="115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1pPr>
            <a:lvl2pPr marL="914400" lvl="1" indent="-292100" rtl="0">
              <a:lnSpc>
                <a:spcPct val="115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2pPr>
            <a:lvl3pPr marL="1371600" lvl="2" indent="-292100" rtl="0">
              <a:lnSpc>
                <a:spcPct val="115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3pPr>
            <a:lvl4pPr marL="1828800" lvl="3" indent="-292100" rtl="0">
              <a:lnSpc>
                <a:spcPct val="115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4pPr>
            <a:lvl5pPr marL="2286000" lvl="4" indent="-292100" rtl="0">
              <a:lnSpc>
                <a:spcPct val="115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5pPr>
            <a:lvl6pPr marL="2743200" lvl="5" indent="-292100" rtl="0">
              <a:lnSpc>
                <a:spcPct val="115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6pPr>
            <a:lvl7pPr marL="3200400" lvl="6" indent="-292100" rtl="0">
              <a:lnSpc>
                <a:spcPct val="115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7pPr>
            <a:lvl8pPr marL="3657600" lvl="7" indent="-292100" rtl="0">
              <a:lnSpc>
                <a:spcPct val="115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8pPr>
            <a:lvl9pPr marL="4114800" lvl="8" indent="-292100" rtl="0">
              <a:lnSpc>
                <a:spcPct val="115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9pPr>
          </a:lstStyle>
          <a:p>
            <a:endParaRPr/>
          </a:p>
        </p:txBody>
      </p:sp>
      <p:sp>
        <p:nvSpPr>
          <p:cNvPr id="129" name="Google Shape;129;p21"/>
          <p:cNvSpPr txBox="1">
            <a:spLocks noGrp="1"/>
          </p:cNvSpPr>
          <p:nvPr>
            <p:ph type="body" idx="2"/>
          </p:nvPr>
        </p:nvSpPr>
        <p:spPr>
          <a:xfrm>
            <a:off x="567150" y="2795225"/>
            <a:ext cx="2073900" cy="347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Font typeface="Nunito Sans ExtraBold"/>
              <a:buChar char="●"/>
              <a:defRPr>
                <a:solidFill>
                  <a:srgbClr val="FFFFFF"/>
                </a:solidFill>
                <a:latin typeface="Nunito Sans ExtraBold"/>
                <a:ea typeface="Nunito Sans ExtraBold"/>
                <a:cs typeface="Nunito Sans ExtraBold"/>
                <a:sym typeface="Nunito Sans ExtraBold"/>
              </a:defRPr>
            </a:lvl1pPr>
            <a:lvl2pPr marL="914400" lvl="1" indent="-304800" rtl="0">
              <a:spcBef>
                <a:spcPts val="0"/>
              </a:spcBef>
              <a:spcAft>
                <a:spcPts val="0"/>
              </a:spcAft>
              <a:buClr>
                <a:srgbClr val="FFFFFF"/>
              </a:buClr>
              <a:buSzPts val="1200"/>
              <a:buFont typeface="Nunito Sans ExtraBold"/>
              <a:buChar char="○"/>
              <a:defRPr>
                <a:solidFill>
                  <a:srgbClr val="FFFFFF"/>
                </a:solidFill>
                <a:latin typeface="Nunito Sans ExtraBold"/>
                <a:ea typeface="Nunito Sans ExtraBold"/>
                <a:cs typeface="Nunito Sans ExtraBold"/>
                <a:sym typeface="Nunito Sans ExtraBold"/>
              </a:defRPr>
            </a:lvl2pPr>
            <a:lvl3pPr marL="1371600" lvl="2" indent="-304800" rtl="0">
              <a:spcBef>
                <a:spcPts val="0"/>
              </a:spcBef>
              <a:spcAft>
                <a:spcPts val="0"/>
              </a:spcAft>
              <a:buClr>
                <a:srgbClr val="FFFFFF"/>
              </a:buClr>
              <a:buSzPts val="1200"/>
              <a:buFont typeface="Nunito Sans ExtraBold"/>
              <a:buChar char="■"/>
              <a:defRPr sz="1200">
                <a:solidFill>
                  <a:srgbClr val="FFFFFF"/>
                </a:solidFill>
                <a:latin typeface="Nunito Sans ExtraBold"/>
                <a:ea typeface="Nunito Sans ExtraBold"/>
                <a:cs typeface="Nunito Sans ExtraBold"/>
                <a:sym typeface="Nunito Sans ExtraBold"/>
              </a:defRPr>
            </a:lvl3pPr>
            <a:lvl4pPr marL="1828800" lvl="3" indent="-304800" rtl="0">
              <a:spcBef>
                <a:spcPts val="0"/>
              </a:spcBef>
              <a:spcAft>
                <a:spcPts val="0"/>
              </a:spcAft>
              <a:buClr>
                <a:srgbClr val="FFFFFF"/>
              </a:buClr>
              <a:buSzPts val="1200"/>
              <a:buFont typeface="Nunito Sans ExtraBold"/>
              <a:buChar char="●"/>
              <a:defRPr sz="1200">
                <a:solidFill>
                  <a:srgbClr val="FFFFFF"/>
                </a:solidFill>
                <a:latin typeface="Nunito Sans ExtraBold"/>
                <a:ea typeface="Nunito Sans ExtraBold"/>
                <a:cs typeface="Nunito Sans ExtraBold"/>
                <a:sym typeface="Nunito Sans ExtraBold"/>
              </a:defRPr>
            </a:lvl4pPr>
            <a:lvl5pPr marL="2286000" lvl="4" indent="-304800" rtl="0">
              <a:spcBef>
                <a:spcPts val="0"/>
              </a:spcBef>
              <a:spcAft>
                <a:spcPts val="0"/>
              </a:spcAft>
              <a:buClr>
                <a:srgbClr val="FFFFFF"/>
              </a:buClr>
              <a:buSzPts val="1200"/>
              <a:buFont typeface="Nunito Sans ExtraBold"/>
              <a:buChar char="○"/>
              <a:defRPr sz="1200">
                <a:solidFill>
                  <a:srgbClr val="FFFFFF"/>
                </a:solidFill>
                <a:latin typeface="Nunito Sans ExtraBold"/>
                <a:ea typeface="Nunito Sans ExtraBold"/>
                <a:cs typeface="Nunito Sans ExtraBold"/>
                <a:sym typeface="Nunito Sans ExtraBold"/>
              </a:defRPr>
            </a:lvl5pPr>
            <a:lvl6pPr marL="2743200" lvl="5" indent="-304800" rtl="0">
              <a:spcBef>
                <a:spcPts val="0"/>
              </a:spcBef>
              <a:spcAft>
                <a:spcPts val="0"/>
              </a:spcAft>
              <a:buClr>
                <a:srgbClr val="FFFFFF"/>
              </a:buClr>
              <a:buSzPts val="1200"/>
              <a:buFont typeface="Nunito Sans ExtraBold"/>
              <a:buChar char="■"/>
              <a:defRPr sz="1200">
                <a:solidFill>
                  <a:srgbClr val="FFFFFF"/>
                </a:solidFill>
                <a:latin typeface="Nunito Sans ExtraBold"/>
                <a:ea typeface="Nunito Sans ExtraBold"/>
                <a:cs typeface="Nunito Sans ExtraBold"/>
                <a:sym typeface="Nunito Sans ExtraBold"/>
              </a:defRPr>
            </a:lvl6pPr>
            <a:lvl7pPr marL="3200400" lvl="6" indent="-304800" rtl="0">
              <a:spcBef>
                <a:spcPts val="0"/>
              </a:spcBef>
              <a:spcAft>
                <a:spcPts val="0"/>
              </a:spcAft>
              <a:buClr>
                <a:srgbClr val="FFFFFF"/>
              </a:buClr>
              <a:buSzPts val="1200"/>
              <a:buFont typeface="Nunito Sans ExtraBold"/>
              <a:buChar char="●"/>
              <a:defRPr sz="1200">
                <a:solidFill>
                  <a:srgbClr val="FFFFFF"/>
                </a:solidFill>
                <a:latin typeface="Nunito Sans ExtraBold"/>
                <a:ea typeface="Nunito Sans ExtraBold"/>
                <a:cs typeface="Nunito Sans ExtraBold"/>
                <a:sym typeface="Nunito Sans ExtraBold"/>
              </a:defRPr>
            </a:lvl7pPr>
            <a:lvl8pPr marL="3657600" lvl="7" indent="-304800" rtl="0">
              <a:spcBef>
                <a:spcPts val="0"/>
              </a:spcBef>
              <a:spcAft>
                <a:spcPts val="0"/>
              </a:spcAft>
              <a:buClr>
                <a:srgbClr val="FFFFFF"/>
              </a:buClr>
              <a:buSzPts val="1200"/>
              <a:buFont typeface="Nunito Sans ExtraBold"/>
              <a:buChar char="○"/>
              <a:defRPr sz="1200">
                <a:solidFill>
                  <a:srgbClr val="FFFFFF"/>
                </a:solidFill>
                <a:latin typeface="Nunito Sans ExtraBold"/>
                <a:ea typeface="Nunito Sans ExtraBold"/>
                <a:cs typeface="Nunito Sans ExtraBold"/>
                <a:sym typeface="Nunito Sans ExtraBold"/>
              </a:defRPr>
            </a:lvl8pPr>
            <a:lvl9pPr marL="4114800" lvl="8" indent="-304800" rtl="0">
              <a:spcBef>
                <a:spcPts val="0"/>
              </a:spcBef>
              <a:spcAft>
                <a:spcPts val="0"/>
              </a:spcAft>
              <a:buClr>
                <a:srgbClr val="FFFFFF"/>
              </a:buClr>
              <a:buSzPts val="1200"/>
              <a:buFont typeface="Nunito Sans ExtraBold"/>
              <a:buChar char="■"/>
              <a:defRPr sz="1200">
                <a:solidFill>
                  <a:srgbClr val="FFFFFF"/>
                </a:solidFill>
                <a:latin typeface="Nunito Sans ExtraBold"/>
                <a:ea typeface="Nunito Sans ExtraBold"/>
                <a:cs typeface="Nunito Sans ExtraBold"/>
                <a:sym typeface="Nunito Sans ExtraBold"/>
              </a:defRPr>
            </a:lvl9pPr>
          </a:lstStyle>
          <a:p>
            <a:endParaRPr/>
          </a:p>
        </p:txBody>
      </p:sp>
      <p:sp>
        <p:nvSpPr>
          <p:cNvPr id="130" name="Google Shape;130;p21"/>
          <p:cNvSpPr txBox="1">
            <a:spLocks noGrp="1"/>
          </p:cNvSpPr>
          <p:nvPr>
            <p:ph type="body" idx="3"/>
          </p:nvPr>
        </p:nvSpPr>
        <p:spPr>
          <a:xfrm>
            <a:off x="3606275" y="2795225"/>
            <a:ext cx="2073900" cy="3471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Font typeface="Nunito Sans ExtraBold"/>
              <a:buChar char="●"/>
              <a:defRPr>
                <a:solidFill>
                  <a:srgbClr val="FFFFFF"/>
                </a:solidFill>
                <a:latin typeface="Nunito Sans ExtraBold"/>
                <a:ea typeface="Nunito Sans ExtraBold"/>
                <a:cs typeface="Nunito Sans ExtraBold"/>
                <a:sym typeface="Nunito Sans ExtraBold"/>
              </a:defRPr>
            </a:lvl1pPr>
            <a:lvl2pPr marL="914400" lvl="1" indent="-317500" rtl="0">
              <a:spcBef>
                <a:spcPts val="0"/>
              </a:spcBef>
              <a:spcAft>
                <a:spcPts val="0"/>
              </a:spcAft>
              <a:buClr>
                <a:srgbClr val="FFFFFF"/>
              </a:buClr>
              <a:buSzPts val="1400"/>
              <a:buFont typeface="Nunito Sans ExtraBold"/>
              <a:buChar char="○"/>
              <a:defRPr>
                <a:solidFill>
                  <a:srgbClr val="FFFFFF"/>
                </a:solidFill>
                <a:latin typeface="Nunito Sans ExtraBold"/>
                <a:ea typeface="Nunito Sans ExtraBold"/>
                <a:cs typeface="Nunito Sans ExtraBold"/>
                <a:sym typeface="Nunito Sans ExtraBold"/>
              </a:defRPr>
            </a:lvl2pPr>
            <a:lvl3pPr marL="1371600" lvl="2" indent="-304800" rtl="0">
              <a:spcBef>
                <a:spcPts val="0"/>
              </a:spcBef>
              <a:spcAft>
                <a:spcPts val="0"/>
              </a:spcAft>
              <a:buClr>
                <a:srgbClr val="FFFFFF"/>
              </a:buClr>
              <a:buSzPts val="1200"/>
              <a:buFont typeface="Nunito Sans ExtraBold"/>
              <a:buChar char="■"/>
              <a:defRPr sz="1200">
                <a:solidFill>
                  <a:srgbClr val="FFFFFF"/>
                </a:solidFill>
                <a:latin typeface="Nunito Sans ExtraBold"/>
                <a:ea typeface="Nunito Sans ExtraBold"/>
                <a:cs typeface="Nunito Sans ExtraBold"/>
                <a:sym typeface="Nunito Sans ExtraBold"/>
              </a:defRPr>
            </a:lvl3pPr>
            <a:lvl4pPr marL="1828800" lvl="3" indent="-304800" rtl="0">
              <a:spcBef>
                <a:spcPts val="0"/>
              </a:spcBef>
              <a:spcAft>
                <a:spcPts val="0"/>
              </a:spcAft>
              <a:buClr>
                <a:srgbClr val="FFFFFF"/>
              </a:buClr>
              <a:buSzPts val="1200"/>
              <a:buFont typeface="Nunito Sans ExtraBold"/>
              <a:buChar char="●"/>
              <a:defRPr sz="1200">
                <a:solidFill>
                  <a:srgbClr val="FFFFFF"/>
                </a:solidFill>
                <a:latin typeface="Nunito Sans ExtraBold"/>
                <a:ea typeface="Nunito Sans ExtraBold"/>
                <a:cs typeface="Nunito Sans ExtraBold"/>
                <a:sym typeface="Nunito Sans ExtraBold"/>
              </a:defRPr>
            </a:lvl4pPr>
            <a:lvl5pPr marL="2286000" lvl="4" indent="-304800" rtl="0">
              <a:spcBef>
                <a:spcPts val="0"/>
              </a:spcBef>
              <a:spcAft>
                <a:spcPts val="0"/>
              </a:spcAft>
              <a:buClr>
                <a:srgbClr val="FFFFFF"/>
              </a:buClr>
              <a:buSzPts val="1200"/>
              <a:buFont typeface="Nunito Sans ExtraBold"/>
              <a:buChar char="○"/>
              <a:defRPr sz="1200">
                <a:solidFill>
                  <a:srgbClr val="FFFFFF"/>
                </a:solidFill>
                <a:latin typeface="Nunito Sans ExtraBold"/>
                <a:ea typeface="Nunito Sans ExtraBold"/>
                <a:cs typeface="Nunito Sans ExtraBold"/>
                <a:sym typeface="Nunito Sans ExtraBold"/>
              </a:defRPr>
            </a:lvl5pPr>
            <a:lvl6pPr marL="2743200" lvl="5" indent="-304800" rtl="0">
              <a:spcBef>
                <a:spcPts val="0"/>
              </a:spcBef>
              <a:spcAft>
                <a:spcPts val="0"/>
              </a:spcAft>
              <a:buClr>
                <a:srgbClr val="FFFFFF"/>
              </a:buClr>
              <a:buSzPts val="1200"/>
              <a:buFont typeface="Nunito Sans ExtraBold"/>
              <a:buChar char="■"/>
              <a:defRPr sz="1200">
                <a:solidFill>
                  <a:srgbClr val="FFFFFF"/>
                </a:solidFill>
                <a:latin typeface="Nunito Sans ExtraBold"/>
                <a:ea typeface="Nunito Sans ExtraBold"/>
                <a:cs typeface="Nunito Sans ExtraBold"/>
                <a:sym typeface="Nunito Sans ExtraBold"/>
              </a:defRPr>
            </a:lvl6pPr>
            <a:lvl7pPr marL="3200400" lvl="6" indent="-304800" rtl="0">
              <a:spcBef>
                <a:spcPts val="0"/>
              </a:spcBef>
              <a:spcAft>
                <a:spcPts val="0"/>
              </a:spcAft>
              <a:buClr>
                <a:srgbClr val="FFFFFF"/>
              </a:buClr>
              <a:buSzPts val="1200"/>
              <a:buFont typeface="Nunito Sans ExtraBold"/>
              <a:buChar char="●"/>
              <a:defRPr sz="1200">
                <a:solidFill>
                  <a:srgbClr val="FFFFFF"/>
                </a:solidFill>
                <a:latin typeface="Nunito Sans ExtraBold"/>
                <a:ea typeface="Nunito Sans ExtraBold"/>
                <a:cs typeface="Nunito Sans ExtraBold"/>
                <a:sym typeface="Nunito Sans ExtraBold"/>
              </a:defRPr>
            </a:lvl7pPr>
            <a:lvl8pPr marL="3657600" lvl="7" indent="-304800" rtl="0">
              <a:spcBef>
                <a:spcPts val="0"/>
              </a:spcBef>
              <a:spcAft>
                <a:spcPts val="0"/>
              </a:spcAft>
              <a:buClr>
                <a:srgbClr val="FFFFFF"/>
              </a:buClr>
              <a:buSzPts val="1200"/>
              <a:buFont typeface="Nunito Sans ExtraBold"/>
              <a:buChar char="○"/>
              <a:defRPr sz="1200">
                <a:solidFill>
                  <a:srgbClr val="FFFFFF"/>
                </a:solidFill>
                <a:latin typeface="Nunito Sans ExtraBold"/>
                <a:ea typeface="Nunito Sans ExtraBold"/>
                <a:cs typeface="Nunito Sans ExtraBold"/>
                <a:sym typeface="Nunito Sans ExtraBold"/>
              </a:defRPr>
            </a:lvl8pPr>
            <a:lvl9pPr marL="4114800" lvl="8" indent="-304800" rtl="0">
              <a:spcBef>
                <a:spcPts val="0"/>
              </a:spcBef>
              <a:spcAft>
                <a:spcPts val="0"/>
              </a:spcAft>
              <a:buClr>
                <a:srgbClr val="FFFFFF"/>
              </a:buClr>
              <a:buSzPts val="1200"/>
              <a:buFont typeface="Nunito Sans ExtraBold"/>
              <a:buChar char="■"/>
              <a:defRPr sz="1200">
                <a:solidFill>
                  <a:srgbClr val="FFFFFF"/>
                </a:solidFill>
                <a:latin typeface="Nunito Sans ExtraBold"/>
                <a:ea typeface="Nunito Sans ExtraBold"/>
                <a:cs typeface="Nunito Sans ExtraBold"/>
                <a:sym typeface="Nunito Sans ExtraBold"/>
              </a:defRPr>
            </a:lvl9pPr>
          </a:lstStyle>
          <a:p>
            <a:endParaRPr/>
          </a:p>
        </p:txBody>
      </p:sp>
      <p:sp>
        <p:nvSpPr>
          <p:cNvPr id="131" name="Google Shape;131;p21"/>
          <p:cNvSpPr txBox="1">
            <a:spLocks noGrp="1"/>
          </p:cNvSpPr>
          <p:nvPr>
            <p:ph type="body" idx="4"/>
          </p:nvPr>
        </p:nvSpPr>
        <p:spPr>
          <a:xfrm>
            <a:off x="6658625" y="2795225"/>
            <a:ext cx="2073900" cy="3471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Font typeface="Nunito Sans ExtraBold"/>
              <a:buChar char="●"/>
              <a:defRPr>
                <a:solidFill>
                  <a:srgbClr val="FFFFFF"/>
                </a:solidFill>
                <a:latin typeface="Nunito Sans ExtraBold"/>
                <a:ea typeface="Nunito Sans ExtraBold"/>
                <a:cs typeface="Nunito Sans ExtraBold"/>
                <a:sym typeface="Nunito Sans ExtraBold"/>
              </a:defRPr>
            </a:lvl1pPr>
            <a:lvl2pPr marL="914400" lvl="1" indent="-317500" rtl="0">
              <a:spcBef>
                <a:spcPts val="0"/>
              </a:spcBef>
              <a:spcAft>
                <a:spcPts val="0"/>
              </a:spcAft>
              <a:buClr>
                <a:srgbClr val="FFFFFF"/>
              </a:buClr>
              <a:buSzPts val="1400"/>
              <a:buFont typeface="Nunito Sans ExtraBold"/>
              <a:buChar char="○"/>
              <a:defRPr>
                <a:solidFill>
                  <a:srgbClr val="FFFFFF"/>
                </a:solidFill>
                <a:latin typeface="Nunito Sans ExtraBold"/>
                <a:ea typeface="Nunito Sans ExtraBold"/>
                <a:cs typeface="Nunito Sans ExtraBold"/>
                <a:sym typeface="Nunito Sans ExtraBold"/>
              </a:defRPr>
            </a:lvl2pPr>
            <a:lvl3pPr marL="1371600" lvl="2" indent="-304800" rtl="0">
              <a:spcBef>
                <a:spcPts val="0"/>
              </a:spcBef>
              <a:spcAft>
                <a:spcPts val="0"/>
              </a:spcAft>
              <a:buClr>
                <a:srgbClr val="FFFFFF"/>
              </a:buClr>
              <a:buSzPts val="1200"/>
              <a:buFont typeface="Nunito Sans ExtraBold"/>
              <a:buChar char="■"/>
              <a:defRPr sz="1200">
                <a:solidFill>
                  <a:srgbClr val="FFFFFF"/>
                </a:solidFill>
                <a:latin typeface="Nunito Sans ExtraBold"/>
                <a:ea typeface="Nunito Sans ExtraBold"/>
                <a:cs typeface="Nunito Sans ExtraBold"/>
                <a:sym typeface="Nunito Sans ExtraBold"/>
              </a:defRPr>
            </a:lvl3pPr>
            <a:lvl4pPr marL="1828800" lvl="3" indent="-304800" rtl="0">
              <a:spcBef>
                <a:spcPts val="0"/>
              </a:spcBef>
              <a:spcAft>
                <a:spcPts val="0"/>
              </a:spcAft>
              <a:buClr>
                <a:srgbClr val="FFFFFF"/>
              </a:buClr>
              <a:buSzPts val="1200"/>
              <a:buFont typeface="Nunito Sans ExtraBold"/>
              <a:buChar char="●"/>
              <a:defRPr sz="1200">
                <a:solidFill>
                  <a:srgbClr val="FFFFFF"/>
                </a:solidFill>
                <a:latin typeface="Nunito Sans ExtraBold"/>
                <a:ea typeface="Nunito Sans ExtraBold"/>
                <a:cs typeface="Nunito Sans ExtraBold"/>
                <a:sym typeface="Nunito Sans ExtraBold"/>
              </a:defRPr>
            </a:lvl4pPr>
            <a:lvl5pPr marL="2286000" lvl="4" indent="-304800" rtl="0">
              <a:spcBef>
                <a:spcPts val="0"/>
              </a:spcBef>
              <a:spcAft>
                <a:spcPts val="0"/>
              </a:spcAft>
              <a:buClr>
                <a:srgbClr val="FFFFFF"/>
              </a:buClr>
              <a:buSzPts val="1200"/>
              <a:buFont typeface="Nunito Sans ExtraBold"/>
              <a:buChar char="○"/>
              <a:defRPr sz="1200">
                <a:solidFill>
                  <a:srgbClr val="FFFFFF"/>
                </a:solidFill>
                <a:latin typeface="Nunito Sans ExtraBold"/>
                <a:ea typeface="Nunito Sans ExtraBold"/>
                <a:cs typeface="Nunito Sans ExtraBold"/>
                <a:sym typeface="Nunito Sans ExtraBold"/>
              </a:defRPr>
            </a:lvl5pPr>
            <a:lvl6pPr marL="2743200" lvl="5" indent="-304800" rtl="0">
              <a:spcBef>
                <a:spcPts val="0"/>
              </a:spcBef>
              <a:spcAft>
                <a:spcPts val="0"/>
              </a:spcAft>
              <a:buClr>
                <a:srgbClr val="FFFFFF"/>
              </a:buClr>
              <a:buSzPts val="1200"/>
              <a:buFont typeface="Nunito Sans ExtraBold"/>
              <a:buChar char="■"/>
              <a:defRPr sz="1200">
                <a:solidFill>
                  <a:srgbClr val="FFFFFF"/>
                </a:solidFill>
                <a:latin typeface="Nunito Sans ExtraBold"/>
                <a:ea typeface="Nunito Sans ExtraBold"/>
                <a:cs typeface="Nunito Sans ExtraBold"/>
                <a:sym typeface="Nunito Sans ExtraBold"/>
              </a:defRPr>
            </a:lvl6pPr>
            <a:lvl7pPr marL="3200400" lvl="6" indent="-304800" rtl="0">
              <a:spcBef>
                <a:spcPts val="0"/>
              </a:spcBef>
              <a:spcAft>
                <a:spcPts val="0"/>
              </a:spcAft>
              <a:buClr>
                <a:srgbClr val="FFFFFF"/>
              </a:buClr>
              <a:buSzPts val="1200"/>
              <a:buFont typeface="Nunito Sans ExtraBold"/>
              <a:buChar char="●"/>
              <a:defRPr sz="1200">
                <a:solidFill>
                  <a:srgbClr val="FFFFFF"/>
                </a:solidFill>
                <a:latin typeface="Nunito Sans ExtraBold"/>
                <a:ea typeface="Nunito Sans ExtraBold"/>
                <a:cs typeface="Nunito Sans ExtraBold"/>
                <a:sym typeface="Nunito Sans ExtraBold"/>
              </a:defRPr>
            </a:lvl7pPr>
            <a:lvl8pPr marL="3657600" lvl="7" indent="-304800" rtl="0">
              <a:spcBef>
                <a:spcPts val="0"/>
              </a:spcBef>
              <a:spcAft>
                <a:spcPts val="0"/>
              </a:spcAft>
              <a:buClr>
                <a:srgbClr val="FFFFFF"/>
              </a:buClr>
              <a:buSzPts val="1200"/>
              <a:buFont typeface="Nunito Sans ExtraBold"/>
              <a:buChar char="○"/>
              <a:defRPr sz="1200">
                <a:solidFill>
                  <a:srgbClr val="FFFFFF"/>
                </a:solidFill>
                <a:latin typeface="Nunito Sans ExtraBold"/>
                <a:ea typeface="Nunito Sans ExtraBold"/>
                <a:cs typeface="Nunito Sans ExtraBold"/>
                <a:sym typeface="Nunito Sans ExtraBold"/>
              </a:defRPr>
            </a:lvl8pPr>
            <a:lvl9pPr marL="4114800" lvl="8" indent="-304800" rtl="0">
              <a:spcBef>
                <a:spcPts val="0"/>
              </a:spcBef>
              <a:spcAft>
                <a:spcPts val="0"/>
              </a:spcAft>
              <a:buClr>
                <a:srgbClr val="FFFFFF"/>
              </a:buClr>
              <a:buSzPts val="1200"/>
              <a:buFont typeface="Nunito Sans ExtraBold"/>
              <a:buChar char="■"/>
              <a:defRPr sz="1200">
                <a:solidFill>
                  <a:srgbClr val="FFFFFF"/>
                </a:solidFill>
                <a:latin typeface="Nunito Sans ExtraBold"/>
                <a:ea typeface="Nunito Sans ExtraBold"/>
                <a:cs typeface="Nunito Sans ExtraBold"/>
                <a:sym typeface="Nunito Sans ExtraBold"/>
              </a:defRPr>
            </a:lvl9pPr>
          </a:lstStyle>
          <a:p>
            <a:endParaRPr/>
          </a:p>
        </p:txBody>
      </p:sp>
      <p:sp>
        <p:nvSpPr>
          <p:cNvPr id="132" name="Google Shape;132;p21"/>
          <p:cNvSpPr txBox="1">
            <a:spLocks noGrp="1"/>
          </p:cNvSpPr>
          <p:nvPr>
            <p:ph type="body" idx="5"/>
          </p:nvPr>
        </p:nvSpPr>
        <p:spPr>
          <a:xfrm>
            <a:off x="3481800" y="3326525"/>
            <a:ext cx="2229600" cy="1083300"/>
          </a:xfrm>
          <a:prstGeom prst="rect">
            <a:avLst/>
          </a:prstGeom>
          <a:noFill/>
          <a:ln>
            <a:noFill/>
          </a:ln>
        </p:spPr>
        <p:txBody>
          <a:bodyPr spcFirstLastPara="1" wrap="square" lIns="91425" tIns="91425" rIns="91425" bIns="91425" anchor="t" anchorCtr="0">
            <a:noAutofit/>
          </a:bodyPr>
          <a:lstStyle>
            <a:lvl1pPr marL="457200" lvl="0" indent="-292100" rtl="0">
              <a:lnSpc>
                <a:spcPct val="115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1pPr>
            <a:lvl2pPr marL="914400" lvl="1" indent="-292100" rtl="0">
              <a:lnSpc>
                <a:spcPct val="115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2pPr>
            <a:lvl3pPr marL="1371600" lvl="2" indent="-292100" rtl="0">
              <a:lnSpc>
                <a:spcPct val="115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3pPr>
            <a:lvl4pPr marL="1828800" lvl="3" indent="-292100" rtl="0">
              <a:lnSpc>
                <a:spcPct val="115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4pPr>
            <a:lvl5pPr marL="2286000" lvl="4" indent="-292100" rtl="0">
              <a:lnSpc>
                <a:spcPct val="115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5pPr>
            <a:lvl6pPr marL="2743200" lvl="5" indent="-292100" rtl="0">
              <a:lnSpc>
                <a:spcPct val="115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6pPr>
            <a:lvl7pPr marL="3200400" lvl="6" indent="-292100" rtl="0">
              <a:lnSpc>
                <a:spcPct val="115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7pPr>
            <a:lvl8pPr marL="3657600" lvl="7" indent="-292100" rtl="0">
              <a:lnSpc>
                <a:spcPct val="115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8pPr>
            <a:lvl9pPr marL="4114800" lvl="8" indent="-292100" rtl="0">
              <a:lnSpc>
                <a:spcPct val="115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9pPr>
          </a:lstStyle>
          <a:p>
            <a:endParaRPr/>
          </a:p>
        </p:txBody>
      </p:sp>
      <p:sp>
        <p:nvSpPr>
          <p:cNvPr id="133" name="Google Shape;133;p21"/>
          <p:cNvSpPr txBox="1">
            <a:spLocks noGrp="1"/>
          </p:cNvSpPr>
          <p:nvPr>
            <p:ph type="body" idx="6"/>
          </p:nvPr>
        </p:nvSpPr>
        <p:spPr>
          <a:xfrm>
            <a:off x="6536750" y="3321400"/>
            <a:ext cx="2229600" cy="1083300"/>
          </a:xfrm>
          <a:prstGeom prst="rect">
            <a:avLst/>
          </a:prstGeom>
          <a:noFill/>
          <a:ln>
            <a:noFill/>
          </a:ln>
        </p:spPr>
        <p:txBody>
          <a:bodyPr spcFirstLastPara="1" wrap="square" lIns="91425" tIns="91425" rIns="91425" bIns="91425" anchor="t" anchorCtr="0">
            <a:noAutofit/>
          </a:bodyPr>
          <a:lstStyle>
            <a:lvl1pPr marL="457200" lvl="0" indent="-292100" rtl="0">
              <a:lnSpc>
                <a:spcPct val="115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1pPr>
            <a:lvl2pPr marL="914400" lvl="1" indent="-292100" rtl="0">
              <a:lnSpc>
                <a:spcPct val="115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2pPr>
            <a:lvl3pPr marL="1371600" lvl="2" indent="-292100" rtl="0">
              <a:lnSpc>
                <a:spcPct val="115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3pPr>
            <a:lvl4pPr marL="1828800" lvl="3" indent="-292100" rtl="0">
              <a:lnSpc>
                <a:spcPct val="115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4pPr>
            <a:lvl5pPr marL="2286000" lvl="4" indent="-292100" rtl="0">
              <a:lnSpc>
                <a:spcPct val="115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5pPr>
            <a:lvl6pPr marL="2743200" lvl="5" indent="-292100" rtl="0">
              <a:lnSpc>
                <a:spcPct val="115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6pPr>
            <a:lvl7pPr marL="3200400" lvl="6" indent="-292100" rtl="0">
              <a:lnSpc>
                <a:spcPct val="115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7pPr>
            <a:lvl8pPr marL="3657600" lvl="7" indent="-292100" rtl="0">
              <a:lnSpc>
                <a:spcPct val="115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8pPr>
            <a:lvl9pPr marL="4114800" lvl="8" indent="-292100" rtl="0">
              <a:lnSpc>
                <a:spcPct val="115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02 Header_White (no logo)">
  <p:cSld name="CUSTOM_3_2_1">
    <p:bg>
      <p:bgPr>
        <a:solidFill>
          <a:schemeClr val="lt1"/>
        </a:solidFill>
        <a:effectLst/>
      </p:bgPr>
    </p:bg>
    <p:spTree>
      <p:nvGrpSpPr>
        <p:cNvPr id="1" name="Shape 134"/>
        <p:cNvGrpSpPr/>
        <p:nvPr/>
      </p:nvGrpSpPr>
      <p:grpSpPr>
        <a:xfrm>
          <a:off x="0" y="0"/>
          <a:ext cx="0" cy="0"/>
          <a:chOff x="0" y="0"/>
          <a:chExt cx="0" cy="0"/>
        </a:xfrm>
      </p:grpSpPr>
      <p:sp>
        <p:nvSpPr>
          <p:cNvPr id="135" name="Google Shape;135;p22"/>
          <p:cNvSpPr txBox="1">
            <a:spLocks noGrp="1"/>
          </p:cNvSpPr>
          <p:nvPr>
            <p:ph type="title"/>
          </p:nvPr>
        </p:nvSpPr>
        <p:spPr>
          <a:xfrm>
            <a:off x="660150" y="349375"/>
            <a:ext cx="7823700" cy="614700"/>
          </a:xfrm>
          <a:prstGeom prst="rect">
            <a:avLst/>
          </a:prstGeom>
        </p:spPr>
        <p:txBody>
          <a:bodyPr spcFirstLastPara="1" wrap="square" lIns="91425" tIns="0" rIns="91425" bIns="91425" anchor="t" anchorCtr="0">
            <a:noAutofit/>
          </a:bodyPr>
          <a:lstStyle>
            <a:lvl1pPr lvl="0" algn="r" rtl="0">
              <a:spcBef>
                <a:spcPts val="0"/>
              </a:spcBef>
              <a:spcAft>
                <a:spcPts val="0"/>
              </a:spcAft>
              <a:buClr>
                <a:srgbClr val="000000"/>
              </a:buClr>
              <a:buSzPts val="2600"/>
              <a:buFont typeface="Nunito Sans ExtraBold"/>
              <a:buNone/>
              <a:defRPr sz="2600">
                <a:solidFill>
                  <a:srgbClr val="000000"/>
                </a:solidFill>
                <a:latin typeface="Nunito Sans ExtraBold"/>
                <a:ea typeface="Nunito Sans ExtraBold"/>
                <a:cs typeface="Nunito Sans ExtraBold"/>
                <a:sym typeface="Nunito Sans ExtraBold"/>
              </a:defRPr>
            </a:lvl1pPr>
            <a:lvl2pPr lvl="1"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2pPr>
            <a:lvl3pPr lvl="2"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3pPr>
            <a:lvl4pPr lvl="3"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4pPr>
            <a:lvl5pPr lvl="4"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5pPr>
            <a:lvl6pPr lvl="5"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6pPr>
            <a:lvl7pPr lvl="6"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7pPr>
            <a:lvl8pPr lvl="7"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8pPr>
            <a:lvl9pPr lvl="8"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9pPr>
          </a:lstStyle>
          <a:p>
            <a:endParaRPr/>
          </a:p>
        </p:txBody>
      </p:sp>
      <p:sp>
        <p:nvSpPr>
          <p:cNvPr id="136" name="Google Shape;136;p22"/>
          <p:cNvSpPr txBox="1"/>
          <p:nvPr/>
        </p:nvSpPr>
        <p:spPr>
          <a:xfrm>
            <a:off x="258000" y="1061500"/>
            <a:ext cx="820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Sans Light"/>
              <a:ea typeface="Nunito Sans Light"/>
              <a:cs typeface="Nunito Sans Light"/>
              <a:sym typeface="Nunito Sans Ligh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02 1 Text Box_Blue">
  <p:cSld name="CUSTOM_1">
    <p:bg>
      <p:bgPr>
        <a:solidFill>
          <a:srgbClr val="003B95"/>
        </a:solidFill>
        <a:effectLst/>
      </p:bgPr>
    </p:bg>
    <p:spTree>
      <p:nvGrpSpPr>
        <p:cNvPr id="1" name="Shape 137"/>
        <p:cNvGrpSpPr/>
        <p:nvPr/>
      </p:nvGrpSpPr>
      <p:grpSpPr>
        <a:xfrm>
          <a:off x="0" y="0"/>
          <a:ext cx="0" cy="0"/>
          <a:chOff x="0" y="0"/>
          <a:chExt cx="0" cy="0"/>
        </a:xfrm>
      </p:grpSpPr>
      <p:pic>
        <p:nvPicPr>
          <p:cNvPr id="138" name="Google Shape;138;p23"/>
          <p:cNvPicPr preferRelativeResize="0"/>
          <p:nvPr/>
        </p:nvPicPr>
        <p:blipFill rotWithShape="1">
          <a:blip r:embed="rId2">
            <a:alphaModFix/>
          </a:blip>
          <a:srcRect l="661" r="661"/>
          <a:stretch/>
        </p:blipFill>
        <p:spPr>
          <a:xfrm>
            <a:off x="8497580" y="4510581"/>
            <a:ext cx="433726" cy="440351"/>
          </a:xfrm>
          <a:prstGeom prst="rect">
            <a:avLst/>
          </a:prstGeom>
          <a:noFill/>
          <a:ln>
            <a:noFill/>
          </a:ln>
        </p:spPr>
      </p:pic>
      <p:sp>
        <p:nvSpPr>
          <p:cNvPr id="139" name="Google Shape;139;p23"/>
          <p:cNvSpPr txBox="1">
            <a:spLocks noGrp="1"/>
          </p:cNvSpPr>
          <p:nvPr>
            <p:ph type="title"/>
          </p:nvPr>
        </p:nvSpPr>
        <p:spPr>
          <a:xfrm>
            <a:off x="410400" y="1154116"/>
            <a:ext cx="7823700" cy="614700"/>
          </a:xfrm>
          <a:prstGeom prst="rect">
            <a:avLst/>
          </a:prstGeom>
        </p:spPr>
        <p:txBody>
          <a:bodyPr spcFirstLastPara="1" wrap="square" lIns="91425" tIns="0" rIns="91425" bIns="91425" anchor="t" anchorCtr="0">
            <a:noAutofit/>
          </a:bodyPr>
          <a:lstStyle>
            <a:lvl1pPr lvl="0" rtl="0">
              <a:spcBef>
                <a:spcPts val="0"/>
              </a:spcBef>
              <a:spcAft>
                <a:spcPts val="0"/>
              </a:spcAft>
              <a:buClr>
                <a:srgbClr val="FFFFFF"/>
              </a:buClr>
              <a:buSzPts val="2600"/>
              <a:buFont typeface="Nunito Sans ExtraBold"/>
              <a:buNone/>
              <a:defRPr sz="2600">
                <a:solidFill>
                  <a:srgbClr val="FFFFFF"/>
                </a:solidFill>
                <a:latin typeface="Nunito Sans ExtraBold"/>
                <a:ea typeface="Nunito Sans ExtraBold"/>
                <a:cs typeface="Nunito Sans ExtraBold"/>
                <a:sym typeface="Nunito Sans ExtraBold"/>
              </a:defRPr>
            </a:lvl1pPr>
            <a:lvl2pPr lvl="1" rtl="0">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2pPr>
            <a:lvl3pPr lvl="2" rtl="0">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3pPr>
            <a:lvl4pPr lvl="3" rtl="0">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4pPr>
            <a:lvl5pPr lvl="4" rtl="0">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5pPr>
            <a:lvl6pPr lvl="5" rtl="0">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6pPr>
            <a:lvl7pPr lvl="6" rtl="0">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7pPr>
            <a:lvl8pPr lvl="7" rtl="0">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8pPr>
            <a:lvl9pPr lvl="8" rtl="0">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9pPr>
          </a:lstStyle>
          <a:p>
            <a:endParaRPr/>
          </a:p>
        </p:txBody>
      </p:sp>
      <p:sp>
        <p:nvSpPr>
          <p:cNvPr id="140" name="Google Shape;140;p23"/>
          <p:cNvSpPr txBox="1">
            <a:spLocks noGrp="1"/>
          </p:cNvSpPr>
          <p:nvPr>
            <p:ph type="body" idx="1"/>
          </p:nvPr>
        </p:nvSpPr>
        <p:spPr>
          <a:xfrm>
            <a:off x="410400" y="1767850"/>
            <a:ext cx="7361400" cy="3375600"/>
          </a:xfrm>
          <a:prstGeom prst="rect">
            <a:avLst/>
          </a:prstGeom>
        </p:spPr>
        <p:txBody>
          <a:bodyPr spcFirstLastPara="1" wrap="square" lIns="91425" tIns="91425" rIns="91425" bIns="91425" anchor="t" anchorCtr="0">
            <a:noAutofit/>
          </a:bodyPr>
          <a:lstStyle>
            <a:lvl1pPr marL="457200" lvl="0" indent="-304800" rtl="0">
              <a:lnSpc>
                <a:spcPct val="150000"/>
              </a:lnSpc>
              <a:spcBef>
                <a:spcPts val="0"/>
              </a:spcBef>
              <a:spcAft>
                <a:spcPts val="0"/>
              </a:spcAft>
              <a:buClr>
                <a:srgbClr val="FFFFFF"/>
              </a:buClr>
              <a:buSzPts val="1200"/>
              <a:buFont typeface="Nunito Sans Light"/>
              <a:buChar char="●"/>
              <a:defRPr sz="1200">
                <a:solidFill>
                  <a:srgbClr val="FFFFFF"/>
                </a:solidFill>
                <a:latin typeface="Nunito Sans Light"/>
                <a:ea typeface="Nunito Sans Light"/>
                <a:cs typeface="Nunito Sans Light"/>
                <a:sym typeface="Nunito Sans Light"/>
              </a:defRPr>
            </a:lvl1pPr>
            <a:lvl2pPr marL="914400" lvl="1" indent="-304800" rtl="0">
              <a:lnSpc>
                <a:spcPct val="150000"/>
              </a:lnSpc>
              <a:spcBef>
                <a:spcPts val="0"/>
              </a:spcBef>
              <a:spcAft>
                <a:spcPts val="0"/>
              </a:spcAft>
              <a:buClr>
                <a:srgbClr val="FFFFFF"/>
              </a:buClr>
              <a:buSzPts val="1200"/>
              <a:buFont typeface="Nunito Sans Light"/>
              <a:buChar char="○"/>
              <a:defRPr sz="1200">
                <a:solidFill>
                  <a:srgbClr val="FFFFFF"/>
                </a:solidFill>
                <a:latin typeface="Nunito Sans Light"/>
                <a:ea typeface="Nunito Sans Light"/>
                <a:cs typeface="Nunito Sans Light"/>
                <a:sym typeface="Nunito Sans Light"/>
              </a:defRPr>
            </a:lvl2pPr>
            <a:lvl3pPr marL="1371600" lvl="2" indent="-298450" rtl="0">
              <a:lnSpc>
                <a:spcPct val="150000"/>
              </a:lnSpc>
              <a:spcBef>
                <a:spcPts val="0"/>
              </a:spcBef>
              <a:spcAft>
                <a:spcPts val="0"/>
              </a:spcAft>
              <a:buClr>
                <a:srgbClr val="FFFFFF"/>
              </a:buClr>
              <a:buSzPts val="1100"/>
              <a:buFont typeface="Nunito Sans Light"/>
              <a:buChar char="■"/>
              <a:defRPr sz="1100">
                <a:solidFill>
                  <a:srgbClr val="FFFFFF"/>
                </a:solidFill>
                <a:latin typeface="Nunito Sans Light"/>
                <a:ea typeface="Nunito Sans Light"/>
                <a:cs typeface="Nunito Sans Light"/>
                <a:sym typeface="Nunito Sans Light"/>
              </a:defRPr>
            </a:lvl3pPr>
            <a:lvl4pPr marL="1828800" lvl="3" indent="-298450" rtl="0">
              <a:lnSpc>
                <a:spcPct val="150000"/>
              </a:lnSpc>
              <a:spcBef>
                <a:spcPts val="0"/>
              </a:spcBef>
              <a:spcAft>
                <a:spcPts val="0"/>
              </a:spcAft>
              <a:buClr>
                <a:srgbClr val="FFFFFF"/>
              </a:buClr>
              <a:buSzPts val="1100"/>
              <a:buFont typeface="Nunito Sans Light"/>
              <a:buChar char="●"/>
              <a:defRPr sz="1100">
                <a:solidFill>
                  <a:srgbClr val="FFFFFF"/>
                </a:solidFill>
                <a:latin typeface="Nunito Sans Light"/>
                <a:ea typeface="Nunito Sans Light"/>
                <a:cs typeface="Nunito Sans Light"/>
                <a:sym typeface="Nunito Sans Light"/>
              </a:defRPr>
            </a:lvl4pPr>
            <a:lvl5pPr marL="2286000" lvl="4"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5pPr>
            <a:lvl6pPr marL="2743200" lvl="5"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6pPr>
            <a:lvl7pPr marL="3200400" lvl="6" indent="-279400" rtl="0">
              <a:lnSpc>
                <a:spcPct val="150000"/>
              </a:lnSpc>
              <a:spcBef>
                <a:spcPts val="0"/>
              </a:spcBef>
              <a:spcAft>
                <a:spcPts val="0"/>
              </a:spcAft>
              <a:buClr>
                <a:srgbClr val="FFFFFF"/>
              </a:buClr>
              <a:buSzPts val="800"/>
              <a:buFont typeface="Nunito Sans Light"/>
              <a:buChar char="●"/>
              <a:defRPr sz="800">
                <a:solidFill>
                  <a:srgbClr val="FFFFFF"/>
                </a:solidFill>
                <a:latin typeface="Nunito Sans Light"/>
                <a:ea typeface="Nunito Sans Light"/>
                <a:cs typeface="Nunito Sans Light"/>
                <a:sym typeface="Nunito Sans Light"/>
              </a:defRPr>
            </a:lvl7pPr>
            <a:lvl8pPr marL="3657600" lvl="7" indent="-279400" rtl="0">
              <a:lnSpc>
                <a:spcPct val="150000"/>
              </a:lnSpc>
              <a:spcBef>
                <a:spcPts val="0"/>
              </a:spcBef>
              <a:spcAft>
                <a:spcPts val="0"/>
              </a:spcAft>
              <a:buClr>
                <a:srgbClr val="FFFFFF"/>
              </a:buClr>
              <a:buSzPts val="800"/>
              <a:buFont typeface="Nunito Sans Light"/>
              <a:buChar char="○"/>
              <a:defRPr sz="800">
                <a:solidFill>
                  <a:srgbClr val="FFFFFF"/>
                </a:solidFill>
                <a:latin typeface="Nunito Sans Light"/>
                <a:ea typeface="Nunito Sans Light"/>
                <a:cs typeface="Nunito Sans Light"/>
                <a:sym typeface="Nunito Sans Light"/>
              </a:defRPr>
            </a:lvl8pPr>
            <a:lvl9pPr marL="4114800" lvl="8" indent="-279400" rtl="0">
              <a:lnSpc>
                <a:spcPct val="150000"/>
              </a:lnSpc>
              <a:spcBef>
                <a:spcPts val="0"/>
              </a:spcBef>
              <a:spcAft>
                <a:spcPts val="0"/>
              </a:spcAft>
              <a:buClr>
                <a:srgbClr val="FFFFFF"/>
              </a:buClr>
              <a:buSzPts val="800"/>
              <a:buFont typeface="Nunito Sans Light"/>
              <a:buChar char="■"/>
              <a:defRPr sz="800">
                <a:solidFill>
                  <a:srgbClr val="FFFFFF"/>
                </a:solidFill>
                <a:latin typeface="Nunito Sans Light"/>
                <a:ea typeface="Nunito Sans Light"/>
                <a:cs typeface="Nunito Sans Light"/>
                <a:sym typeface="Nunito Sans Light"/>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02 Header_Blue">
  <p:cSld name="CUSTOM_1_1">
    <p:bg>
      <p:bgPr>
        <a:solidFill>
          <a:srgbClr val="003B95"/>
        </a:solidFill>
        <a:effectLst/>
      </p:bgPr>
    </p:bg>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660150" y="347472"/>
            <a:ext cx="7823700" cy="614700"/>
          </a:xfrm>
          <a:prstGeom prst="rect">
            <a:avLst/>
          </a:prstGeom>
        </p:spPr>
        <p:txBody>
          <a:bodyPr spcFirstLastPara="1" wrap="square" lIns="91425" tIns="0" rIns="91425" bIns="91425" anchor="t" anchorCtr="0">
            <a:noAutofit/>
          </a:bodyPr>
          <a:lstStyle>
            <a:lvl1pPr lvl="0" algn="r" rtl="0">
              <a:spcBef>
                <a:spcPts val="0"/>
              </a:spcBef>
              <a:spcAft>
                <a:spcPts val="0"/>
              </a:spcAft>
              <a:buClr>
                <a:srgbClr val="FFFFFF"/>
              </a:buClr>
              <a:buSzPts val="2600"/>
              <a:buFont typeface="Nunito Sans ExtraBold"/>
              <a:buNone/>
              <a:defRPr sz="2600">
                <a:solidFill>
                  <a:srgbClr val="FFFFFF"/>
                </a:solidFill>
                <a:latin typeface="Nunito Sans ExtraBold"/>
                <a:ea typeface="Nunito Sans ExtraBold"/>
                <a:cs typeface="Nunito Sans ExtraBold"/>
                <a:sym typeface="Nunito Sans ExtraBold"/>
              </a:defRPr>
            </a:lvl1pPr>
            <a:lvl2pPr lvl="1" rtl="0">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2pPr>
            <a:lvl3pPr lvl="2" rtl="0">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3pPr>
            <a:lvl4pPr lvl="3" rtl="0">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4pPr>
            <a:lvl5pPr lvl="4" rtl="0">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5pPr>
            <a:lvl6pPr lvl="5" rtl="0">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6pPr>
            <a:lvl7pPr lvl="6" rtl="0">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7pPr>
            <a:lvl8pPr lvl="7" rtl="0">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8pPr>
            <a:lvl9pPr lvl="8" rtl="0">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02 Split_Left">
  <p:cSld name="CUSTOM_8">
    <p:spTree>
      <p:nvGrpSpPr>
        <p:cNvPr id="1" name="Shape 143"/>
        <p:cNvGrpSpPr/>
        <p:nvPr/>
      </p:nvGrpSpPr>
      <p:grpSpPr>
        <a:xfrm>
          <a:off x="0" y="0"/>
          <a:ext cx="0" cy="0"/>
          <a:chOff x="0" y="0"/>
          <a:chExt cx="0" cy="0"/>
        </a:xfrm>
      </p:grpSpPr>
      <p:sp>
        <p:nvSpPr>
          <p:cNvPr id="144" name="Google Shape;144;p25"/>
          <p:cNvSpPr/>
          <p:nvPr/>
        </p:nvSpPr>
        <p:spPr>
          <a:xfrm>
            <a:off x="0" y="0"/>
            <a:ext cx="2843400" cy="5143500"/>
          </a:xfrm>
          <a:prstGeom prst="rect">
            <a:avLst/>
          </a:prstGeom>
          <a:solidFill>
            <a:srgbClr val="003B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5"/>
          <p:cNvSpPr txBox="1">
            <a:spLocks noGrp="1"/>
          </p:cNvSpPr>
          <p:nvPr>
            <p:ph type="body" idx="1"/>
          </p:nvPr>
        </p:nvSpPr>
        <p:spPr>
          <a:xfrm>
            <a:off x="411375" y="2300675"/>
            <a:ext cx="2166600" cy="2303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lt1"/>
              </a:buClr>
              <a:buSzPts val="1200"/>
              <a:buFont typeface="Nunito Sans Light"/>
              <a:buChar char="●"/>
              <a:defRPr sz="1200">
                <a:solidFill>
                  <a:schemeClr val="lt1"/>
                </a:solidFill>
                <a:latin typeface="Nunito Sans Light"/>
                <a:ea typeface="Nunito Sans Light"/>
                <a:cs typeface="Nunito Sans Light"/>
                <a:sym typeface="Nunito Sans Light"/>
              </a:defRPr>
            </a:lvl1pPr>
            <a:lvl2pPr marL="914400" lvl="1" indent="-304800" rtl="0">
              <a:lnSpc>
                <a:spcPct val="115000"/>
              </a:lnSpc>
              <a:spcBef>
                <a:spcPts val="0"/>
              </a:spcBef>
              <a:spcAft>
                <a:spcPts val="0"/>
              </a:spcAft>
              <a:buClr>
                <a:schemeClr val="lt1"/>
              </a:buClr>
              <a:buSzPts val="1200"/>
              <a:buFont typeface="Nunito Sans Light"/>
              <a:buChar char="○"/>
              <a:defRPr sz="1200">
                <a:solidFill>
                  <a:schemeClr val="lt1"/>
                </a:solidFill>
                <a:latin typeface="Nunito Sans Light"/>
                <a:ea typeface="Nunito Sans Light"/>
                <a:cs typeface="Nunito Sans Light"/>
                <a:sym typeface="Nunito Sans Light"/>
              </a:defRPr>
            </a:lvl2pPr>
            <a:lvl3pPr marL="1371600" lvl="2" indent="-304800" rtl="0">
              <a:lnSpc>
                <a:spcPct val="115000"/>
              </a:lnSpc>
              <a:spcBef>
                <a:spcPts val="0"/>
              </a:spcBef>
              <a:spcAft>
                <a:spcPts val="0"/>
              </a:spcAft>
              <a:buClr>
                <a:schemeClr val="lt1"/>
              </a:buClr>
              <a:buSzPts val="1200"/>
              <a:buFont typeface="Nunito Sans Light"/>
              <a:buChar char="■"/>
              <a:defRPr sz="1200">
                <a:solidFill>
                  <a:schemeClr val="lt1"/>
                </a:solidFill>
                <a:latin typeface="Nunito Sans Light"/>
                <a:ea typeface="Nunito Sans Light"/>
                <a:cs typeface="Nunito Sans Light"/>
                <a:sym typeface="Nunito Sans Light"/>
              </a:defRPr>
            </a:lvl3pPr>
            <a:lvl4pPr marL="1828800" lvl="3" indent="-304800" rtl="0">
              <a:lnSpc>
                <a:spcPct val="115000"/>
              </a:lnSpc>
              <a:spcBef>
                <a:spcPts val="0"/>
              </a:spcBef>
              <a:spcAft>
                <a:spcPts val="0"/>
              </a:spcAft>
              <a:buClr>
                <a:schemeClr val="lt1"/>
              </a:buClr>
              <a:buSzPts val="1200"/>
              <a:buFont typeface="Nunito Sans Light"/>
              <a:buChar char="●"/>
              <a:defRPr sz="1200">
                <a:solidFill>
                  <a:schemeClr val="lt1"/>
                </a:solidFill>
                <a:latin typeface="Nunito Sans Light"/>
                <a:ea typeface="Nunito Sans Light"/>
                <a:cs typeface="Nunito Sans Light"/>
                <a:sym typeface="Nunito Sans Light"/>
              </a:defRPr>
            </a:lvl4pPr>
            <a:lvl5pPr marL="2286000" lvl="4" indent="-304800" rtl="0">
              <a:lnSpc>
                <a:spcPct val="115000"/>
              </a:lnSpc>
              <a:spcBef>
                <a:spcPts val="0"/>
              </a:spcBef>
              <a:spcAft>
                <a:spcPts val="0"/>
              </a:spcAft>
              <a:buClr>
                <a:schemeClr val="lt1"/>
              </a:buClr>
              <a:buSzPts val="1200"/>
              <a:buFont typeface="Nunito Sans Light"/>
              <a:buChar char="○"/>
              <a:defRPr sz="1200">
                <a:solidFill>
                  <a:schemeClr val="lt1"/>
                </a:solidFill>
                <a:latin typeface="Nunito Sans Light"/>
                <a:ea typeface="Nunito Sans Light"/>
                <a:cs typeface="Nunito Sans Light"/>
                <a:sym typeface="Nunito Sans Light"/>
              </a:defRPr>
            </a:lvl5pPr>
            <a:lvl6pPr marL="2743200" lvl="5" indent="-304800" rtl="0">
              <a:lnSpc>
                <a:spcPct val="115000"/>
              </a:lnSpc>
              <a:spcBef>
                <a:spcPts val="0"/>
              </a:spcBef>
              <a:spcAft>
                <a:spcPts val="0"/>
              </a:spcAft>
              <a:buClr>
                <a:schemeClr val="lt1"/>
              </a:buClr>
              <a:buSzPts val="1200"/>
              <a:buFont typeface="Nunito Sans Light"/>
              <a:buChar char="■"/>
              <a:defRPr sz="1200">
                <a:solidFill>
                  <a:schemeClr val="lt1"/>
                </a:solidFill>
                <a:latin typeface="Nunito Sans Light"/>
                <a:ea typeface="Nunito Sans Light"/>
                <a:cs typeface="Nunito Sans Light"/>
                <a:sym typeface="Nunito Sans Light"/>
              </a:defRPr>
            </a:lvl6pPr>
            <a:lvl7pPr marL="3200400" lvl="6" indent="-304800" rtl="0">
              <a:lnSpc>
                <a:spcPct val="115000"/>
              </a:lnSpc>
              <a:spcBef>
                <a:spcPts val="0"/>
              </a:spcBef>
              <a:spcAft>
                <a:spcPts val="0"/>
              </a:spcAft>
              <a:buClr>
                <a:schemeClr val="lt1"/>
              </a:buClr>
              <a:buSzPts val="1200"/>
              <a:buFont typeface="Nunito Sans Light"/>
              <a:buChar char="●"/>
              <a:defRPr sz="1200">
                <a:solidFill>
                  <a:schemeClr val="lt1"/>
                </a:solidFill>
                <a:latin typeface="Nunito Sans Light"/>
                <a:ea typeface="Nunito Sans Light"/>
                <a:cs typeface="Nunito Sans Light"/>
                <a:sym typeface="Nunito Sans Light"/>
              </a:defRPr>
            </a:lvl7pPr>
            <a:lvl8pPr marL="3657600" lvl="7" indent="-304800" rtl="0">
              <a:lnSpc>
                <a:spcPct val="115000"/>
              </a:lnSpc>
              <a:spcBef>
                <a:spcPts val="0"/>
              </a:spcBef>
              <a:spcAft>
                <a:spcPts val="0"/>
              </a:spcAft>
              <a:buClr>
                <a:schemeClr val="lt1"/>
              </a:buClr>
              <a:buSzPts val="1200"/>
              <a:buFont typeface="Nunito Sans Light"/>
              <a:buChar char="○"/>
              <a:defRPr sz="1200">
                <a:solidFill>
                  <a:schemeClr val="lt1"/>
                </a:solidFill>
                <a:latin typeface="Nunito Sans Light"/>
                <a:ea typeface="Nunito Sans Light"/>
                <a:cs typeface="Nunito Sans Light"/>
                <a:sym typeface="Nunito Sans Light"/>
              </a:defRPr>
            </a:lvl8pPr>
            <a:lvl9pPr marL="4114800" lvl="8" indent="-304800" rtl="0">
              <a:lnSpc>
                <a:spcPct val="115000"/>
              </a:lnSpc>
              <a:spcBef>
                <a:spcPts val="0"/>
              </a:spcBef>
              <a:spcAft>
                <a:spcPts val="0"/>
              </a:spcAft>
              <a:buClr>
                <a:schemeClr val="lt1"/>
              </a:buClr>
              <a:buSzPts val="1200"/>
              <a:buFont typeface="Nunito Sans Light"/>
              <a:buChar char="■"/>
              <a:defRPr sz="1200">
                <a:solidFill>
                  <a:schemeClr val="lt1"/>
                </a:solidFill>
                <a:latin typeface="Nunito Sans Light"/>
                <a:ea typeface="Nunito Sans Light"/>
                <a:cs typeface="Nunito Sans Light"/>
                <a:sym typeface="Nunito Sans Light"/>
              </a:defRPr>
            </a:lvl9pPr>
          </a:lstStyle>
          <a:p>
            <a:endParaRPr/>
          </a:p>
        </p:txBody>
      </p:sp>
      <p:sp>
        <p:nvSpPr>
          <p:cNvPr id="146" name="Google Shape;146;p25"/>
          <p:cNvSpPr txBox="1">
            <a:spLocks noGrp="1"/>
          </p:cNvSpPr>
          <p:nvPr>
            <p:ph type="title"/>
          </p:nvPr>
        </p:nvSpPr>
        <p:spPr>
          <a:xfrm>
            <a:off x="410550" y="1153394"/>
            <a:ext cx="2000700" cy="1182300"/>
          </a:xfrm>
          <a:prstGeom prst="rect">
            <a:avLst/>
          </a:prstGeom>
        </p:spPr>
        <p:txBody>
          <a:bodyPr spcFirstLastPara="1" wrap="square" lIns="91425" tIns="0" rIns="91425" bIns="91425" anchor="t" anchorCtr="0">
            <a:noAutofit/>
          </a:bodyPr>
          <a:lstStyle>
            <a:lvl1pPr lvl="0" rtl="0">
              <a:spcBef>
                <a:spcPts val="0"/>
              </a:spcBef>
              <a:spcAft>
                <a:spcPts val="0"/>
              </a:spcAft>
              <a:buClr>
                <a:srgbClr val="FFFFFF"/>
              </a:buClr>
              <a:buSzPts val="2600"/>
              <a:buNone/>
              <a:defRPr sz="2600">
                <a:solidFill>
                  <a:srgbClr val="FFFFFF"/>
                </a:solidFill>
              </a:defRPr>
            </a:lvl1pPr>
            <a:lvl2pPr lvl="1" rtl="0">
              <a:spcBef>
                <a:spcPts val="0"/>
              </a:spcBef>
              <a:spcAft>
                <a:spcPts val="0"/>
              </a:spcAft>
              <a:buClr>
                <a:srgbClr val="FFFFFF"/>
              </a:buClr>
              <a:buSzPts val="2600"/>
              <a:buFont typeface="Nunito Sans ExtraBold"/>
              <a:buNone/>
              <a:defRPr sz="2600">
                <a:solidFill>
                  <a:srgbClr val="FFFFFF"/>
                </a:solidFill>
                <a:latin typeface="Nunito Sans ExtraBold"/>
                <a:ea typeface="Nunito Sans ExtraBold"/>
                <a:cs typeface="Nunito Sans ExtraBold"/>
                <a:sym typeface="Nunito Sans ExtraBold"/>
              </a:defRPr>
            </a:lvl2pPr>
            <a:lvl3pPr lvl="2" rtl="0">
              <a:spcBef>
                <a:spcPts val="0"/>
              </a:spcBef>
              <a:spcAft>
                <a:spcPts val="0"/>
              </a:spcAft>
              <a:buClr>
                <a:srgbClr val="FFFFFF"/>
              </a:buClr>
              <a:buSzPts val="2600"/>
              <a:buFont typeface="Nunito Sans ExtraBold"/>
              <a:buNone/>
              <a:defRPr sz="2600">
                <a:solidFill>
                  <a:srgbClr val="FFFFFF"/>
                </a:solidFill>
                <a:latin typeface="Nunito Sans ExtraBold"/>
                <a:ea typeface="Nunito Sans ExtraBold"/>
                <a:cs typeface="Nunito Sans ExtraBold"/>
                <a:sym typeface="Nunito Sans ExtraBold"/>
              </a:defRPr>
            </a:lvl3pPr>
            <a:lvl4pPr lvl="3" rtl="0">
              <a:spcBef>
                <a:spcPts val="0"/>
              </a:spcBef>
              <a:spcAft>
                <a:spcPts val="0"/>
              </a:spcAft>
              <a:buClr>
                <a:srgbClr val="FFFFFF"/>
              </a:buClr>
              <a:buSzPts val="2600"/>
              <a:buFont typeface="Nunito Sans ExtraBold"/>
              <a:buNone/>
              <a:defRPr sz="2600">
                <a:solidFill>
                  <a:srgbClr val="FFFFFF"/>
                </a:solidFill>
                <a:latin typeface="Nunito Sans ExtraBold"/>
                <a:ea typeface="Nunito Sans ExtraBold"/>
                <a:cs typeface="Nunito Sans ExtraBold"/>
                <a:sym typeface="Nunito Sans ExtraBold"/>
              </a:defRPr>
            </a:lvl4pPr>
            <a:lvl5pPr lvl="4" rtl="0">
              <a:spcBef>
                <a:spcPts val="0"/>
              </a:spcBef>
              <a:spcAft>
                <a:spcPts val="0"/>
              </a:spcAft>
              <a:buClr>
                <a:srgbClr val="FFFFFF"/>
              </a:buClr>
              <a:buSzPts val="2600"/>
              <a:buFont typeface="Nunito Sans ExtraBold"/>
              <a:buNone/>
              <a:defRPr sz="2600">
                <a:solidFill>
                  <a:srgbClr val="FFFFFF"/>
                </a:solidFill>
                <a:latin typeface="Nunito Sans ExtraBold"/>
                <a:ea typeface="Nunito Sans ExtraBold"/>
                <a:cs typeface="Nunito Sans ExtraBold"/>
                <a:sym typeface="Nunito Sans ExtraBold"/>
              </a:defRPr>
            </a:lvl5pPr>
            <a:lvl6pPr lvl="5" rtl="0">
              <a:spcBef>
                <a:spcPts val="0"/>
              </a:spcBef>
              <a:spcAft>
                <a:spcPts val="0"/>
              </a:spcAft>
              <a:buClr>
                <a:srgbClr val="FFFFFF"/>
              </a:buClr>
              <a:buSzPts val="2600"/>
              <a:buFont typeface="Nunito Sans ExtraBold"/>
              <a:buNone/>
              <a:defRPr sz="2600">
                <a:solidFill>
                  <a:srgbClr val="FFFFFF"/>
                </a:solidFill>
                <a:latin typeface="Nunito Sans ExtraBold"/>
                <a:ea typeface="Nunito Sans ExtraBold"/>
                <a:cs typeface="Nunito Sans ExtraBold"/>
                <a:sym typeface="Nunito Sans ExtraBold"/>
              </a:defRPr>
            </a:lvl6pPr>
            <a:lvl7pPr lvl="6" rtl="0">
              <a:spcBef>
                <a:spcPts val="0"/>
              </a:spcBef>
              <a:spcAft>
                <a:spcPts val="0"/>
              </a:spcAft>
              <a:buClr>
                <a:srgbClr val="FFFFFF"/>
              </a:buClr>
              <a:buSzPts val="2600"/>
              <a:buFont typeface="Nunito Sans ExtraBold"/>
              <a:buNone/>
              <a:defRPr sz="2600">
                <a:solidFill>
                  <a:srgbClr val="FFFFFF"/>
                </a:solidFill>
                <a:latin typeface="Nunito Sans ExtraBold"/>
                <a:ea typeface="Nunito Sans ExtraBold"/>
                <a:cs typeface="Nunito Sans ExtraBold"/>
                <a:sym typeface="Nunito Sans ExtraBold"/>
              </a:defRPr>
            </a:lvl7pPr>
            <a:lvl8pPr lvl="7" rtl="0">
              <a:spcBef>
                <a:spcPts val="0"/>
              </a:spcBef>
              <a:spcAft>
                <a:spcPts val="0"/>
              </a:spcAft>
              <a:buClr>
                <a:srgbClr val="FFFFFF"/>
              </a:buClr>
              <a:buSzPts val="2600"/>
              <a:buFont typeface="Nunito Sans ExtraBold"/>
              <a:buNone/>
              <a:defRPr sz="2600">
                <a:solidFill>
                  <a:srgbClr val="FFFFFF"/>
                </a:solidFill>
                <a:latin typeface="Nunito Sans ExtraBold"/>
                <a:ea typeface="Nunito Sans ExtraBold"/>
                <a:cs typeface="Nunito Sans ExtraBold"/>
                <a:sym typeface="Nunito Sans ExtraBold"/>
              </a:defRPr>
            </a:lvl8pPr>
            <a:lvl9pPr lvl="8" rtl="0">
              <a:spcBef>
                <a:spcPts val="0"/>
              </a:spcBef>
              <a:spcAft>
                <a:spcPts val="0"/>
              </a:spcAft>
              <a:buClr>
                <a:srgbClr val="FFFFFF"/>
              </a:buClr>
              <a:buSzPts val="2600"/>
              <a:buFont typeface="Nunito Sans ExtraBold"/>
              <a:buNone/>
              <a:defRPr sz="2600">
                <a:solidFill>
                  <a:srgbClr val="FFFFFF"/>
                </a:solidFill>
                <a:latin typeface="Nunito Sans ExtraBold"/>
                <a:ea typeface="Nunito Sans ExtraBold"/>
                <a:cs typeface="Nunito Sans ExtraBold"/>
                <a:sym typeface="Nunito Sans ExtraBold"/>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02 Blank">
  <p:cSld name="01_Blank_1_2_2">
    <p:spTree>
      <p:nvGrpSpPr>
        <p:cNvPr id="1" name="Shape 147"/>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02 Content Mockup">
  <p:cSld name="CUSTOM_12">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410400" y="1154125"/>
            <a:ext cx="3849900" cy="613800"/>
          </a:xfrm>
          <a:prstGeom prst="rect">
            <a:avLst/>
          </a:prstGeom>
        </p:spPr>
        <p:txBody>
          <a:bodyPr spcFirstLastPara="1" wrap="square" lIns="91425" tIns="0" rIns="91425" bIns="91425" anchor="t" anchorCtr="0">
            <a:noAutofit/>
          </a:bodyPr>
          <a:lstStyle>
            <a:lvl1pPr lvl="0" rtl="0">
              <a:spcBef>
                <a:spcPts val="0"/>
              </a:spcBef>
              <a:spcAft>
                <a:spcPts val="0"/>
              </a:spcAft>
              <a:buSzPts val="2600"/>
              <a:buFont typeface="Nunito Sans ExtraBold"/>
              <a:buNone/>
              <a:defRPr sz="2600">
                <a:latin typeface="Nunito Sans ExtraBold"/>
                <a:ea typeface="Nunito Sans ExtraBold"/>
                <a:cs typeface="Nunito Sans ExtraBold"/>
                <a:sym typeface="Nunito Sans Extra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150" name="Google Shape;150;p27"/>
          <p:cNvPicPr preferRelativeResize="0"/>
          <p:nvPr/>
        </p:nvPicPr>
        <p:blipFill rotWithShape="1">
          <a:blip r:embed="rId2">
            <a:alphaModFix/>
          </a:blip>
          <a:srcRect l="661" r="661"/>
          <a:stretch/>
        </p:blipFill>
        <p:spPr>
          <a:xfrm>
            <a:off x="8497580" y="4510581"/>
            <a:ext cx="433726" cy="440351"/>
          </a:xfrm>
          <a:prstGeom prst="rect">
            <a:avLst/>
          </a:prstGeom>
          <a:noFill/>
          <a:ln>
            <a:noFill/>
          </a:ln>
        </p:spPr>
      </p:pic>
      <p:sp>
        <p:nvSpPr>
          <p:cNvPr id="151" name="Google Shape;151;p27"/>
          <p:cNvSpPr txBox="1">
            <a:spLocks noGrp="1"/>
          </p:cNvSpPr>
          <p:nvPr>
            <p:ph type="body" idx="1"/>
          </p:nvPr>
        </p:nvSpPr>
        <p:spPr>
          <a:xfrm>
            <a:off x="410400" y="1960500"/>
            <a:ext cx="3849900" cy="31830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Font typeface="Nunito Sans Light"/>
              <a:buChar char="●"/>
              <a:defRPr>
                <a:latin typeface="Nunito Sans Light"/>
                <a:ea typeface="Nunito Sans Light"/>
                <a:cs typeface="Nunito Sans Light"/>
                <a:sym typeface="Nunito Sans Light"/>
              </a:defRPr>
            </a:lvl1pPr>
            <a:lvl2pPr marL="914400" lvl="1" indent="-317500" rtl="0">
              <a:lnSpc>
                <a:spcPct val="115000"/>
              </a:lnSpc>
              <a:spcBef>
                <a:spcPts val="0"/>
              </a:spcBef>
              <a:spcAft>
                <a:spcPts val="0"/>
              </a:spcAft>
              <a:buSzPts val="1400"/>
              <a:buFont typeface="Nunito Sans Light"/>
              <a:buChar char="○"/>
              <a:defRPr>
                <a:latin typeface="Nunito Sans Light"/>
                <a:ea typeface="Nunito Sans Light"/>
                <a:cs typeface="Nunito Sans Light"/>
                <a:sym typeface="Nunito Sans Light"/>
              </a:defRPr>
            </a:lvl2pPr>
            <a:lvl3pPr marL="1371600" lvl="2" indent="-317500" rtl="0">
              <a:lnSpc>
                <a:spcPct val="115000"/>
              </a:lnSpc>
              <a:spcBef>
                <a:spcPts val="0"/>
              </a:spcBef>
              <a:spcAft>
                <a:spcPts val="0"/>
              </a:spcAft>
              <a:buSzPts val="1400"/>
              <a:buFont typeface="Nunito Sans Light"/>
              <a:buChar char="■"/>
              <a:defRPr>
                <a:latin typeface="Nunito Sans Light"/>
                <a:ea typeface="Nunito Sans Light"/>
                <a:cs typeface="Nunito Sans Light"/>
                <a:sym typeface="Nunito Sans Light"/>
              </a:defRPr>
            </a:lvl3pPr>
            <a:lvl4pPr marL="1828800" lvl="3" indent="-317500" rtl="0">
              <a:lnSpc>
                <a:spcPct val="115000"/>
              </a:lnSpc>
              <a:spcBef>
                <a:spcPts val="0"/>
              </a:spcBef>
              <a:spcAft>
                <a:spcPts val="0"/>
              </a:spcAft>
              <a:buSzPts val="1400"/>
              <a:buFont typeface="Nunito Sans Light"/>
              <a:buChar char="●"/>
              <a:defRPr>
                <a:latin typeface="Nunito Sans Light"/>
                <a:ea typeface="Nunito Sans Light"/>
                <a:cs typeface="Nunito Sans Light"/>
                <a:sym typeface="Nunito Sans Light"/>
              </a:defRPr>
            </a:lvl4pPr>
            <a:lvl5pPr marL="2286000" lvl="4" indent="-317500" rtl="0">
              <a:lnSpc>
                <a:spcPct val="115000"/>
              </a:lnSpc>
              <a:spcBef>
                <a:spcPts val="0"/>
              </a:spcBef>
              <a:spcAft>
                <a:spcPts val="0"/>
              </a:spcAft>
              <a:buSzPts val="1400"/>
              <a:buFont typeface="Nunito Sans Light"/>
              <a:buChar char="○"/>
              <a:defRPr>
                <a:latin typeface="Nunito Sans Light"/>
                <a:ea typeface="Nunito Sans Light"/>
                <a:cs typeface="Nunito Sans Light"/>
                <a:sym typeface="Nunito Sans Light"/>
              </a:defRPr>
            </a:lvl5pPr>
            <a:lvl6pPr marL="2743200" lvl="5" indent="-317500" rtl="0">
              <a:lnSpc>
                <a:spcPct val="115000"/>
              </a:lnSpc>
              <a:spcBef>
                <a:spcPts val="0"/>
              </a:spcBef>
              <a:spcAft>
                <a:spcPts val="0"/>
              </a:spcAft>
              <a:buSzPts val="1400"/>
              <a:buFont typeface="Nunito Sans Light"/>
              <a:buChar char="■"/>
              <a:defRPr>
                <a:latin typeface="Nunito Sans Light"/>
                <a:ea typeface="Nunito Sans Light"/>
                <a:cs typeface="Nunito Sans Light"/>
                <a:sym typeface="Nunito Sans Light"/>
              </a:defRPr>
            </a:lvl6pPr>
            <a:lvl7pPr marL="3200400" lvl="6" indent="-317500" rtl="0">
              <a:lnSpc>
                <a:spcPct val="115000"/>
              </a:lnSpc>
              <a:spcBef>
                <a:spcPts val="0"/>
              </a:spcBef>
              <a:spcAft>
                <a:spcPts val="0"/>
              </a:spcAft>
              <a:buSzPts val="1400"/>
              <a:buFont typeface="Nunito Sans Light"/>
              <a:buChar char="●"/>
              <a:defRPr>
                <a:latin typeface="Nunito Sans Light"/>
                <a:ea typeface="Nunito Sans Light"/>
                <a:cs typeface="Nunito Sans Light"/>
                <a:sym typeface="Nunito Sans Light"/>
              </a:defRPr>
            </a:lvl7pPr>
            <a:lvl8pPr marL="3657600" lvl="7" indent="-317500" rtl="0">
              <a:lnSpc>
                <a:spcPct val="115000"/>
              </a:lnSpc>
              <a:spcBef>
                <a:spcPts val="0"/>
              </a:spcBef>
              <a:spcAft>
                <a:spcPts val="0"/>
              </a:spcAft>
              <a:buSzPts val="1400"/>
              <a:buFont typeface="Nunito Sans Light"/>
              <a:buChar char="○"/>
              <a:defRPr>
                <a:latin typeface="Nunito Sans Light"/>
                <a:ea typeface="Nunito Sans Light"/>
                <a:cs typeface="Nunito Sans Light"/>
                <a:sym typeface="Nunito Sans Light"/>
              </a:defRPr>
            </a:lvl8pPr>
            <a:lvl9pPr marL="4114800" lvl="8" indent="-317500" rtl="0">
              <a:lnSpc>
                <a:spcPct val="115000"/>
              </a:lnSpc>
              <a:spcBef>
                <a:spcPts val="0"/>
              </a:spcBef>
              <a:spcAft>
                <a:spcPts val="0"/>
              </a:spcAft>
              <a:buSzPts val="1400"/>
              <a:buFont typeface="Nunito Sans Light"/>
              <a:buChar char="■"/>
              <a:defRPr>
                <a:latin typeface="Nunito Sans Light"/>
                <a:ea typeface="Nunito Sans Light"/>
                <a:cs typeface="Nunito Sans Light"/>
                <a:sym typeface="Nunito Sans Light"/>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2 3 Text Boxes + Subtitle_White">
  <p:cSld name="CUSTOM_3_6_2">
    <p:bg>
      <p:bgPr>
        <a:solidFill>
          <a:schemeClr val="lt1"/>
        </a:solidFill>
        <a:effectLst/>
      </p:bgPr>
    </p:bg>
    <p:spTree>
      <p:nvGrpSpPr>
        <p:cNvPr id="1" name="Shape 24"/>
        <p:cNvGrpSpPr/>
        <p:nvPr/>
      </p:nvGrpSpPr>
      <p:grpSpPr>
        <a:xfrm>
          <a:off x="0" y="0"/>
          <a:ext cx="0" cy="0"/>
          <a:chOff x="0" y="0"/>
          <a:chExt cx="0" cy="0"/>
        </a:xfrm>
      </p:grpSpPr>
      <p:pic>
        <p:nvPicPr>
          <p:cNvPr id="25" name="Google Shape;25;p4"/>
          <p:cNvPicPr preferRelativeResize="0"/>
          <p:nvPr/>
        </p:nvPicPr>
        <p:blipFill rotWithShape="1">
          <a:blip r:embed="rId2">
            <a:alphaModFix/>
          </a:blip>
          <a:srcRect l="661" r="661"/>
          <a:stretch/>
        </p:blipFill>
        <p:spPr>
          <a:xfrm>
            <a:off x="8497580" y="4510581"/>
            <a:ext cx="433726" cy="440351"/>
          </a:xfrm>
          <a:prstGeom prst="rect">
            <a:avLst/>
          </a:prstGeom>
          <a:noFill/>
          <a:ln>
            <a:noFill/>
          </a:ln>
        </p:spPr>
      </p:pic>
      <p:sp>
        <p:nvSpPr>
          <p:cNvPr id="26" name="Google Shape;26;p4"/>
          <p:cNvSpPr txBox="1">
            <a:spLocks noGrp="1"/>
          </p:cNvSpPr>
          <p:nvPr>
            <p:ph type="title"/>
          </p:nvPr>
        </p:nvSpPr>
        <p:spPr>
          <a:xfrm>
            <a:off x="644575" y="1150782"/>
            <a:ext cx="2092500" cy="754500"/>
          </a:xfrm>
          <a:prstGeom prst="rect">
            <a:avLst/>
          </a:prstGeom>
        </p:spPr>
        <p:txBody>
          <a:bodyPr spcFirstLastPara="1" wrap="square" lIns="91425" tIns="0" rIns="91425" bIns="91425" anchor="t" anchorCtr="0">
            <a:noAutofit/>
          </a:bodyPr>
          <a:lstStyle>
            <a:lvl1pPr lvl="0" rtl="0">
              <a:spcBef>
                <a:spcPts val="0"/>
              </a:spcBef>
              <a:spcAft>
                <a:spcPts val="0"/>
              </a:spcAft>
              <a:buClr>
                <a:srgbClr val="000000"/>
              </a:buClr>
              <a:buSzPts val="2600"/>
              <a:buFont typeface="Nunito Sans ExtraBold"/>
              <a:buNone/>
              <a:defRPr sz="2600">
                <a:solidFill>
                  <a:srgbClr val="000000"/>
                </a:solidFill>
                <a:latin typeface="Nunito Sans ExtraBold"/>
                <a:ea typeface="Nunito Sans ExtraBold"/>
                <a:cs typeface="Nunito Sans ExtraBold"/>
                <a:sym typeface="Nunito Sans ExtraBold"/>
              </a:defRPr>
            </a:lvl1pPr>
            <a:lvl2pPr lvl="1"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2pPr>
            <a:lvl3pPr lvl="2"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3pPr>
            <a:lvl4pPr lvl="3"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4pPr>
            <a:lvl5pPr lvl="4"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5pPr>
            <a:lvl6pPr lvl="5"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6pPr>
            <a:lvl7pPr lvl="6"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7pPr>
            <a:lvl8pPr lvl="7"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8pPr>
            <a:lvl9pPr lvl="8"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9pPr>
          </a:lstStyle>
          <a:p>
            <a:endParaRPr/>
          </a:p>
        </p:txBody>
      </p:sp>
      <p:sp>
        <p:nvSpPr>
          <p:cNvPr id="27" name="Google Shape;27;p4"/>
          <p:cNvSpPr txBox="1">
            <a:spLocks noGrp="1"/>
          </p:cNvSpPr>
          <p:nvPr>
            <p:ph type="body" idx="1"/>
          </p:nvPr>
        </p:nvSpPr>
        <p:spPr>
          <a:xfrm>
            <a:off x="3700050" y="1036225"/>
            <a:ext cx="3601500" cy="823200"/>
          </a:xfrm>
          <a:prstGeom prst="rect">
            <a:avLst/>
          </a:prstGeom>
          <a:noFill/>
          <a:ln>
            <a:noFill/>
          </a:ln>
        </p:spPr>
        <p:txBody>
          <a:bodyPr spcFirstLastPara="1" wrap="square" lIns="91425" tIns="91425" rIns="91425" bIns="91425" anchor="t" anchorCtr="0">
            <a:noAutofit/>
          </a:bodyPr>
          <a:lstStyle>
            <a:lvl1pPr marL="457200" lvl="0"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1pPr>
            <a:lvl2pPr marL="914400" lvl="1"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2pPr>
            <a:lvl3pPr marL="1371600" lvl="2"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3pPr>
            <a:lvl4pPr marL="1828800" lvl="3"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4pPr>
            <a:lvl5pPr marL="2286000" lvl="4"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5pPr>
            <a:lvl6pPr marL="2743200" lvl="5"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6pPr>
            <a:lvl7pPr marL="3200400" lvl="6"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7pPr>
            <a:lvl8pPr marL="3657600" lvl="7"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8pPr>
            <a:lvl9pPr marL="4114800" lvl="8"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9pPr>
          </a:lstStyle>
          <a:p>
            <a:endParaRPr/>
          </a:p>
        </p:txBody>
      </p:sp>
      <p:sp>
        <p:nvSpPr>
          <p:cNvPr id="28" name="Google Shape;28;p4"/>
          <p:cNvSpPr txBox="1">
            <a:spLocks noGrp="1"/>
          </p:cNvSpPr>
          <p:nvPr>
            <p:ph type="body" idx="2"/>
          </p:nvPr>
        </p:nvSpPr>
        <p:spPr>
          <a:xfrm>
            <a:off x="3700050" y="2164869"/>
            <a:ext cx="3601500" cy="823200"/>
          </a:xfrm>
          <a:prstGeom prst="rect">
            <a:avLst/>
          </a:prstGeom>
        </p:spPr>
        <p:txBody>
          <a:bodyPr spcFirstLastPara="1" wrap="square" lIns="91425" tIns="91425" rIns="91425" bIns="91425" anchor="t" anchorCtr="0">
            <a:noAutofit/>
          </a:bodyPr>
          <a:lstStyle>
            <a:lvl1pPr marL="457200" lvl="0"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1pPr>
            <a:lvl2pPr marL="914400" lvl="1"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2pPr>
            <a:lvl3pPr marL="1371600" lvl="2"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3pPr>
            <a:lvl4pPr marL="1828800" lvl="3"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4pPr>
            <a:lvl5pPr marL="2286000" lvl="4" indent="-292100" rtl="0">
              <a:lnSpc>
                <a:spcPct val="150000"/>
              </a:lnSpc>
              <a:spcBef>
                <a:spcPts val="0"/>
              </a:spcBef>
              <a:spcAft>
                <a:spcPts val="0"/>
              </a:spcAft>
              <a:buSzPts val="1000"/>
              <a:buFont typeface="Nunito Sans Light"/>
              <a:buChar char="○"/>
              <a:defRPr>
                <a:latin typeface="Nunito Sans Light"/>
                <a:ea typeface="Nunito Sans Light"/>
                <a:cs typeface="Nunito Sans Light"/>
                <a:sym typeface="Nunito Sans Light"/>
              </a:defRPr>
            </a:lvl5pPr>
            <a:lvl6pPr marL="2743200" lvl="5" indent="-292100" rtl="0">
              <a:lnSpc>
                <a:spcPct val="150000"/>
              </a:lnSpc>
              <a:spcBef>
                <a:spcPts val="0"/>
              </a:spcBef>
              <a:spcAft>
                <a:spcPts val="0"/>
              </a:spcAft>
              <a:buSzPts val="1000"/>
              <a:buFont typeface="Nunito Sans Light"/>
              <a:buChar char="■"/>
              <a:defRPr>
                <a:latin typeface="Nunito Sans Light"/>
                <a:ea typeface="Nunito Sans Light"/>
                <a:cs typeface="Nunito Sans Light"/>
                <a:sym typeface="Nunito Sans Light"/>
              </a:defRPr>
            </a:lvl6pPr>
            <a:lvl7pPr marL="3200400" lvl="6"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7pPr>
            <a:lvl8pPr marL="3657600" lvl="7"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8pPr>
            <a:lvl9pPr marL="4114800" lvl="8"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9pPr>
          </a:lstStyle>
          <a:p>
            <a:endParaRPr/>
          </a:p>
        </p:txBody>
      </p:sp>
      <p:sp>
        <p:nvSpPr>
          <p:cNvPr id="29" name="Google Shape;29;p4"/>
          <p:cNvSpPr txBox="1">
            <a:spLocks noGrp="1"/>
          </p:cNvSpPr>
          <p:nvPr>
            <p:ph type="body" idx="3"/>
          </p:nvPr>
        </p:nvSpPr>
        <p:spPr>
          <a:xfrm>
            <a:off x="3700050" y="3284075"/>
            <a:ext cx="3601500" cy="823200"/>
          </a:xfrm>
          <a:prstGeom prst="rect">
            <a:avLst/>
          </a:prstGeom>
          <a:noFill/>
          <a:ln>
            <a:noFill/>
          </a:ln>
        </p:spPr>
        <p:txBody>
          <a:bodyPr spcFirstLastPara="1" wrap="square" lIns="91425" tIns="91425" rIns="91425" bIns="91425" anchor="t" anchorCtr="0">
            <a:noAutofit/>
          </a:bodyPr>
          <a:lstStyle>
            <a:lvl1pPr marL="457200" lvl="0"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1pPr>
            <a:lvl2pPr marL="914400" lvl="1"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2pPr>
            <a:lvl3pPr marL="1371600" lvl="2"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3pPr>
            <a:lvl4pPr marL="1828800" lvl="3"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4pPr>
            <a:lvl5pPr marL="2286000" lvl="4"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5pPr>
            <a:lvl6pPr marL="2743200" lvl="5"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6pPr>
            <a:lvl7pPr marL="3200400" lvl="6"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7pPr>
            <a:lvl8pPr marL="3657600" lvl="7"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8pPr>
            <a:lvl9pPr marL="4114800" lvl="8"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9pPr>
          </a:lstStyle>
          <a:p>
            <a:endParaRPr/>
          </a:p>
        </p:txBody>
      </p:sp>
      <p:sp>
        <p:nvSpPr>
          <p:cNvPr id="30" name="Google Shape;30;p4"/>
          <p:cNvSpPr txBox="1">
            <a:spLocks noGrp="1"/>
          </p:cNvSpPr>
          <p:nvPr>
            <p:ph type="subTitle" idx="4"/>
          </p:nvPr>
        </p:nvSpPr>
        <p:spPr>
          <a:xfrm>
            <a:off x="644575" y="2081507"/>
            <a:ext cx="2206200" cy="279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1400"/>
              <a:buFont typeface="Nunito Sans Light"/>
              <a:buNone/>
              <a:defRPr>
                <a:latin typeface="Nunito Sans Light"/>
                <a:ea typeface="Nunito Sans Light"/>
                <a:cs typeface="Nunito Sans Light"/>
                <a:sym typeface="Nunito Sans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2 3 Text Boxes + Icons_White">
  <p:cSld name="CUSTOM_3_6_2_2">
    <p:bg>
      <p:bgPr>
        <a:solidFill>
          <a:schemeClr val="lt1"/>
        </a:solidFill>
        <a:effectLst/>
      </p:bgPr>
    </p:bg>
    <p:spTree>
      <p:nvGrpSpPr>
        <p:cNvPr id="1" name="Shape 31"/>
        <p:cNvGrpSpPr/>
        <p:nvPr/>
      </p:nvGrpSpPr>
      <p:grpSpPr>
        <a:xfrm>
          <a:off x="0" y="0"/>
          <a:ext cx="0" cy="0"/>
          <a:chOff x="0" y="0"/>
          <a:chExt cx="0" cy="0"/>
        </a:xfrm>
      </p:grpSpPr>
      <p:pic>
        <p:nvPicPr>
          <p:cNvPr id="32" name="Google Shape;32;p5"/>
          <p:cNvPicPr preferRelativeResize="0"/>
          <p:nvPr/>
        </p:nvPicPr>
        <p:blipFill rotWithShape="1">
          <a:blip r:embed="rId2">
            <a:alphaModFix/>
          </a:blip>
          <a:srcRect l="661" r="661"/>
          <a:stretch/>
        </p:blipFill>
        <p:spPr>
          <a:xfrm>
            <a:off x="8497580" y="4510581"/>
            <a:ext cx="433726" cy="440351"/>
          </a:xfrm>
          <a:prstGeom prst="rect">
            <a:avLst/>
          </a:prstGeom>
          <a:noFill/>
          <a:ln>
            <a:noFill/>
          </a:ln>
        </p:spPr>
      </p:pic>
      <p:sp>
        <p:nvSpPr>
          <p:cNvPr id="33" name="Google Shape;33;p5"/>
          <p:cNvSpPr txBox="1">
            <a:spLocks noGrp="1"/>
          </p:cNvSpPr>
          <p:nvPr>
            <p:ph type="title"/>
          </p:nvPr>
        </p:nvSpPr>
        <p:spPr>
          <a:xfrm>
            <a:off x="644575" y="1153397"/>
            <a:ext cx="2092500" cy="754500"/>
          </a:xfrm>
          <a:prstGeom prst="rect">
            <a:avLst/>
          </a:prstGeom>
        </p:spPr>
        <p:txBody>
          <a:bodyPr spcFirstLastPara="1" wrap="square" lIns="91425" tIns="0" rIns="91425" bIns="91425" anchor="t" anchorCtr="0">
            <a:noAutofit/>
          </a:bodyPr>
          <a:lstStyle>
            <a:lvl1pPr lvl="0" rtl="0">
              <a:spcBef>
                <a:spcPts val="0"/>
              </a:spcBef>
              <a:spcAft>
                <a:spcPts val="0"/>
              </a:spcAft>
              <a:buClr>
                <a:srgbClr val="000000"/>
              </a:buClr>
              <a:buSzPts val="2600"/>
              <a:buFont typeface="Nunito Sans ExtraBold"/>
              <a:buNone/>
              <a:defRPr sz="2600">
                <a:solidFill>
                  <a:srgbClr val="000000"/>
                </a:solidFill>
                <a:latin typeface="Nunito Sans ExtraBold"/>
                <a:ea typeface="Nunito Sans ExtraBold"/>
                <a:cs typeface="Nunito Sans ExtraBold"/>
                <a:sym typeface="Nunito Sans ExtraBold"/>
              </a:defRPr>
            </a:lvl1pPr>
            <a:lvl2pPr lvl="1"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2pPr>
            <a:lvl3pPr lvl="2"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3pPr>
            <a:lvl4pPr lvl="3"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4pPr>
            <a:lvl5pPr lvl="4"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5pPr>
            <a:lvl6pPr lvl="5"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6pPr>
            <a:lvl7pPr lvl="6"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7pPr>
            <a:lvl8pPr lvl="7"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8pPr>
            <a:lvl9pPr lvl="8"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9pPr>
          </a:lstStyle>
          <a:p>
            <a:endParaRPr/>
          </a:p>
        </p:txBody>
      </p:sp>
      <p:sp>
        <p:nvSpPr>
          <p:cNvPr id="34" name="Google Shape;34;p5"/>
          <p:cNvSpPr txBox="1">
            <a:spLocks noGrp="1"/>
          </p:cNvSpPr>
          <p:nvPr>
            <p:ph type="body" idx="1"/>
          </p:nvPr>
        </p:nvSpPr>
        <p:spPr>
          <a:xfrm>
            <a:off x="4576375" y="1036225"/>
            <a:ext cx="3654900" cy="823200"/>
          </a:xfrm>
          <a:prstGeom prst="rect">
            <a:avLst/>
          </a:prstGeom>
          <a:noFill/>
          <a:ln>
            <a:noFill/>
          </a:ln>
        </p:spPr>
        <p:txBody>
          <a:bodyPr spcFirstLastPara="1" wrap="square" lIns="91425" tIns="91425" rIns="91425" bIns="91425" anchor="t" anchorCtr="0">
            <a:noAutofit/>
          </a:bodyPr>
          <a:lstStyle>
            <a:lvl1pPr marL="457200" lvl="0"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1pPr>
            <a:lvl2pPr marL="914400" lvl="1"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2pPr>
            <a:lvl3pPr marL="1371600" lvl="2"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3pPr>
            <a:lvl4pPr marL="1828800" lvl="3"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4pPr>
            <a:lvl5pPr marL="2286000" lvl="4"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5pPr>
            <a:lvl6pPr marL="2743200" lvl="5"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6pPr>
            <a:lvl7pPr marL="3200400" lvl="6"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7pPr>
            <a:lvl8pPr marL="3657600" lvl="7"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8pPr>
            <a:lvl9pPr marL="4114800" lvl="8"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9pPr>
          </a:lstStyle>
          <a:p>
            <a:endParaRPr/>
          </a:p>
        </p:txBody>
      </p:sp>
      <p:sp>
        <p:nvSpPr>
          <p:cNvPr id="35" name="Google Shape;35;p5"/>
          <p:cNvSpPr txBox="1">
            <a:spLocks noGrp="1"/>
          </p:cNvSpPr>
          <p:nvPr>
            <p:ph type="body" idx="2"/>
          </p:nvPr>
        </p:nvSpPr>
        <p:spPr>
          <a:xfrm>
            <a:off x="4576375" y="2164869"/>
            <a:ext cx="3654900" cy="823200"/>
          </a:xfrm>
          <a:prstGeom prst="rect">
            <a:avLst/>
          </a:prstGeom>
        </p:spPr>
        <p:txBody>
          <a:bodyPr spcFirstLastPara="1" wrap="square" lIns="91425" tIns="91425" rIns="91425" bIns="91425" anchor="t" anchorCtr="0">
            <a:noAutofit/>
          </a:bodyPr>
          <a:lstStyle>
            <a:lvl1pPr marL="457200" lvl="0"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1pPr>
            <a:lvl2pPr marL="914400" lvl="1"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2pPr>
            <a:lvl3pPr marL="1371600" lvl="2"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3pPr>
            <a:lvl4pPr marL="1828800" lvl="3"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4pPr>
            <a:lvl5pPr marL="2286000" lvl="4" indent="-292100" rtl="0">
              <a:lnSpc>
                <a:spcPct val="150000"/>
              </a:lnSpc>
              <a:spcBef>
                <a:spcPts val="0"/>
              </a:spcBef>
              <a:spcAft>
                <a:spcPts val="0"/>
              </a:spcAft>
              <a:buSzPts val="1000"/>
              <a:buFont typeface="Nunito Sans Light"/>
              <a:buChar char="○"/>
              <a:defRPr>
                <a:latin typeface="Nunito Sans Light"/>
                <a:ea typeface="Nunito Sans Light"/>
                <a:cs typeface="Nunito Sans Light"/>
                <a:sym typeface="Nunito Sans Light"/>
              </a:defRPr>
            </a:lvl5pPr>
            <a:lvl6pPr marL="2743200" lvl="5" indent="-292100" rtl="0">
              <a:lnSpc>
                <a:spcPct val="150000"/>
              </a:lnSpc>
              <a:spcBef>
                <a:spcPts val="0"/>
              </a:spcBef>
              <a:spcAft>
                <a:spcPts val="0"/>
              </a:spcAft>
              <a:buSzPts val="1000"/>
              <a:buFont typeface="Nunito Sans Light"/>
              <a:buChar char="■"/>
              <a:defRPr>
                <a:latin typeface="Nunito Sans Light"/>
                <a:ea typeface="Nunito Sans Light"/>
                <a:cs typeface="Nunito Sans Light"/>
                <a:sym typeface="Nunito Sans Light"/>
              </a:defRPr>
            </a:lvl6pPr>
            <a:lvl7pPr marL="3200400" lvl="6"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7pPr>
            <a:lvl8pPr marL="3657600" lvl="7"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8pPr>
            <a:lvl9pPr marL="4114800" lvl="8"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9pPr>
          </a:lstStyle>
          <a:p>
            <a:endParaRPr/>
          </a:p>
        </p:txBody>
      </p:sp>
      <p:sp>
        <p:nvSpPr>
          <p:cNvPr id="36" name="Google Shape;36;p5"/>
          <p:cNvSpPr txBox="1">
            <a:spLocks noGrp="1"/>
          </p:cNvSpPr>
          <p:nvPr>
            <p:ph type="body" idx="3"/>
          </p:nvPr>
        </p:nvSpPr>
        <p:spPr>
          <a:xfrm>
            <a:off x="4576375" y="3284075"/>
            <a:ext cx="3654900" cy="823200"/>
          </a:xfrm>
          <a:prstGeom prst="rect">
            <a:avLst/>
          </a:prstGeom>
          <a:noFill/>
          <a:ln>
            <a:noFill/>
          </a:ln>
        </p:spPr>
        <p:txBody>
          <a:bodyPr spcFirstLastPara="1" wrap="square" lIns="91425" tIns="91425" rIns="91425" bIns="91425" anchor="t" anchorCtr="0">
            <a:noAutofit/>
          </a:bodyPr>
          <a:lstStyle>
            <a:lvl1pPr marL="457200" lvl="0"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1pPr>
            <a:lvl2pPr marL="914400" lvl="1"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2pPr>
            <a:lvl3pPr marL="1371600" lvl="2"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3pPr>
            <a:lvl4pPr marL="1828800" lvl="3"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4pPr>
            <a:lvl5pPr marL="2286000" lvl="4"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5pPr>
            <a:lvl6pPr marL="2743200" lvl="5"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6pPr>
            <a:lvl7pPr marL="3200400" lvl="6"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7pPr>
            <a:lvl8pPr marL="3657600" lvl="7"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8pPr>
            <a:lvl9pPr marL="4114800" lvl="8"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9pPr>
          </a:lstStyle>
          <a:p>
            <a:endParaRPr/>
          </a:p>
        </p:txBody>
      </p:sp>
      <p:sp>
        <p:nvSpPr>
          <p:cNvPr id="37" name="Google Shape;37;p5"/>
          <p:cNvSpPr txBox="1">
            <a:spLocks noGrp="1"/>
          </p:cNvSpPr>
          <p:nvPr>
            <p:ph type="subTitle" idx="4"/>
          </p:nvPr>
        </p:nvSpPr>
        <p:spPr>
          <a:xfrm>
            <a:off x="644575" y="2084122"/>
            <a:ext cx="2206200" cy="279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1400"/>
              <a:buFont typeface="Nunito Sans Light"/>
              <a:buNone/>
              <a:defRPr>
                <a:latin typeface="Nunito Sans Light"/>
                <a:ea typeface="Nunito Sans Light"/>
                <a:cs typeface="Nunito Sans Light"/>
                <a:sym typeface="Nunito Sans Ligh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8" name="Google Shape;38;p5"/>
          <p:cNvSpPr/>
          <p:nvPr/>
        </p:nvSpPr>
        <p:spPr>
          <a:xfrm>
            <a:off x="3723900" y="1167351"/>
            <a:ext cx="683100" cy="683100"/>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3723900" y="2287080"/>
            <a:ext cx="683100" cy="683100"/>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3723900" y="3406809"/>
            <a:ext cx="683100" cy="683100"/>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2 3 Text Boxes + Icons_Blue">
  <p:cSld name="CUSTOM_3_6_2_2_1">
    <p:bg>
      <p:bgPr>
        <a:solidFill>
          <a:srgbClr val="003B95"/>
        </a:solidFill>
        <a:effectLst/>
      </p:bgPr>
    </p:bg>
    <p:spTree>
      <p:nvGrpSpPr>
        <p:cNvPr id="1" name="Shape 41"/>
        <p:cNvGrpSpPr/>
        <p:nvPr/>
      </p:nvGrpSpPr>
      <p:grpSpPr>
        <a:xfrm>
          <a:off x="0" y="0"/>
          <a:ext cx="0" cy="0"/>
          <a:chOff x="0" y="0"/>
          <a:chExt cx="0" cy="0"/>
        </a:xfrm>
      </p:grpSpPr>
      <p:pic>
        <p:nvPicPr>
          <p:cNvPr id="42" name="Google Shape;42;p6"/>
          <p:cNvPicPr preferRelativeResize="0"/>
          <p:nvPr/>
        </p:nvPicPr>
        <p:blipFill rotWithShape="1">
          <a:blip r:embed="rId2">
            <a:alphaModFix/>
          </a:blip>
          <a:srcRect l="661" r="661"/>
          <a:stretch/>
        </p:blipFill>
        <p:spPr>
          <a:xfrm>
            <a:off x="8497580" y="4510581"/>
            <a:ext cx="433726" cy="440351"/>
          </a:xfrm>
          <a:prstGeom prst="rect">
            <a:avLst/>
          </a:prstGeom>
          <a:noFill/>
          <a:ln>
            <a:noFill/>
          </a:ln>
        </p:spPr>
      </p:pic>
      <p:sp>
        <p:nvSpPr>
          <p:cNvPr id="43" name="Google Shape;43;p6"/>
          <p:cNvSpPr txBox="1">
            <a:spLocks noGrp="1"/>
          </p:cNvSpPr>
          <p:nvPr>
            <p:ph type="title"/>
          </p:nvPr>
        </p:nvSpPr>
        <p:spPr>
          <a:xfrm>
            <a:off x="644575" y="1150802"/>
            <a:ext cx="2092500" cy="754500"/>
          </a:xfrm>
          <a:prstGeom prst="rect">
            <a:avLst/>
          </a:prstGeom>
        </p:spPr>
        <p:txBody>
          <a:bodyPr spcFirstLastPara="1" wrap="square" lIns="91425" tIns="0" rIns="91425" bIns="91425" anchor="t" anchorCtr="0">
            <a:noAutofit/>
          </a:bodyPr>
          <a:lstStyle>
            <a:lvl1pPr lvl="0" rtl="0">
              <a:spcBef>
                <a:spcPts val="0"/>
              </a:spcBef>
              <a:spcAft>
                <a:spcPts val="0"/>
              </a:spcAft>
              <a:buClr>
                <a:srgbClr val="FFFFFF"/>
              </a:buClr>
              <a:buSzPts val="2600"/>
              <a:buFont typeface="Nunito Sans ExtraBold"/>
              <a:buNone/>
              <a:defRPr sz="2600">
                <a:solidFill>
                  <a:srgbClr val="FFFFFF"/>
                </a:solidFill>
                <a:latin typeface="Nunito Sans ExtraBold"/>
                <a:ea typeface="Nunito Sans ExtraBold"/>
                <a:cs typeface="Nunito Sans ExtraBold"/>
                <a:sym typeface="Nunito Sans ExtraBold"/>
              </a:defRPr>
            </a:lvl1pPr>
            <a:lvl2pPr lvl="1" rtl="0">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2pPr>
            <a:lvl3pPr lvl="2" rtl="0">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3pPr>
            <a:lvl4pPr lvl="3" rtl="0">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4pPr>
            <a:lvl5pPr lvl="4" rtl="0">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5pPr>
            <a:lvl6pPr lvl="5" rtl="0">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6pPr>
            <a:lvl7pPr lvl="6" rtl="0">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7pPr>
            <a:lvl8pPr lvl="7" rtl="0">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8pPr>
            <a:lvl9pPr lvl="8" rtl="0">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9pPr>
          </a:lstStyle>
          <a:p>
            <a:endParaRPr/>
          </a:p>
        </p:txBody>
      </p:sp>
      <p:sp>
        <p:nvSpPr>
          <p:cNvPr id="44" name="Google Shape;44;p6"/>
          <p:cNvSpPr txBox="1">
            <a:spLocks noGrp="1"/>
          </p:cNvSpPr>
          <p:nvPr>
            <p:ph type="body" idx="1"/>
          </p:nvPr>
        </p:nvSpPr>
        <p:spPr>
          <a:xfrm>
            <a:off x="4576375" y="1036225"/>
            <a:ext cx="3654900" cy="823200"/>
          </a:xfrm>
          <a:prstGeom prst="rect">
            <a:avLst/>
          </a:prstGeom>
          <a:noFill/>
          <a:ln>
            <a:noFill/>
          </a:ln>
        </p:spPr>
        <p:txBody>
          <a:bodyPr spcFirstLastPara="1" wrap="square" lIns="91425" tIns="91425" rIns="91425" bIns="91425" anchor="t" anchorCtr="0">
            <a:noAutofit/>
          </a:bodyPr>
          <a:lstStyle>
            <a:lvl1pPr marL="457200" lvl="0"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1pPr>
            <a:lvl2pPr marL="914400" lvl="1"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2pPr>
            <a:lvl3pPr marL="1371600" lvl="2"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3pPr>
            <a:lvl4pPr marL="1828800" lvl="3"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4pPr>
            <a:lvl5pPr marL="2286000" lvl="4"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5pPr>
            <a:lvl6pPr marL="2743200" lvl="5"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6pPr>
            <a:lvl7pPr marL="3200400" lvl="6"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7pPr>
            <a:lvl8pPr marL="3657600" lvl="7"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8pPr>
            <a:lvl9pPr marL="4114800" lvl="8"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9pPr>
          </a:lstStyle>
          <a:p>
            <a:endParaRPr/>
          </a:p>
        </p:txBody>
      </p:sp>
      <p:sp>
        <p:nvSpPr>
          <p:cNvPr id="45" name="Google Shape;45;p6"/>
          <p:cNvSpPr txBox="1">
            <a:spLocks noGrp="1"/>
          </p:cNvSpPr>
          <p:nvPr>
            <p:ph type="body" idx="2"/>
          </p:nvPr>
        </p:nvSpPr>
        <p:spPr>
          <a:xfrm>
            <a:off x="4576375" y="2164869"/>
            <a:ext cx="3654900" cy="823200"/>
          </a:xfrm>
          <a:prstGeom prst="rect">
            <a:avLst/>
          </a:prstGeom>
        </p:spPr>
        <p:txBody>
          <a:bodyPr spcFirstLastPara="1" wrap="square" lIns="91425" tIns="91425" rIns="91425" bIns="91425" anchor="t" anchorCtr="0">
            <a:noAutofit/>
          </a:bodyPr>
          <a:lstStyle>
            <a:lvl1pPr marL="457200" lvl="0"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1pPr>
            <a:lvl2pPr marL="914400" lvl="1"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2pPr>
            <a:lvl3pPr marL="1371600" lvl="2"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3pPr>
            <a:lvl4pPr marL="1828800" lvl="3"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4pPr>
            <a:lvl5pPr marL="2286000" lvl="4" indent="-292100" rtl="0">
              <a:lnSpc>
                <a:spcPct val="150000"/>
              </a:lnSpc>
              <a:spcBef>
                <a:spcPts val="0"/>
              </a:spcBef>
              <a:spcAft>
                <a:spcPts val="0"/>
              </a:spcAft>
              <a:buClr>
                <a:srgbClr val="FFFFFF"/>
              </a:buClr>
              <a:buSzPts val="1000"/>
              <a:buFont typeface="Nunito Sans Light"/>
              <a:buChar char="○"/>
              <a:defRPr>
                <a:solidFill>
                  <a:srgbClr val="FFFFFF"/>
                </a:solidFill>
                <a:latin typeface="Nunito Sans Light"/>
                <a:ea typeface="Nunito Sans Light"/>
                <a:cs typeface="Nunito Sans Light"/>
                <a:sym typeface="Nunito Sans Light"/>
              </a:defRPr>
            </a:lvl5pPr>
            <a:lvl6pPr marL="2743200" lvl="5" indent="-292100" rtl="0">
              <a:lnSpc>
                <a:spcPct val="150000"/>
              </a:lnSpc>
              <a:spcBef>
                <a:spcPts val="0"/>
              </a:spcBef>
              <a:spcAft>
                <a:spcPts val="0"/>
              </a:spcAft>
              <a:buClr>
                <a:srgbClr val="FFFFFF"/>
              </a:buClr>
              <a:buSzPts val="1000"/>
              <a:buFont typeface="Nunito Sans Light"/>
              <a:buChar char="■"/>
              <a:defRPr>
                <a:solidFill>
                  <a:srgbClr val="FFFFFF"/>
                </a:solidFill>
                <a:latin typeface="Nunito Sans Light"/>
                <a:ea typeface="Nunito Sans Light"/>
                <a:cs typeface="Nunito Sans Light"/>
                <a:sym typeface="Nunito Sans Light"/>
              </a:defRPr>
            </a:lvl6pPr>
            <a:lvl7pPr marL="3200400" lvl="6"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7pPr>
            <a:lvl8pPr marL="3657600" lvl="7"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8pPr>
            <a:lvl9pPr marL="4114800" lvl="8"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9pPr>
          </a:lstStyle>
          <a:p>
            <a:endParaRPr/>
          </a:p>
        </p:txBody>
      </p:sp>
      <p:sp>
        <p:nvSpPr>
          <p:cNvPr id="46" name="Google Shape;46;p6"/>
          <p:cNvSpPr txBox="1">
            <a:spLocks noGrp="1"/>
          </p:cNvSpPr>
          <p:nvPr>
            <p:ph type="body" idx="3"/>
          </p:nvPr>
        </p:nvSpPr>
        <p:spPr>
          <a:xfrm>
            <a:off x="4576375" y="3284075"/>
            <a:ext cx="3654900" cy="823200"/>
          </a:xfrm>
          <a:prstGeom prst="rect">
            <a:avLst/>
          </a:prstGeom>
          <a:noFill/>
          <a:ln>
            <a:noFill/>
          </a:ln>
        </p:spPr>
        <p:txBody>
          <a:bodyPr spcFirstLastPara="1" wrap="square" lIns="91425" tIns="91425" rIns="91425" bIns="91425" anchor="t" anchorCtr="0">
            <a:noAutofit/>
          </a:bodyPr>
          <a:lstStyle>
            <a:lvl1pPr marL="457200" lvl="0"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1pPr>
            <a:lvl2pPr marL="914400" lvl="1"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2pPr>
            <a:lvl3pPr marL="1371600" lvl="2"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3pPr>
            <a:lvl4pPr marL="1828800" lvl="3"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4pPr>
            <a:lvl5pPr marL="2286000" lvl="4"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5pPr>
            <a:lvl6pPr marL="2743200" lvl="5"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6pPr>
            <a:lvl7pPr marL="3200400" lvl="6"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7pPr>
            <a:lvl8pPr marL="3657600" lvl="7"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8pPr>
            <a:lvl9pPr marL="4114800" lvl="8"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9pPr>
          </a:lstStyle>
          <a:p>
            <a:endParaRPr/>
          </a:p>
        </p:txBody>
      </p:sp>
      <p:sp>
        <p:nvSpPr>
          <p:cNvPr id="47" name="Google Shape;47;p6"/>
          <p:cNvSpPr txBox="1">
            <a:spLocks noGrp="1"/>
          </p:cNvSpPr>
          <p:nvPr>
            <p:ph type="subTitle" idx="4"/>
          </p:nvPr>
        </p:nvSpPr>
        <p:spPr>
          <a:xfrm>
            <a:off x="644575" y="2081527"/>
            <a:ext cx="2206200" cy="279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FFFFFF"/>
              </a:buClr>
              <a:buSzPts val="1400"/>
              <a:buFont typeface="Nunito Sans Light"/>
              <a:buNone/>
              <a:defRPr>
                <a:solidFill>
                  <a:srgbClr val="FFFFFF"/>
                </a:solidFill>
                <a:latin typeface="Nunito Sans Light"/>
                <a:ea typeface="Nunito Sans Light"/>
                <a:cs typeface="Nunito Sans Light"/>
                <a:sym typeface="Nunito Sans Light"/>
              </a:defRPr>
            </a:lvl1pPr>
            <a:lvl2pPr lvl="1" rtl="0">
              <a:spcBef>
                <a:spcPts val="0"/>
              </a:spcBef>
              <a:spcAft>
                <a:spcPts val="0"/>
              </a:spcAft>
              <a:buClr>
                <a:srgbClr val="FFFFFF"/>
              </a:buClr>
              <a:buSzPts val="1400"/>
              <a:buNone/>
              <a:defRPr>
                <a:solidFill>
                  <a:srgbClr val="FFFFFF"/>
                </a:solidFill>
              </a:defRPr>
            </a:lvl2pPr>
            <a:lvl3pPr lvl="2" rtl="0">
              <a:spcBef>
                <a:spcPts val="0"/>
              </a:spcBef>
              <a:spcAft>
                <a:spcPts val="0"/>
              </a:spcAft>
              <a:buClr>
                <a:srgbClr val="FFFFFF"/>
              </a:buClr>
              <a:buSzPts val="1400"/>
              <a:buNone/>
              <a:defRPr>
                <a:solidFill>
                  <a:srgbClr val="FFFFFF"/>
                </a:solidFill>
              </a:defRPr>
            </a:lvl3pPr>
            <a:lvl4pPr lvl="3" rtl="0">
              <a:spcBef>
                <a:spcPts val="0"/>
              </a:spcBef>
              <a:spcAft>
                <a:spcPts val="0"/>
              </a:spcAft>
              <a:buClr>
                <a:srgbClr val="FFFFFF"/>
              </a:buClr>
              <a:buSzPts val="1400"/>
              <a:buNone/>
              <a:defRPr>
                <a:solidFill>
                  <a:srgbClr val="FFFFFF"/>
                </a:solidFill>
              </a:defRPr>
            </a:lvl4pPr>
            <a:lvl5pPr lvl="4" rtl="0">
              <a:spcBef>
                <a:spcPts val="0"/>
              </a:spcBef>
              <a:spcAft>
                <a:spcPts val="0"/>
              </a:spcAft>
              <a:buClr>
                <a:srgbClr val="FFFFFF"/>
              </a:buClr>
              <a:buSzPts val="1400"/>
              <a:buNone/>
              <a:defRPr>
                <a:solidFill>
                  <a:srgbClr val="FFFFFF"/>
                </a:solidFill>
              </a:defRPr>
            </a:lvl5pPr>
            <a:lvl6pPr lvl="5" rtl="0">
              <a:spcBef>
                <a:spcPts val="0"/>
              </a:spcBef>
              <a:spcAft>
                <a:spcPts val="0"/>
              </a:spcAft>
              <a:buClr>
                <a:srgbClr val="FFFFFF"/>
              </a:buClr>
              <a:buSzPts val="1400"/>
              <a:buNone/>
              <a:defRPr>
                <a:solidFill>
                  <a:srgbClr val="FFFFFF"/>
                </a:solidFill>
              </a:defRPr>
            </a:lvl6pPr>
            <a:lvl7pPr lvl="6" rtl="0">
              <a:spcBef>
                <a:spcPts val="0"/>
              </a:spcBef>
              <a:spcAft>
                <a:spcPts val="0"/>
              </a:spcAft>
              <a:buClr>
                <a:srgbClr val="FFFFFF"/>
              </a:buClr>
              <a:buSzPts val="1400"/>
              <a:buNone/>
              <a:defRPr>
                <a:solidFill>
                  <a:srgbClr val="FFFFFF"/>
                </a:solidFill>
              </a:defRPr>
            </a:lvl7pPr>
            <a:lvl8pPr lvl="7" rtl="0">
              <a:spcBef>
                <a:spcPts val="0"/>
              </a:spcBef>
              <a:spcAft>
                <a:spcPts val="0"/>
              </a:spcAft>
              <a:buClr>
                <a:srgbClr val="FFFFFF"/>
              </a:buClr>
              <a:buSzPts val="1400"/>
              <a:buNone/>
              <a:defRPr>
                <a:solidFill>
                  <a:srgbClr val="FFFFFF"/>
                </a:solidFill>
              </a:defRPr>
            </a:lvl8pPr>
            <a:lvl9pPr lvl="8" rtl="0">
              <a:spcBef>
                <a:spcPts val="0"/>
              </a:spcBef>
              <a:spcAft>
                <a:spcPts val="0"/>
              </a:spcAft>
              <a:buClr>
                <a:srgbClr val="FFFFFF"/>
              </a:buClr>
              <a:buSzPts val="1400"/>
              <a:buNone/>
              <a:defRPr>
                <a:solidFill>
                  <a:srgbClr val="FFFFFF"/>
                </a:solidFill>
              </a:defRPr>
            </a:lvl9pPr>
          </a:lstStyle>
          <a:p>
            <a:endParaRPr/>
          </a:p>
        </p:txBody>
      </p:sp>
      <p:sp>
        <p:nvSpPr>
          <p:cNvPr id="48" name="Google Shape;48;p6"/>
          <p:cNvSpPr/>
          <p:nvPr/>
        </p:nvSpPr>
        <p:spPr>
          <a:xfrm>
            <a:off x="3723900" y="1167351"/>
            <a:ext cx="683100" cy="683100"/>
          </a:xfrm>
          <a:prstGeom prst="ellipse">
            <a:avLst/>
          </a:prstGeom>
          <a:solidFill>
            <a:srgbClr val="006C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a:off x="3723900" y="2287080"/>
            <a:ext cx="683100" cy="683100"/>
          </a:xfrm>
          <a:prstGeom prst="ellipse">
            <a:avLst/>
          </a:prstGeom>
          <a:solidFill>
            <a:srgbClr val="006C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a:off x="3723900" y="3406809"/>
            <a:ext cx="683100" cy="683100"/>
          </a:xfrm>
          <a:prstGeom prst="ellipse">
            <a:avLst/>
          </a:prstGeom>
          <a:solidFill>
            <a:srgbClr val="006C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2 3 Text Boxes + Subtitle_Blue">
  <p:cSld name="CUSTOM_3_6_2_1">
    <p:bg>
      <p:bgPr>
        <a:solidFill>
          <a:srgbClr val="003B95"/>
        </a:solidFill>
        <a:effectLst/>
      </p:bgPr>
    </p:bg>
    <p:spTree>
      <p:nvGrpSpPr>
        <p:cNvPr id="1" name="Shape 51"/>
        <p:cNvGrpSpPr/>
        <p:nvPr/>
      </p:nvGrpSpPr>
      <p:grpSpPr>
        <a:xfrm>
          <a:off x="0" y="0"/>
          <a:ext cx="0" cy="0"/>
          <a:chOff x="0" y="0"/>
          <a:chExt cx="0" cy="0"/>
        </a:xfrm>
      </p:grpSpPr>
      <p:pic>
        <p:nvPicPr>
          <p:cNvPr id="52" name="Google Shape;52;p7"/>
          <p:cNvPicPr preferRelativeResize="0"/>
          <p:nvPr/>
        </p:nvPicPr>
        <p:blipFill rotWithShape="1">
          <a:blip r:embed="rId2">
            <a:alphaModFix/>
          </a:blip>
          <a:srcRect l="661" r="661"/>
          <a:stretch/>
        </p:blipFill>
        <p:spPr>
          <a:xfrm>
            <a:off x="8497580" y="4510581"/>
            <a:ext cx="433726" cy="440351"/>
          </a:xfrm>
          <a:prstGeom prst="rect">
            <a:avLst/>
          </a:prstGeom>
          <a:noFill/>
          <a:ln>
            <a:noFill/>
          </a:ln>
        </p:spPr>
      </p:pic>
      <p:sp>
        <p:nvSpPr>
          <p:cNvPr id="53" name="Google Shape;53;p7"/>
          <p:cNvSpPr txBox="1">
            <a:spLocks noGrp="1"/>
          </p:cNvSpPr>
          <p:nvPr>
            <p:ph type="title"/>
          </p:nvPr>
        </p:nvSpPr>
        <p:spPr>
          <a:xfrm>
            <a:off x="644575" y="1148425"/>
            <a:ext cx="2092500" cy="754500"/>
          </a:xfrm>
          <a:prstGeom prst="rect">
            <a:avLst/>
          </a:prstGeom>
        </p:spPr>
        <p:txBody>
          <a:bodyPr spcFirstLastPara="1" wrap="square" lIns="91425" tIns="0" rIns="91425" bIns="91425" anchor="t" anchorCtr="0">
            <a:noAutofit/>
          </a:bodyPr>
          <a:lstStyle>
            <a:lvl1pPr lvl="0" rtl="0">
              <a:spcBef>
                <a:spcPts val="0"/>
              </a:spcBef>
              <a:spcAft>
                <a:spcPts val="0"/>
              </a:spcAft>
              <a:buClr>
                <a:srgbClr val="FFFFFF"/>
              </a:buClr>
              <a:buSzPts val="2600"/>
              <a:buFont typeface="Nunito Sans ExtraBold"/>
              <a:buNone/>
              <a:defRPr sz="2600">
                <a:solidFill>
                  <a:srgbClr val="FFFFFF"/>
                </a:solidFill>
                <a:latin typeface="Nunito Sans ExtraBold"/>
                <a:ea typeface="Nunito Sans ExtraBold"/>
                <a:cs typeface="Nunito Sans ExtraBold"/>
                <a:sym typeface="Nunito Sans ExtraBold"/>
              </a:defRPr>
            </a:lvl1pPr>
            <a:lvl2pPr lvl="1" rtl="0">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2pPr>
            <a:lvl3pPr lvl="2" rtl="0">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3pPr>
            <a:lvl4pPr lvl="3" rtl="0">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4pPr>
            <a:lvl5pPr lvl="4" rtl="0">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5pPr>
            <a:lvl6pPr lvl="5" rtl="0">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6pPr>
            <a:lvl7pPr lvl="6" rtl="0">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7pPr>
            <a:lvl8pPr lvl="7" rtl="0">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8pPr>
            <a:lvl9pPr lvl="8" rtl="0">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9pPr>
          </a:lstStyle>
          <a:p>
            <a:endParaRPr/>
          </a:p>
        </p:txBody>
      </p:sp>
      <p:sp>
        <p:nvSpPr>
          <p:cNvPr id="54" name="Google Shape;54;p7"/>
          <p:cNvSpPr txBox="1">
            <a:spLocks noGrp="1"/>
          </p:cNvSpPr>
          <p:nvPr>
            <p:ph type="body" idx="1"/>
          </p:nvPr>
        </p:nvSpPr>
        <p:spPr>
          <a:xfrm>
            <a:off x="3700050" y="1036225"/>
            <a:ext cx="3601500" cy="823200"/>
          </a:xfrm>
          <a:prstGeom prst="rect">
            <a:avLst/>
          </a:prstGeom>
          <a:noFill/>
          <a:ln>
            <a:noFill/>
          </a:ln>
        </p:spPr>
        <p:txBody>
          <a:bodyPr spcFirstLastPara="1" wrap="square" lIns="91425" tIns="91425" rIns="91425" bIns="91425" anchor="t" anchorCtr="0">
            <a:noAutofit/>
          </a:bodyPr>
          <a:lstStyle>
            <a:lvl1pPr marL="457200" lvl="0"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1pPr>
            <a:lvl2pPr marL="914400" lvl="1"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2pPr>
            <a:lvl3pPr marL="1371600" lvl="2"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3pPr>
            <a:lvl4pPr marL="1828800" lvl="3"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4pPr>
            <a:lvl5pPr marL="2286000" lvl="4"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5pPr>
            <a:lvl6pPr marL="2743200" lvl="5"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6pPr>
            <a:lvl7pPr marL="3200400" lvl="6"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7pPr>
            <a:lvl8pPr marL="3657600" lvl="7"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8pPr>
            <a:lvl9pPr marL="4114800" lvl="8"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9pPr>
          </a:lstStyle>
          <a:p>
            <a:endParaRPr/>
          </a:p>
        </p:txBody>
      </p:sp>
      <p:sp>
        <p:nvSpPr>
          <p:cNvPr id="55" name="Google Shape;55;p7"/>
          <p:cNvSpPr txBox="1">
            <a:spLocks noGrp="1"/>
          </p:cNvSpPr>
          <p:nvPr>
            <p:ph type="body" idx="2"/>
          </p:nvPr>
        </p:nvSpPr>
        <p:spPr>
          <a:xfrm>
            <a:off x="3700050" y="2164869"/>
            <a:ext cx="3601500" cy="823200"/>
          </a:xfrm>
          <a:prstGeom prst="rect">
            <a:avLst/>
          </a:prstGeom>
        </p:spPr>
        <p:txBody>
          <a:bodyPr spcFirstLastPara="1" wrap="square" lIns="91425" tIns="91425" rIns="91425" bIns="91425" anchor="t" anchorCtr="0">
            <a:noAutofit/>
          </a:bodyPr>
          <a:lstStyle>
            <a:lvl1pPr marL="457200" lvl="0"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1pPr>
            <a:lvl2pPr marL="914400" lvl="1"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2pPr>
            <a:lvl3pPr marL="1371600" lvl="2"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3pPr>
            <a:lvl4pPr marL="1828800" lvl="3"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4pPr>
            <a:lvl5pPr marL="2286000" lvl="4" indent="-292100" rtl="0">
              <a:lnSpc>
                <a:spcPct val="150000"/>
              </a:lnSpc>
              <a:spcBef>
                <a:spcPts val="0"/>
              </a:spcBef>
              <a:spcAft>
                <a:spcPts val="0"/>
              </a:spcAft>
              <a:buClr>
                <a:srgbClr val="FFFFFF"/>
              </a:buClr>
              <a:buSzPts val="1000"/>
              <a:buFont typeface="Nunito Sans Light"/>
              <a:buChar char="○"/>
              <a:defRPr>
                <a:solidFill>
                  <a:srgbClr val="FFFFFF"/>
                </a:solidFill>
                <a:latin typeface="Nunito Sans Light"/>
                <a:ea typeface="Nunito Sans Light"/>
                <a:cs typeface="Nunito Sans Light"/>
                <a:sym typeface="Nunito Sans Light"/>
              </a:defRPr>
            </a:lvl5pPr>
            <a:lvl6pPr marL="2743200" lvl="5" indent="-292100" rtl="0">
              <a:lnSpc>
                <a:spcPct val="150000"/>
              </a:lnSpc>
              <a:spcBef>
                <a:spcPts val="0"/>
              </a:spcBef>
              <a:spcAft>
                <a:spcPts val="0"/>
              </a:spcAft>
              <a:buClr>
                <a:srgbClr val="FFFFFF"/>
              </a:buClr>
              <a:buSzPts val="1000"/>
              <a:buFont typeface="Nunito Sans Light"/>
              <a:buChar char="■"/>
              <a:defRPr>
                <a:solidFill>
                  <a:srgbClr val="FFFFFF"/>
                </a:solidFill>
                <a:latin typeface="Nunito Sans Light"/>
                <a:ea typeface="Nunito Sans Light"/>
                <a:cs typeface="Nunito Sans Light"/>
                <a:sym typeface="Nunito Sans Light"/>
              </a:defRPr>
            </a:lvl6pPr>
            <a:lvl7pPr marL="3200400" lvl="6"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7pPr>
            <a:lvl8pPr marL="3657600" lvl="7"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8pPr>
            <a:lvl9pPr marL="4114800" lvl="8"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9pPr>
          </a:lstStyle>
          <a:p>
            <a:endParaRPr/>
          </a:p>
        </p:txBody>
      </p:sp>
      <p:sp>
        <p:nvSpPr>
          <p:cNvPr id="56" name="Google Shape;56;p7"/>
          <p:cNvSpPr txBox="1">
            <a:spLocks noGrp="1"/>
          </p:cNvSpPr>
          <p:nvPr>
            <p:ph type="body" idx="3"/>
          </p:nvPr>
        </p:nvSpPr>
        <p:spPr>
          <a:xfrm>
            <a:off x="3700050" y="3284075"/>
            <a:ext cx="3601500" cy="823200"/>
          </a:xfrm>
          <a:prstGeom prst="rect">
            <a:avLst/>
          </a:prstGeom>
          <a:noFill/>
          <a:ln>
            <a:noFill/>
          </a:ln>
        </p:spPr>
        <p:txBody>
          <a:bodyPr spcFirstLastPara="1" wrap="square" lIns="91425" tIns="91425" rIns="91425" bIns="91425" anchor="t" anchorCtr="0">
            <a:noAutofit/>
          </a:bodyPr>
          <a:lstStyle>
            <a:lvl1pPr marL="457200" lvl="0"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1pPr>
            <a:lvl2pPr marL="914400" lvl="1"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2pPr>
            <a:lvl3pPr marL="1371600" lvl="2"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3pPr>
            <a:lvl4pPr marL="1828800" lvl="3"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4pPr>
            <a:lvl5pPr marL="2286000" lvl="4"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5pPr>
            <a:lvl6pPr marL="2743200" lvl="5"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6pPr>
            <a:lvl7pPr marL="3200400" lvl="6"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7pPr>
            <a:lvl8pPr marL="3657600" lvl="7"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8pPr>
            <a:lvl9pPr marL="4114800" lvl="8"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9pPr>
          </a:lstStyle>
          <a:p>
            <a:endParaRPr/>
          </a:p>
        </p:txBody>
      </p:sp>
      <p:sp>
        <p:nvSpPr>
          <p:cNvPr id="57" name="Google Shape;57;p7"/>
          <p:cNvSpPr txBox="1">
            <a:spLocks noGrp="1"/>
          </p:cNvSpPr>
          <p:nvPr>
            <p:ph type="subTitle" idx="4"/>
          </p:nvPr>
        </p:nvSpPr>
        <p:spPr>
          <a:xfrm>
            <a:off x="644575" y="2079150"/>
            <a:ext cx="2206200" cy="279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FFFFFF"/>
              </a:buClr>
              <a:buSzPts val="1400"/>
              <a:buFont typeface="Nunito Sans Light"/>
              <a:buNone/>
              <a:defRPr>
                <a:solidFill>
                  <a:srgbClr val="FFFFFF"/>
                </a:solidFill>
                <a:latin typeface="Nunito Sans Light"/>
                <a:ea typeface="Nunito Sans Light"/>
                <a:cs typeface="Nunito Sans Light"/>
                <a:sym typeface="Nunito Sans Light"/>
              </a:defRPr>
            </a:lvl1pPr>
            <a:lvl2pPr lvl="1" rtl="0">
              <a:spcBef>
                <a:spcPts val="0"/>
              </a:spcBef>
              <a:spcAft>
                <a:spcPts val="0"/>
              </a:spcAft>
              <a:buClr>
                <a:srgbClr val="FFFFFF"/>
              </a:buClr>
              <a:buSzPts val="1400"/>
              <a:buNone/>
              <a:defRPr>
                <a:solidFill>
                  <a:srgbClr val="FFFFFF"/>
                </a:solidFill>
              </a:defRPr>
            </a:lvl2pPr>
            <a:lvl3pPr lvl="2" rtl="0">
              <a:spcBef>
                <a:spcPts val="0"/>
              </a:spcBef>
              <a:spcAft>
                <a:spcPts val="0"/>
              </a:spcAft>
              <a:buClr>
                <a:srgbClr val="FFFFFF"/>
              </a:buClr>
              <a:buSzPts val="1400"/>
              <a:buNone/>
              <a:defRPr>
                <a:solidFill>
                  <a:srgbClr val="FFFFFF"/>
                </a:solidFill>
              </a:defRPr>
            </a:lvl3pPr>
            <a:lvl4pPr lvl="3" rtl="0">
              <a:spcBef>
                <a:spcPts val="0"/>
              </a:spcBef>
              <a:spcAft>
                <a:spcPts val="0"/>
              </a:spcAft>
              <a:buClr>
                <a:srgbClr val="FFFFFF"/>
              </a:buClr>
              <a:buSzPts val="1400"/>
              <a:buNone/>
              <a:defRPr>
                <a:solidFill>
                  <a:srgbClr val="FFFFFF"/>
                </a:solidFill>
              </a:defRPr>
            </a:lvl4pPr>
            <a:lvl5pPr lvl="4" rtl="0">
              <a:spcBef>
                <a:spcPts val="0"/>
              </a:spcBef>
              <a:spcAft>
                <a:spcPts val="0"/>
              </a:spcAft>
              <a:buClr>
                <a:srgbClr val="FFFFFF"/>
              </a:buClr>
              <a:buSzPts val="1400"/>
              <a:buNone/>
              <a:defRPr>
                <a:solidFill>
                  <a:srgbClr val="FFFFFF"/>
                </a:solidFill>
              </a:defRPr>
            </a:lvl5pPr>
            <a:lvl6pPr lvl="5" rtl="0">
              <a:spcBef>
                <a:spcPts val="0"/>
              </a:spcBef>
              <a:spcAft>
                <a:spcPts val="0"/>
              </a:spcAft>
              <a:buClr>
                <a:srgbClr val="FFFFFF"/>
              </a:buClr>
              <a:buSzPts val="1400"/>
              <a:buNone/>
              <a:defRPr>
                <a:solidFill>
                  <a:srgbClr val="FFFFFF"/>
                </a:solidFill>
              </a:defRPr>
            </a:lvl6pPr>
            <a:lvl7pPr lvl="6" rtl="0">
              <a:spcBef>
                <a:spcPts val="0"/>
              </a:spcBef>
              <a:spcAft>
                <a:spcPts val="0"/>
              </a:spcAft>
              <a:buClr>
                <a:srgbClr val="FFFFFF"/>
              </a:buClr>
              <a:buSzPts val="1400"/>
              <a:buNone/>
              <a:defRPr>
                <a:solidFill>
                  <a:srgbClr val="FFFFFF"/>
                </a:solidFill>
              </a:defRPr>
            </a:lvl7pPr>
            <a:lvl8pPr lvl="7" rtl="0">
              <a:spcBef>
                <a:spcPts val="0"/>
              </a:spcBef>
              <a:spcAft>
                <a:spcPts val="0"/>
              </a:spcAft>
              <a:buClr>
                <a:srgbClr val="FFFFFF"/>
              </a:buClr>
              <a:buSzPts val="1400"/>
              <a:buNone/>
              <a:defRPr>
                <a:solidFill>
                  <a:srgbClr val="FFFFFF"/>
                </a:solidFill>
              </a:defRPr>
            </a:lvl8pPr>
            <a:lvl9pPr lvl="8" rtl="0">
              <a:spcBef>
                <a:spcPts val="0"/>
              </a:spcBef>
              <a:spcAft>
                <a:spcPts val="0"/>
              </a:spcAft>
              <a:buClr>
                <a:srgbClr val="FFFFFF"/>
              </a:buClr>
              <a:buSzPts val="1400"/>
              <a:buNone/>
              <a:defRPr>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2 3 Text Boxes_Blue">
  <p:cSld name="CUSTOM_3_6_1">
    <p:bg>
      <p:bgPr>
        <a:solidFill>
          <a:srgbClr val="003B95"/>
        </a:solidFill>
        <a:effectLst/>
      </p:bgPr>
    </p:bg>
    <p:spTree>
      <p:nvGrpSpPr>
        <p:cNvPr id="1" name="Shape 58"/>
        <p:cNvGrpSpPr/>
        <p:nvPr/>
      </p:nvGrpSpPr>
      <p:grpSpPr>
        <a:xfrm>
          <a:off x="0" y="0"/>
          <a:ext cx="0" cy="0"/>
          <a:chOff x="0" y="0"/>
          <a:chExt cx="0" cy="0"/>
        </a:xfrm>
      </p:grpSpPr>
      <p:pic>
        <p:nvPicPr>
          <p:cNvPr id="59" name="Google Shape;59;p8"/>
          <p:cNvPicPr preferRelativeResize="0"/>
          <p:nvPr/>
        </p:nvPicPr>
        <p:blipFill rotWithShape="1">
          <a:blip r:embed="rId2">
            <a:alphaModFix/>
          </a:blip>
          <a:srcRect l="661" r="661"/>
          <a:stretch/>
        </p:blipFill>
        <p:spPr>
          <a:xfrm>
            <a:off x="8497580" y="4510581"/>
            <a:ext cx="433726" cy="440351"/>
          </a:xfrm>
          <a:prstGeom prst="rect">
            <a:avLst/>
          </a:prstGeom>
          <a:noFill/>
          <a:ln>
            <a:noFill/>
          </a:ln>
        </p:spPr>
      </p:pic>
      <p:sp>
        <p:nvSpPr>
          <p:cNvPr id="60" name="Google Shape;60;p8"/>
          <p:cNvSpPr txBox="1">
            <a:spLocks noGrp="1"/>
          </p:cNvSpPr>
          <p:nvPr>
            <p:ph type="title"/>
          </p:nvPr>
        </p:nvSpPr>
        <p:spPr>
          <a:xfrm>
            <a:off x="644575" y="1150987"/>
            <a:ext cx="2092500" cy="754500"/>
          </a:xfrm>
          <a:prstGeom prst="rect">
            <a:avLst/>
          </a:prstGeom>
        </p:spPr>
        <p:txBody>
          <a:bodyPr spcFirstLastPara="1" wrap="square" lIns="91425" tIns="0" rIns="91425" bIns="91425" anchor="t" anchorCtr="0">
            <a:noAutofit/>
          </a:bodyPr>
          <a:lstStyle>
            <a:lvl1pPr lvl="0" rtl="0">
              <a:spcBef>
                <a:spcPts val="0"/>
              </a:spcBef>
              <a:spcAft>
                <a:spcPts val="0"/>
              </a:spcAft>
              <a:buClr>
                <a:srgbClr val="FFFFFF"/>
              </a:buClr>
              <a:buSzPts val="2600"/>
              <a:buFont typeface="Nunito Sans ExtraBold"/>
              <a:buNone/>
              <a:defRPr sz="2600">
                <a:solidFill>
                  <a:srgbClr val="FFFFFF"/>
                </a:solidFill>
                <a:latin typeface="Nunito Sans ExtraBold"/>
                <a:ea typeface="Nunito Sans ExtraBold"/>
                <a:cs typeface="Nunito Sans ExtraBold"/>
                <a:sym typeface="Nunito Sans ExtraBold"/>
              </a:defRPr>
            </a:lvl1pPr>
            <a:lvl2pPr lvl="1" rtl="0">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2pPr>
            <a:lvl3pPr lvl="2" rtl="0">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3pPr>
            <a:lvl4pPr lvl="3" rtl="0">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4pPr>
            <a:lvl5pPr lvl="4" rtl="0">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5pPr>
            <a:lvl6pPr lvl="5" rtl="0">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6pPr>
            <a:lvl7pPr lvl="6" rtl="0">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7pPr>
            <a:lvl8pPr lvl="7" rtl="0">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8pPr>
            <a:lvl9pPr lvl="8" rtl="0">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9pPr>
          </a:lstStyle>
          <a:p>
            <a:endParaRPr/>
          </a:p>
        </p:txBody>
      </p:sp>
      <p:sp>
        <p:nvSpPr>
          <p:cNvPr id="61" name="Google Shape;61;p8"/>
          <p:cNvSpPr txBox="1">
            <a:spLocks noGrp="1"/>
          </p:cNvSpPr>
          <p:nvPr>
            <p:ph type="body" idx="1"/>
          </p:nvPr>
        </p:nvSpPr>
        <p:spPr>
          <a:xfrm>
            <a:off x="5233175" y="882588"/>
            <a:ext cx="3179100" cy="823200"/>
          </a:xfrm>
          <a:prstGeom prst="rect">
            <a:avLst/>
          </a:prstGeom>
          <a:noFill/>
          <a:ln>
            <a:noFill/>
          </a:ln>
        </p:spPr>
        <p:txBody>
          <a:bodyPr spcFirstLastPara="1" wrap="square" lIns="91425" tIns="91425" rIns="91425" bIns="91425" anchor="t" anchorCtr="0">
            <a:noAutofit/>
          </a:bodyPr>
          <a:lstStyle>
            <a:lvl1pPr marL="457200" lvl="0"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1pPr>
            <a:lvl2pPr marL="914400" lvl="1"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2pPr>
            <a:lvl3pPr marL="1371600" lvl="2"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3pPr>
            <a:lvl4pPr marL="1828800" lvl="3"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4pPr>
            <a:lvl5pPr marL="2286000" lvl="4"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5pPr>
            <a:lvl6pPr marL="2743200" lvl="5"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6pPr>
            <a:lvl7pPr marL="3200400" lvl="6"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7pPr>
            <a:lvl8pPr marL="3657600" lvl="7"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8pPr>
            <a:lvl9pPr marL="4114800" lvl="8"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9pPr>
          </a:lstStyle>
          <a:p>
            <a:endParaRPr/>
          </a:p>
        </p:txBody>
      </p:sp>
      <p:cxnSp>
        <p:nvCxnSpPr>
          <p:cNvPr id="62" name="Google Shape;62;p8"/>
          <p:cNvCxnSpPr/>
          <p:nvPr/>
        </p:nvCxnSpPr>
        <p:spPr>
          <a:xfrm>
            <a:off x="3480625" y="1939417"/>
            <a:ext cx="4907100" cy="0"/>
          </a:xfrm>
          <a:prstGeom prst="straightConnector1">
            <a:avLst/>
          </a:prstGeom>
          <a:noFill/>
          <a:ln w="9525" cap="flat" cmpd="sng">
            <a:solidFill>
              <a:srgbClr val="FFFFFF"/>
            </a:solidFill>
            <a:prstDash val="solid"/>
            <a:round/>
            <a:headEnd type="none" w="med" len="med"/>
            <a:tailEnd type="none" w="med" len="med"/>
          </a:ln>
        </p:spPr>
      </p:cxnSp>
      <p:cxnSp>
        <p:nvCxnSpPr>
          <p:cNvPr id="63" name="Google Shape;63;p8"/>
          <p:cNvCxnSpPr/>
          <p:nvPr/>
        </p:nvCxnSpPr>
        <p:spPr>
          <a:xfrm>
            <a:off x="3480625" y="3211029"/>
            <a:ext cx="4907100" cy="0"/>
          </a:xfrm>
          <a:prstGeom prst="straightConnector1">
            <a:avLst/>
          </a:prstGeom>
          <a:noFill/>
          <a:ln w="9525" cap="flat" cmpd="sng">
            <a:solidFill>
              <a:srgbClr val="FFFFFF"/>
            </a:solidFill>
            <a:prstDash val="solid"/>
            <a:round/>
            <a:headEnd type="none" w="med" len="med"/>
            <a:tailEnd type="none" w="med" len="med"/>
          </a:ln>
        </p:spPr>
      </p:cxnSp>
      <p:sp>
        <p:nvSpPr>
          <p:cNvPr id="64" name="Google Shape;64;p8"/>
          <p:cNvSpPr txBox="1">
            <a:spLocks noGrp="1"/>
          </p:cNvSpPr>
          <p:nvPr>
            <p:ph type="body" idx="2"/>
          </p:nvPr>
        </p:nvSpPr>
        <p:spPr>
          <a:xfrm>
            <a:off x="5233175" y="2163625"/>
            <a:ext cx="3179100" cy="823200"/>
          </a:xfrm>
          <a:prstGeom prst="rect">
            <a:avLst/>
          </a:prstGeom>
        </p:spPr>
        <p:txBody>
          <a:bodyPr spcFirstLastPara="1" wrap="square" lIns="91425" tIns="91425" rIns="91425" bIns="91425" anchor="t" anchorCtr="0">
            <a:noAutofit/>
          </a:bodyPr>
          <a:lstStyle>
            <a:lvl1pPr marL="457200" lvl="0"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1pPr>
            <a:lvl2pPr marL="914400" lvl="1"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2pPr>
            <a:lvl3pPr marL="1371600" lvl="2"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3pPr>
            <a:lvl4pPr marL="1828800" lvl="3"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4pPr>
            <a:lvl5pPr marL="2286000" lvl="4" indent="-292100" rtl="0">
              <a:lnSpc>
                <a:spcPct val="150000"/>
              </a:lnSpc>
              <a:spcBef>
                <a:spcPts val="0"/>
              </a:spcBef>
              <a:spcAft>
                <a:spcPts val="0"/>
              </a:spcAft>
              <a:buClr>
                <a:srgbClr val="FFFFFF"/>
              </a:buClr>
              <a:buSzPts val="1000"/>
              <a:buFont typeface="Nunito Sans Light"/>
              <a:buChar char="○"/>
              <a:defRPr>
                <a:solidFill>
                  <a:srgbClr val="FFFFFF"/>
                </a:solidFill>
                <a:latin typeface="Nunito Sans Light"/>
                <a:ea typeface="Nunito Sans Light"/>
                <a:cs typeface="Nunito Sans Light"/>
                <a:sym typeface="Nunito Sans Light"/>
              </a:defRPr>
            </a:lvl5pPr>
            <a:lvl6pPr marL="2743200" lvl="5" indent="-292100" rtl="0">
              <a:lnSpc>
                <a:spcPct val="150000"/>
              </a:lnSpc>
              <a:spcBef>
                <a:spcPts val="0"/>
              </a:spcBef>
              <a:spcAft>
                <a:spcPts val="0"/>
              </a:spcAft>
              <a:buClr>
                <a:srgbClr val="FFFFFF"/>
              </a:buClr>
              <a:buSzPts val="1000"/>
              <a:buFont typeface="Nunito Sans Light"/>
              <a:buChar char="■"/>
              <a:defRPr>
                <a:solidFill>
                  <a:srgbClr val="FFFFFF"/>
                </a:solidFill>
                <a:latin typeface="Nunito Sans Light"/>
                <a:ea typeface="Nunito Sans Light"/>
                <a:cs typeface="Nunito Sans Light"/>
                <a:sym typeface="Nunito Sans Light"/>
              </a:defRPr>
            </a:lvl6pPr>
            <a:lvl7pPr marL="3200400" lvl="6"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7pPr>
            <a:lvl8pPr marL="3657600" lvl="7"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8pPr>
            <a:lvl9pPr marL="4114800" lvl="8"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9pPr>
          </a:lstStyle>
          <a:p>
            <a:endParaRPr/>
          </a:p>
        </p:txBody>
      </p:sp>
      <p:sp>
        <p:nvSpPr>
          <p:cNvPr id="65" name="Google Shape;65;p8"/>
          <p:cNvSpPr txBox="1">
            <a:spLocks noGrp="1"/>
          </p:cNvSpPr>
          <p:nvPr>
            <p:ph type="body" idx="3"/>
          </p:nvPr>
        </p:nvSpPr>
        <p:spPr>
          <a:xfrm>
            <a:off x="5233175" y="3435225"/>
            <a:ext cx="3179100" cy="823200"/>
          </a:xfrm>
          <a:prstGeom prst="rect">
            <a:avLst/>
          </a:prstGeom>
          <a:noFill/>
          <a:ln>
            <a:noFill/>
          </a:ln>
        </p:spPr>
        <p:txBody>
          <a:bodyPr spcFirstLastPara="1" wrap="square" lIns="91425" tIns="91425" rIns="91425" bIns="91425" anchor="t" anchorCtr="0">
            <a:noAutofit/>
          </a:bodyPr>
          <a:lstStyle>
            <a:lvl1pPr marL="457200" lvl="0"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1pPr>
            <a:lvl2pPr marL="914400" lvl="1"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2pPr>
            <a:lvl3pPr marL="1371600" lvl="2"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3pPr>
            <a:lvl4pPr marL="1828800" lvl="3"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4pPr>
            <a:lvl5pPr marL="2286000" lvl="4"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5pPr>
            <a:lvl6pPr marL="2743200" lvl="5"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6pPr>
            <a:lvl7pPr marL="3200400" lvl="6"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7pPr>
            <a:lvl8pPr marL="3657600" lvl="7"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8pPr>
            <a:lvl9pPr marL="4114800" lvl="8" indent="-292100" rtl="0">
              <a:lnSpc>
                <a:spcPct val="150000"/>
              </a:lnSpc>
              <a:spcBef>
                <a:spcPts val="0"/>
              </a:spcBef>
              <a:spcAft>
                <a:spcPts val="0"/>
              </a:spcAft>
              <a:buClr>
                <a:srgbClr val="FFFFFF"/>
              </a:buClr>
              <a:buSzPts val="1000"/>
              <a:buFont typeface="Nunito Sans Light"/>
              <a:buChar char="■"/>
              <a:defRPr sz="1000">
                <a:solidFill>
                  <a:srgbClr val="FFFFFF"/>
                </a:solidFill>
                <a:latin typeface="Nunito Sans Light"/>
                <a:ea typeface="Nunito Sans Light"/>
                <a:cs typeface="Nunito Sans Light"/>
                <a:sym typeface="Nunito Sans Light"/>
              </a:defRPr>
            </a:lvl9pPr>
          </a:lstStyle>
          <a:p>
            <a:endParaRPr/>
          </a:p>
        </p:txBody>
      </p:sp>
      <p:sp>
        <p:nvSpPr>
          <p:cNvPr id="66" name="Google Shape;66;p8"/>
          <p:cNvSpPr txBox="1">
            <a:spLocks noGrp="1"/>
          </p:cNvSpPr>
          <p:nvPr>
            <p:ph type="subTitle" idx="4"/>
          </p:nvPr>
        </p:nvSpPr>
        <p:spPr>
          <a:xfrm>
            <a:off x="3342050" y="880945"/>
            <a:ext cx="1768800" cy="8232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1pPr>
            <a:lvl2pPr lvl="1" rtl="0">
              <a:lnSpc>
                <a:spcPct val="115000"/>
              </a:lnSpc>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2pPr>
            <a:lvl3pPr lvl="2" rtl="0">
              <a:lnSpc>
                <a:spcPct val="115000"/>
              </a:lnSpc>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3pPr>
            <a:lvl4pPr lvl="3" rtl="0">
              <a:lnSpc>
                <a:spcPct val="115000"/>
              </a:lnSpc>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4pPr>
            <a:lvl5pPr lvl="4" rtl="0">
              <a:lnSpc>
                <a:spcPct val="115000"/>
              </a:lnSpc>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5pPr>
            <a:lvl6pPr lvl="5" rtl="0">
              <a:lnSpc>
                <a:spcPct val="115000"/>
              </a:lnSpc>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6pPr>
            <a:lvl7pPr lvl="6" rtl="0">
              <a:lnSpc>
                <a:spcPct val="115000"/>
              </a:lnSpc>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7pPr>
            <a:lvl8pPr lvl="7" rtl="0">
              <a:lnSpc>
                <a:spcPct val="115000"/>
              </a:lnSpc>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8pPr>
            <a:lvl9pPr lvl="8" rtl="0">
              <a:lnSpc>
                <a:spcPct val="115000"/>
              </a:lnSpc>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9pPr>
          </a:lstStyle>
          <a:p>
            <a:endParaRPr/>
          </a:p>
        </p:txBody>
      </p:sp>
      <p:sp>
        <p:nvSpPr>
          <p:cNvPr id="67" name="Google Shape;67;p8"/>
          <p:cNvSpPr txBox="1">
            <a:spLocks noGrp="1"/>
          </p:cNvSpPr>
          <p:nvPr>
            <p:ph type="subTitle" idx="5"/>
          </p:nvPr>
        </p:nvSpPr>
        <p:spPr>
          <a:xfrm>
            <a:off x="3342050" y="2159520"/>
            <a:ext cx="1768800" cy="8232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1pPr>
            <a:lvl2pPr lvl="1" rtl="0">
              <a:lnSpc>
                <a:spcPct val="115000"/>
              </a:lnSpc>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2pPr>
            <a:lvl3pPr lvl="2" rtl="0">
              <a:lnSpc>
                <a:spcPct val="115000"/>
              </a:lnSpc>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3pPr>
            <a:lvl4pPr lvl="3" rtl="0">
              <a:lnSpc>
                <a:spcPct val="115000"/>
              </a:lnSpc>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4pPr>
            <a:lvl5pPr lvl="4" rtl="0">
              <a:lnSpc>
                <a:spcPct val="115000"/>
              </a:lnSpc>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5pPr>
            <a:lvl6pPr lvl="5" rtl="0">
              <a:lnSpc>
                <a:spcPct val="115000"/>
              </a:lnSpc>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6pPr>
            <a:lvl7pPr lvl="6" rtl="0">
              <a:lnSpc>
                <a:spcPct val="115000"/>
              </a:lnSpc>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7pPr>
            <a:lvl8pPr lvl="7" rtl="0">
              <a:lnSpc>
                <a:spcPct val="115000"/>
              </a:lnSpc>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8pPr>
            <a:lvl9pPr lvl="8" rtl="0">
              <a:lnSpc>
                <a:spcPct val="115000"/>
              </a:lnSpc>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9pPr>
          </a:lstStyle>
          <a:p>
            <a:endParaRPr/>
          </a:p>
        </p:txBody>
      </p:sp>
      <p:sp>
        <p:nvSpPr>
          <p:cNvPr id="68" name="Google Shape;68;p8"/>
          <p:cNvSpPr txBox="1">
            <a:spLocks noGrp="1"/>
          </p:cNvSpPr>
          <p:nvPr>
            <p:ph type="subTitle" idx="6"/>
          </p:nvPr>
        </p:nvSpPr>
        <p:spPr>
          <a:xfrm>
            <a:off x="3342050" y="3439370"/>
            <a:ext cx="1768800" cy="8232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rgbClr val="FFFFFF"/>
              </a:buClr>
              <a:buSzPts val="1400"/>
              <a:buFont typeface="Nunito Sans ExtraBold"/>
              <a:buNone/>
              <a:defRPr>
                <a:solidFill>
                  <a:srgbClr val="FFFFFF"/>
                </a:solidFill>
                <a:latin typeface="Nunito Sans ExtraBold"/>
                <a:ea typeface="Nunito Sans ExtraBold"/>
                <a:cs typeface="Nunito Sans ExtraBold"/>
                <a:sym typeface="Nunito Sans ExtraBold"/>
              </a:defRPr>
            </a:lvl1pPr>
            <a:lvl2pPr lvl="1" rtl="0">
              <a:lnSpc>
                <a:spcPct val="115000"/>
              </a:lnSpc>
              <a:spcBef>
                <a:spcPts val="0"/>
              </a:spcBef>
              <a:spcAft>
                <a:spcPts val="0"/>
              </a:spcAft>
              <a:buClr>
                <a:srgbClr val="FFFFFF"/>
              </a:buClr>
              <a:buSzPts val="1400"/>
              <a:buFont typeface="Nunito Sans"/>
              <a:buNone/>
              <a:defRPr>
                <a:solidFill>
                  <a:srgbClr val="FFFFFF"/>
                </a:solidFill>
                <a:latin typeface="Nunito Sans"/>
                <a:ea typeface="Nunito Sans"/>
                <a:cs typeface="Nunito Sans"/>
                <a:sym typeface="Nunito Sans"/>
              </a:defRPr>
            </a:lvl2pPr>
            <a:lvl3pPr lvl="2" rtl="0">
              <a:lnSpc>
                <a:spcPct val="115000"/>
              </a:lnSpc>
              <a:spcBef>
                <a:spcPts val="0"/>
              </a:spcBef>
              <a:spcAft>
                <a:spcPts val="0"/>
              </a:spcAft>
              <a:buClr>
                <a:srgbClr val="FFFFFF"/>
              </a:buClr>
              <a:buSzPts val="1400"/>
              <a:buFont typeface="Nunito Sans"/>
              <a:buNone/>
              <a:defRPr>
                <a:solidFill>
                  <a:srgbClr val="FFFFFF"/>
                </a:solidFill>
                <a:latin typeface="Nunito Sans"/>
                <a:ea typeface="Nunito Sans"/>
                <a:cs typeface="Nunito Sans"/>
                <a:sym typeface="Nunito Sans"/>
              </a:defRPr>
            </a:lvl3pPr>
            <a:lvl4pPr lvl="3" rtl="0">
              <a:lnSpc>
                <a:spcPct val="115000"/>
              </a:lnSpc>
              <a:spcBef>
                <a:spcPts val="0"/>
              </a:spcBef>
              <a:spcAft>
                <a:spcPts val="0"/>
              </a:spcAft>
              <a:buClr>
                <a:srgbClr val="FFFFFF"/>
              </a:buClr>
              <a:buSzPts val="1400"/>
              <a:buFont typeface="Nunito Sans"/>
              <a:buNone/>
              <a:defRPr>
                <a:solidFill>
                  <a:srgbClr val="FFFFFF"/>
                </a:solidFill>
                <a:latin typeface="Nunito Sans"/>
                <a:ea typeface="Nunito Sans"/>
                <a:cs typeface="Nunito Sans"/>
                <a:sym typeface="Nunito Sans"/>
              </a:defRPr>
            </a:lvl4pPr>
            <a:lvl5pPr lvl="4" rtl="0">
              <a:lnSpc>
                <a:spcPct val="115000"/>
              </a:lnSpc>
              <a:spcBef>
                <a:spcPts val="0"/>
              </a:spcBef>
              <a:spcAft>
                <a:spcPts val="0"/>
              </a:spcAft>
              <a:buClr>
                <a:srgbClr val="FFFFFF"/>
              </a:buClr>
              <a:buSzPts val="1400"/>
              <a:buFont typeface="Nunito Sans"/>
              <a:buNone/>
              <a:defRPr>
                <a:solidFill>
                  <a:srgbClr val="FFFFFF"/>
                </a:solidFill>
                <a:latin typeface="Nunito Sans"/>
                <a:ea typeface="Nunito Sans"/>
                <a:cs typeface="Nunito Sans"/>
                <a:sym typeface="Nunito Sans"/>
              </a:defRPr>
            </a:lvl5pPr>
            <a:lvl6pPr lvl="5" rtl="0">
              <a:lnSpc>
                <a:spcPct val="115000"/>
              </a:lnSpc>
              <a:spcBef>
                <a:spcPts val="0"/>
              </a:spcBef>
              <a:spcAft>
                <a:spcPts val="0"/>
              </a:spcAft>
              <a:buClr>
                <a:srgbClr val="FFFFFF"/>
              </a:buClr>
              <a:buSzPts val="1400"/>
              <a:buFont typeface="Nunito Sans"/>
              <a:buNone/>
              <a:defRPr>
                <a:solidFill>
                  <a:srgbClr val="FFFFFF"/>
                </a:solidFill>
                <a:latin typeface="Nunito Sans"/>
                <a:ea typeface="Nunito Sans"/>
                <a:cs typeface="Nunito Sans"/>
                <a:sym typeface="Nunito Sans"/>
              </a:defRPr>
            </a:lvl6pPr>
            <a:lvl7pPr lvl="6" rtl="0">
              <a:lnSpc>
                <a:spcPct val="115000"/>
              </a:lnSpc>
              <a:spcBef>
                <a:spcPts val="0"/>
              </a:spcBef>
              <a:spcAft>
                <a:spcPts val="0"/>
              </a:spcAft>
              <a:buClr>
                <a:srgbClr val="FFFFFF"/>
              </a:buClr>
              <a:buSzPts val="1400"/>
              <a:buFont typeface="Nunito Sans"/>
              <a:buNone/>
              <a:defRPr>
                <a:solidFill>
                  <a:srgbClr val="FFFFFF"/>
                </a:solidFill>
                <a:latin typeface="Nunito Sans"/>
                <a:ea typeface="Nunito Sans"/>
                <a:cs typeface="Nunito Sans"/>
                <a:sym typeface="Nunito Sans"/>
              </a:defRPr>
            </a:lvl7pPr>
            <a:lvl8pPr lvl="7" rtl="0">
              <a:lnSpc>
                <a:spcPct val="115000"/>
              </a:lnSpc>
              <a:spcBef>
                <a:spcPts val="0"/>
              </a:spcBef>
              <a:spcAft>
                <a:spcPts val="0"/>
              </a:spcAft>
              <a:buClr>
                <a:srgbClr val="FFFFFF"/>
              </a:buClr>
              <a:buSzPts val="1400"/>
              <a:buFont typeface="Nunito Sans"/>
              <a:buNone/>
              <a:defRPr>
                <a:solidFill>
                  <a:srgbClr val="FFFFFF"/>
                </a:solidFill>
                <a:latin typeface="Nunito Sans"/>
                <a:ea typeface="Nunito Sans"/>
                <a:cs typeface="Nunito Sans"/>
                <a:sym typeface="Nunito Sans"/>
              </a:defRPr>
            </a:lvl8pPr>
            <a:lvl9pPr lvl="8" rtl="0">
              <a:lnSpc>
                <a:spcPct val="115000"/>
              </a:lnSpc>
              <a:spcBef>
                <a:spcPts val="0"/>
              </a:spcBef>
              <a:spcAft>
                <a:spcPts val="0"/>
              </a:spcAft>
              <a:buClr>
                <a:srgbClr val="FFFFFF"/>
              </a:buClr>
              <a:buSzPts val="1400"/>
              <a:buFont typeface="Nunito Sans"/>
              <a:buNone/>
              <a:defRPr>
                <a:solidFill>
                  <a:srgbClr val="FFFFFF"/>
                </a:solidFill>
                <a:latin typeface="Nunito Sans"/>
                <a:ea typeface="Nunito Sans"/>
                <a:cs typeface="Nunito Sans"/>
                <a:sym typeface="Nunito Sans"/>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2 Split_Right">
  <p:cSld name="CUSTOM_3_5">
    <p:bg>
      <p:bgPr>
        <a:solidFill>
          <a:schemeClr val="lt1"/>
        </a:solidFill>
        <a:effectLst/>
      </p:bgPr>
    </p:bg>
    <p:spTree>
      <p:nvGrpSpPr>
        <p:cNvPr id="1" name="Shape 69"/>
        <p:cNvGrpSpPr/>
        <p:nvPr/>
      </p:nvGrpSpPr>
      <p:grpSpPr>
        <a:xfrm>
          <a:off x="0" y="0"/>
          <a:ext cx="0" cy="0"/>
          <a:chOff x="0" y="0"/>
          <a:chExt cx="0" cy="0"/>
        </a:xfrm>
      </p:grpSpPr>
      <p:sp>
        <p:nvSpPr>
          <p:cNvPr id="70" name="Google Shape;70;p9"/>
          <p:cNvSpPr/>
          <p:nvPr/>
        </p:nvSpPr>
        <p:spPr>
          <a:xfrm rot="10800000">
            <a:off x="6858101" y="-3750"/>
            <a:ext cx="2290500" cy="5151000"/>
          </a:xfrm>
          <a:prstGeom prst="rect">
            <a:avLst/>
          </a:prstGeom>
          <a:solidFill>
            <a:srgbClr val="003B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1" name="Google Shape;71;p9"/>
          <p:cNvPicPr preferRelativeResize="0"/>
          <p:nvPr/>
        </p:nvPicPr>
        <p:blipFill rotWithShape="1">
          <a:blip r:embed="rId2">
            <a:alphaModFix/>
          </a:blip>
          <a:srcRect l="661" r="661"/>
          <a:stretch/>
        </p:blipFill>
        <p:spPr>
          <a:xfrm>
            <a:off x="8497580" y="4510581"/>
            <a:ext cx="433726" cy="440351"/>
          </a:xfrm>
          <a:prstGeom prst="rect">
            <a:avLst/>
          </a:prstGeom>
          <a:noFill/>
          <a:ln>
            <a:noFill/>
          </a:ln>
        </p:spPr>
      </p:pic>
      <p:pic>
        <p:nvPicPr>
          <p:cNvPr id="72" name="Google Shape;72;p9"/>
          <p:cNvPicPr preferRelativeResize="0"/>
          <p:nvPr/>
        </p:nvPicPr>
        <p:blipFill rotWithShape="1">
          <a:blip r:embed="rId2">
            <a:alphaModFix/>
          </a:blip>
          <a:srcRect l="661" r="661"/>
          <a:stretch/>
        </p:blipFill>
        <p:spPr>
          <a:xfrm>
            <a:off x="8497580" y="4510581"/>
            <a:ext cx="433726" cy="440351"/>
          </a:xfrm>
          <a:prstGeom prst="rect">
            <a:avLst/>
          </a:prstGeom>
          <a:noFill/>
          <a:ln>
            <a:noFill/>
          </a:ln>
        </p:spPr>
      </p:pic>
      <p:sp>
        <p:nvSpPr>
          <p:cNvPr id="73" name="Google Shape;73;p9"/>
          <p:cNvSpPr txBox="1">
            <a:spLocks noGrp="1"/>
          </p:cNvSpPr>
          <p:nvPr>
            <p:ph type="title"/>
          </p:nvPr>
        </p:nvSpPr>
        <p:spPr>
          <a:xfrm>
            <a:off x="410400" y="1151862"/>
            <a:ext cx="5534100" cy="614700"/>
          </a:xfrm>
          <a:prstGeom prst="rect">
            <a:avLst/>
          </a:prstGeom>
        </p:spPr>
        <p:txBody>
          <a:bodyPr spcFirstLastPara="1" wrap="square" lIns="91425" tIns="0" rIns="91425" bIns="91425" anchor="t" anchorCtr="0">
            <a:noAutofit/>
          </a:bodyPr>
          <a:lstStyle>
            <a:lvl1pPr lvl="0" rtl="0">
              <a:spcBef>
                <a:spcPts val="0"/>
              </a:spcBef>
              <a:spcAft>
                <a:spcPts val="0"/>
              </a:spcAft>
              <a:buClr>
                <a:srgbClr val="000000"/>
              </a:buClr>
              <a:buSzPts val="2600"/>
              <a:buFont typeface="Nunito Sans ExtraBold"/>
              <a:buNone/>
              <a:defRPr sz="2600">
                <a:solidFill>
                  <a:srgbClr val="000000"/>
                </a:solidFill>
                <a:latin typeface="Nunito Sans ExtraBold"/>
                <a:ea typeface="Nunito Sans ExtraBold"/>
                <a:cs typeface="Nunito Sans ExtraBold"/>
                <a:sym typeface="Nunito Sans ExtraBold"/>
              </a:defRPr>
            </a:lvl1pPr>
            <a:lvl2pPr lvl="1"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2pPr>
            <a:lvl3pPr lvl="2"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3pPr>
            <a:lvl4pPr lvl="3"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4pPr>
            <a:lvl5pPr lvl="4"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5pPr>
            <a:lvl6pPr lvl="5"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6pPr>
            <a:lvl7pPr lvl="6"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7pPr>
            <a:lvl8pPr lvl="7"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8pPr>
            <a:lvl9pPr lvl="8"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9pPr>
          </a:lstStyle>
          <a:p>
            <a:endParaRPr/>
          </a:p>
        </p:txBody>
      </p:sp>
      <p:sp>
        <p:nvSpPr>
          <p:cNvPr id="74" name="Google Shape;74;p9"/>
          <p:cNvSpPr txBox="1">
            <a:spLocks noGrp="1"/>
          </p:cNvSpPr>
          <p:nvPr>
            <p:ph type="body" idx="1"/>
          </p:nvPr>
        </p:nvSpPr>
        <p:spPr>
          <a:xfrm>
            <a:off x="410400" y="1765575"/>
            <a:ext cx="5534100" cy="3378000"/>
          </a:xfrm>
          <a:prstGeom prst="rect">
            <a:avLst/>
          </a:prstGeom>
          <a:noFill/>
          <a:ln>
            <a:noFill/>
          </a:ln>
        </p:spPr>
        <p:txBody>
          <a:bodyPr spcFirstLastPara="1" wrap="square" lIns="91425" tIns="91425" rIns="91425" bIns="91425" anchor="t" anchorCtr="0">
            <a:noAutofit/>
          </a:bodyPr>
          <a:lstStyle>
            <a:lvl1pPr marL="457200" lvl="0" indent="-304800" rtl="0">
              <a:lnSpc>
                <a:spcPct val="150000"/>
              </a:lnSpc>
              <a:spcBef>
                <a:spcPts val="0"/>
              </a:spcBef>
              <a:spcAft>
                <a:spcPts val="0"/>
              </a:spcAft>
              <a:buSzPts val="1200"/>
              <a:buFont typeface="Nunito Sans Light"/>
              <a:buChar char="●"/>
              <a:defRPr sz="1200">
                <a:latin typeface="Nunito Sans Light"/>
                <a:ea typeface="Nunito Sans Light"/>
                <a:cs typeface="Nunito Sans Light"/>
                <a:sym typeface="Nunito Sans Light"/>
              </a:defRPr>
            </a:lvl1pPr>
            <a:lvl2pPr marL="914400" lvl="1" indent="-304800" rtl="0">
              <a:lnSpc>
                <a:spcPct val="150000"/>
              </a:lnSpc>
              <a:spcBef>
                <a:spcPts val="0"/>
              </a:spcBef>
              <a:spcAft>
                <a:spcPts val="0"/>
              </a:spcAft>
              <a:buSzPts val="1200"/>
              <a:buFont typeface="Nunito Sans Light"/>
              <a:buChar char="○"/>
              <a:defRPr sz="1200">
                <a:latin typeface="Nunito Sans Light"/>
                <a:ea typeface="Nunito Sans Light"/>
                <a:cs typeface="Nunito Sans Light"/>
                <a:sym typeface="Nunito Sans Light"/>
              </a:defRPr>
            </a:lvl2pPr>
            <a:lvl3pPr marL="1371600" lvl="2" indent="-298450" rtl="0">
              <a:lnSpc>
                <a:spcPct val="150000"/>
              </a:lnSpc>
              <a:spcBef>
                <a:spcPts val="0"/>
              </a:spcBef>
              <a:spcAft>
                <a:spcPts val="0"/>
              </a:spcAft>
              <a:buSzPts val="1100"/>
              <a:buFont typeface="Nunito Sans Light"/>
              <a:buChar char="■"/>
              <a:defRPr sz="1100">
                <a:latin typeface="Nunito Sans Light"/>
                <a:ea typeface="Nunito Sans Light"/>
                <a:cs typeface="Nunito Sans Light"/>
                <a:sym typeface="Nunito Sans Light"/>
              </a:defRPr>
            </a:lvl3pPr>
            <a:lvl4pPr marL="1828800" lvl="3" indent="-298450" rtl="0">
              <a:lnSpc>
                <a:spcPct val="150000"/>
              </a:lnSpc>
              <a:spcBef>
                <a:spcPts val="0"/>
              </a:spcBef>
              <a:spcAft>
                <a:spcPts val="0"/>
              </a:spcAft>
              <a:buSzPts val="1100"/>
              <a:buFont typeface="Nunito Sans Light"/>
              <a:buChar char="●"/>
              <a:defRPr sz="1100">
                <a:latin typeface="Nunito Sans Light"/>
                <a:ea typeface="Nunito Sans Light"/>
                <a:cs typeface="Nunito Sans Light"/>
                <a:sym typeface="Nunito Sans Light"/>
              </a:defRPr>
            </a:lvl4pPr>
            <a:lvl5pPr marL="2286000" lvl="4"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5pPr>
            <a:lvl6pPr marL="2743200" lvl="5"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6pPr>
            <a:lvl7pPr marL="3200400" lvl="6" indent="-279400" rtl="0">
              <a:lnSpc>
                <a:spcPct val="150000"/>
              </a:lnSpc>
              <a:spcBef>
                <a:spcPts val="0"/>
              </a:spcBef>
              <a:spcAft>
                <a:spcPts val="0"/>
              </a:spcAft>
              <a:buSzPts val="800"/>
              <a:buFont typeface="Nunito Sans Light"/>
              <a:buChar char="●"/>
              <a:defRPr sz="800">
                <a:latin typeface="Nunito Sans Light"/>
                <a:ea typeface="Nunito Sans Light"/>
                <a:cs typeface="Nunito Sans Light"/>
                <a:sym typeface="Nunito Sans Light"/>
              </a:defRPr>
            </a:lvl7pPr>
            <a:lvl8pPr marL="3657600" lvl="7" indent="-279400" rtl="0">
              <a:lnSpc>
                <a:spcPct val="150000"/>
              </a:lnSpc>
              <a:spcBef>
                <a:spcPts val="0"/>
              </a:spcBef>
              <a:spcAft>
                <a:spcPts val="0"/>
              </a:spcAft>
              <a:buSzPts val="800"/>
              <a:buFont typeface="Nunito Sans Light"/>
              <a:buChar char="○"/>
              <a:defRPr sz="800">
                <a:latin typeface="Nunito Sans Light"/>
                <a:ea typeface="Nunito Sans Light"/>
                <a:cs typeface="Nunito Sans Light"/>
                <a:sym typeface="Nunito Sans Light"/>
              </a:defRPr>
            </a:lvl8pPr>
            <a:lvl9pPr marL="4114800" lvl="8" indent="-279400" rtl="0">
              <a:lnSpc>
                <a:spcPct val="150000"/>
              </a:lnSpc>
              <a:spcBef>
                <a:spcPts val="0"/>
              </a:spcBef>
              <a:spcAft>
                <a:spcPts val="0"/>
              </a:spcAft>
              <a:buSzPts val="800"/>
              <a:buFont typeface="Nunito Sans Light"/>
              <a:buChar char="■"/>
              <a:defRPr sz="800">
                <a:latin typeface="Nunito Sans Light"/>
                <a:ea typeface="Nunito Sans Light"/>
                <a:cs typeface="Nunito Sans Light"/>
                <a:sym typeface="Nunito Sans Light"/>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2 Split_Half">
  <p:cSld name="CUSTOM_3_5_1">
    <p:bg>
      <p:bgPr>
        <a:solidFill>
          <a:schemeClr val="lt1"/>
        </a:solidFill>
        <a:effectLst/>
      </p:bgPr>
    </p:bg>
    <p:spTree>
      <p:nvGrpSpPr>
        <p:cNvPr id="1" name="Shape 75"/>
        <p:cNvGrpSpPr/>
        <p:nvPr/>
      </p:nvGrpSpPr>
      <p:grpSpPr>
        <a:xfrm>
          <a:off x="0" y="0"/>
          <a:ext cx="0" cy="0"/>
          <a:chOff x="0" y="0"/>
          <a:chExt cx="0" cy="0"/>
        </a:xfrm>
      </p:grpSpPr>
      <p:sp>
        <p:nvSpPr>
          <p:cNvPr id="76" name="Google Shape;76;p10"/>
          <p:cNvSpPr/>
          <p:nvPr/>
        </p:nvSpPr>
        <p:spPr>
          <a:xfrm rot="10800000">
            <a:off x="4581201" y="-3750"/>
            <a:ext cx="4572000" cy="5151000"/>
          </a:xfrm>
          <a:prstGeom prst="rect">
            <a:avLst/>
          </a:prstGeom>
          <a:solidFill>
            <a:srgbClr val="003B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7" name="Google Shape;77;p10"/>
          <p:cNvPicPr preferRelativeResize="0"/>
          <p:nvPr/>
        </p:nvPicPr>
        <p:blipFill rotWithShape="1">
          <a:blip r:embed="rId2">
            <a:alphaModFix/>
          </a:blip>
          <a:srcRect l="661" r="661"/>
          <a:stretch/>
        </p:blipFill>
        <p:spPr>
          <a:xfrm>
            <a:off x="8497580" y="4510581"/>
            <a:ext cx="433726" cy="440351"/>
          </a:xfrm>
          <a:prstGeom prst="rect">
            <a:avLst/>
          </a:prstGeom>
          <a:noFill/>
          <a:ln>
            <a:noFill/>
          </a:ln>
        </p:spPr>
      </p:pic>
      <p:pic>
        <p:nvPicPr>
          <p:cNvPr id="78" name="Google Shape;78;p10"/>
          <p:cNvPicPr preferRelativeResize="0"/>
          <p:nvPr/>
        </p:nvPicPr>
        <p:blipFill rotWithShape="1">
          <a:blip r:embed="rId2">
            <a:alphaModFix/>
          </a:blip>
          <a:srcRect l="661" r="661"/>
          <a:stretch/>
        </p:blipFill>
        <p:spPr>
          <a:xfrm>
            <a:off x="8497580" y="4510581"/>
            <a:ext cx="433726" cy="440351"/>
          </a:xfrm>
          <a:prstGeom prst="rect">
            <a:avLst/>
          </a:prstGeom>
          <a:noFill/>
          <a:ln>
            <a:noFill/>
          </a:ln>
        </p:spPr>
      </p:pic>
      <p:sp>
        <p:nvSpPr>
          <p:cNvPr id="79" name="Google Shape;79;p10"/>
          <p:cNvSpPr txBox="1">
            <a:spLocks noGrp="1"/>
          </p:cNvSpPr>
          <p:nvPr>
            <p:ph type="title"/>
          </p:nvPr>
        </p:nvSpPr>
        <p:spPr>
          <a:xfrm>
            <a:off x="410400" y="1153088"/>
            <a:ext cx="3471600" cy="614700"/>
          </a:xfrm>
          <a:prstGeom prst="rect">
            <a:avLst/>
          </a:prstGeom>
        </p:spPr>
        <p:txBody>
          <a:bodyPr spcFirstLastPara="1" wrap="square" lIns="91425" tIns="0" rIns="91425" bIns="91425" anchor="t" anchorCtr="0">
            <a:noAutofit/>
          </a:bodyPr>
          <a:lstStyle>
            <a:lvl1pPr lvl="0" rtl="0">
              <a:spcBef>
                <a:spcPts val="0"/>
              </a:spcBef>
              <a:spcAft>
                <a:spcPts val="0"/>
              </a:spcAft>
              <a:buClr>
                <a:srgbClr val="000000"/>
              </a:buClr>
              <a:buSzPts val="2600"/>
              <a:buFont typeface="Nunito Sans ExtraBold"/>
              <a:buNone/>
              <a:defRPr sz="2600">
                <a:solidFill>
                  <a:srgbClr val="000000"/>
                </a:solidFill>
                <a:latin typeface="Nunito Sans ExtraBold"/>
                <a:ea typeface="Nunito Sans ExtraBold"/>
                <a:cs typeface="Nunito Sans ExtraBold"/>
                <a:sym typeface="Nunito Sans ExtraBold"/>
              </a:defRPr>
            </a:lvl1pPr>
            <a:lvl2pPr lvl="1"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2pPr>
            <a:lvl3pPr lvl="2"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3pPr>
            <a:lvl4pPr lvl="3"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4pPr>
            <a:lvl5pPr lvl="4"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5pPr>
            <a:lvl6pPr lvl="5"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6pPr>
            <a:lvl7pPr lvl="6"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7pPr>
            <a:lvl8pPr lvl="7"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8pPr>
            <a:lvl9pPr lvl="8"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9pPr>
          </a:lstStyle>
          <a:p>
            <a:endParaRPr/>
          </a:p>
        </p:txBody>
      </p:sp>
      <p:sp>
        <p:nvSpPr>
          <p:cNvPr id="80" name="Google Shape;80;p10"/>
          <p:cNvSpPr txBox="1">
            <a:spLocks noGrp="1"/>
          </p:cNvSpPr>
          <p:nvPr>
            <p:ph type="body" idx="1"/>
          </p:nvPr>
        </p:nvSpPr>
        <p:spPr>
          <a:xfrm>
            <a:off x="410400" y="1766825"/>
            <a:ext cx="3471600" cy="3376800"/>
          </a:xfrm>
          <a:prstGeom prst="rect">
            <a:avLst/>
          </a:prstGeom>
          <a:noFill/>
          <a:ln>
            <a:noFill/>
          </a:ln>
        </p:spPr>
        <p:txBody>
          <a:bodyPr spcFirstLastPara="1" wrap="square" lIns="91425" tIns="91425" rIns="91425" bIns="91425" anchor="t" anchorCtr="0">
            <a:noAutofit/>
          </a:bodyPr>
          <a:lstStyle>
            <a:lvl1pPr marL="457200" lvl="0" indent="-304800" rtl="0">
              <a:lnSpc>
                <a:spcPct val="150000"/>
              </a:lnSpc>
              <a:spcBef>
                <a:spcPts val="0"/>
              </a:spcBef>
              <a:spcAft>
                <a:spcPts val="0"/>
              </a:spcAft>
              <a:buSzPts val="1200"/>
              <a:buFont typeface="Nunito Sans Light"/>
              <a:buChar char="●"/>
              <a:defRPr sz="1200">
                <a:latin typeface="Nunito Sans Light"/>
                <a:ea typeface="Nunito Sans Light"/>
                <a:cs typeface="Nunito Sans Light"/>
                <a:sym typeface="Nunito Sans Light"/>
              </a:defRPr>
            </a:lvl1pPr>
            <a:lvl2pPr marL="914400" lvl="1" indent="-304800" rtl="0">
              <a:lnSpc>
                <a:spcPct val="150000"/>
              </a:lnSpc>
              <a:spcBef>
                <a:spcPts val="0"/>
              </a:spcBef>
              <a:spcAft>
                <a:spcPts val="0"/>
              </a:spcAft>
              <a:buSzPts val="1200"/>
              <a:buFont typeface="Nunito Sans Light"/>
              <a:buChar char="○"/>
              <a:defRPr sz="1200">
                <a:latin typeface="Nunito Sans Light"/>
                <a:ea typeface="Nunito Sans Light"/>
                <a:cs typeface="Nunito Sans Light"/>
                <a:sym typeface="Nunito Sans Light"/>
              </a:defRPr>
            </a:lvl2pPr>
            <a:lvl3pPr marL="1371600" lvl="2" indent="-298450" rtl="0">
              <a:lnSpc>
                <a:spcPct val="150000"/>
              </a:lnSpc>
              <a:spcBef>
                <a:spcPts val="0"/>
              </a:spcBef>
              <a:spcAft>
                <a:spcPts val="0"/>
              </a:spcAft>
              <a:buSzPts val="1100"/>
              <a:buFont typeface="Nunito Sans Light"/>
              <a:buChar char="■"/>
              <a:defRPr sz="1100">
                <a:latin typeface="Nunito Sans Light"/>
                <a:ea typeface="Nunito Sans Light"/>
                <a:cs typeface="Nunito Sans Light"/>
                <a:sym typeface="Nunito Sans Light"/>
              </a:defRPr>
            </a:lvl3pPr>
            <a:lvl4pPr marL="1828800" lvl="3" indent="-298450" rtl="0">
              <a:lnSpc>
                <a:spcPct val="150000"/>
              </a:lnSpc>
              <a:spcBef>
                <a:spcPts val="0"/>
              </a:spcBef>
              <a:spcAft>
                <a:spcPts val="0"/>
              </a:spcAft>
              <a:buSzPts val="1100"/>
              <a:buFont typeface="Nunito Sans Light"/>
              <a:buChar char="●"/>
              <a:defRPr sz="1100">
                <a:latin typeface="Nunito Sans Light"/>
                <a:ea typeface="Nunito Sans Light"/>
                <a:cs typeface="Nunito Sans Light"/>
                <a:sym typeface="Nunito Sans Light"/>
              </a:defRPr>
            </a:lvl4pPr>
            <a:lvl5pPr marL="2286000" lvl="4"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5pPr>
            <a:lvl6pPr marL="2743200" lvl="5"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6pPr>
            <a:lvl7pPr marL="3200400" lvl="6" indent="-279400" rtl="0">
              <a:lnSpc>
                <a:spcPct val="150000"/>
              </a:lnSpc>
              <a:spcBef>
                <a:spcPts val="0"/>
              </a:spcBef>
              <a:spcAft>
                <a:spcPts val="0"/>
              </a:spcAft>
              <a:buSzPts val="800"/>
              <a:buFont typeface="Nunito Sans Light"/>
              <a:buChar char="●"/>
              <a:defRPr sz="800">
                <a:latin typeface="Nunito Sans Light"/>
                <a:ea typeface="Nunito Sans Light"/>
                <a:cs typeface="Nunito Sans Light"/>
                <a:sym typeface="Nunito Sans Light"/>
              </a:defRPr>
            </a:lvl7pPr>
            <a:lvl8pPr marL="3657600" lvl="7" indent="-279400" rtl="0">
              <a:lnSpc>
                <a:spcPct val="150000"/>
              </a:lnSpc>
              <a:spcBef>
                <a:spcPts val="0"/>
              </a:spcBef>
              <a:spcAft>
                <a:spcPts val="0"/>
              </a:spcAft>
              <a:buSzPts val="800"/>
              <a:buFont typeface="Nunito Sans Light"/>
              <a:buChar char="○"/>
              <a:defRPr sz="800">
                <a:latin typeface="Nunito Sans Light"/>
                <a:ea typeface="Nunito Sans Light"/>
                <a:cs typeface="Nunito Sans Light"/>
                <a:sym typeface="Nunito Sans Light"/>
              </a:defRPr>
            </a:lvl8pPr>
            <a:lvl9pPr marL="4114800" lvl="8" indent="-279400" rtl="0">
              <a:lnSpc>
                <a:spcPct val="150000"/>
              </a:lnSpc>
              <a:spcBef>
                <a:spcPts val="0"/>
              </a:spcBef>
              <a:spcAft>
                <a:spcPts val="0"/>
              </a:spcAft>
              <a:buSzPts val="800"/>
              <a:buFont typeface="Nunito Sans Light"/>
              <a:buChar char="■"/>
              <a:defRPr sz="800">
                <a:latin typeface="Nunito Sans Light"/>
                <a:ea typeface="Nunito Sans Light"/>
                <a:cs typeface="Nunito Sans Light"/>
                <a:sym typeface="Nunito Sans Light"/>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7" name="Google Shape;7;p1"/>
          <p:cNvSpPr txBox="1">
            <a:spLocks noGrp="1"/>
          </p:cNvSpPr>
          <p:nvPr>
            <p:ph type="title"/>
          </p:nvPr>
        </p:nvSpPr>
        <p:spPr>
          <a:xfrm>
            <a:off x="410400" y="349375"/>
            <a:ext cx="7823700" cy="614700"/>
          </a:xfrm>
          <a:prstGeom prst="rect">
            <a:avLst/>
          </a:prstGeom>
          <a:noFill/>
          <a:ln>
            <a:noFill/>
          </a:ln>
        </p:spPr>
        <p:txBody>
          <a:bodyPr spcFirstLastPara="1" wrap="square" lIns="91425" tIns="0" rIns="91425" bIns="91425" anchor="t" anchorCtr="0">
            <a:noAutofit/>
          </a:bodyPr>
          <a:lstStyle>
            <a:lvl1pPr lvl="0" rtl="0">
              <a:spcBef>
                <a:spcPts val="0"/>
              </a:spcBef>
              <a:spcAft>
                <a:spcPts val="0"/>
              </a:spcAft>
              <a:buClr>
                <a:srgbClr val="000000"/>
              </a:buClr>
              <a:buSzPts val="2600"/>
              <a:buFont typeface="Nunito Sans ExtraBold"/>
              <a:buNone/>
              <a:defRPr sz="2600">
                <a:solidFill>
                  <a:srgbClr val="000000"/>
                </a:solidFill>
                <a:latin typeface="Nunito Sans ExtraBold"/>
                <a:ea typeface="Nunito Sans ExtraBold"/>
                <a:cs typeface="Nunito Sans ExtraBold"/>
                <a:sym typeface="Nunito Sans ExtraBold"/>
              </a:defRPr>
            </a:lvl1pPr>
            <a:lvl2pPr lvl="1"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2pPr>
            <a:lvl3pPr lvl="2"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3pPr>
            <a:lvl4pPr lvl="3"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4pPr>
            <a:lvl5pPr lvl="4"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5pPr>
            <a:lvl6pPr lvl="5"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6pPr>
            <a:lvl7pPr lvl="6"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7pPr>
            <a:lvl8pPr lvl="7"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8pPr>
            <a:lvl9pPr lvl="8" rtl="0">
              <a:spcBef>
                <a:spcPts val="0"/>
              </a:spcBef>
              <a:spcAft>
                <a:spcPts val="0"/>
              </a:spcAft>
              <a:buClr>
                <a:srgbClr val="000000"/>
              </a:buClr>
              <a:buSzPts val="1400"/>
              <a:buFont typeface="Nunito Sans ExtraBold"/>
              <a:buNone/>
              <a:defRPr>
                <a:solidFill>
                  <a:srgbClr val="000000"/>
                </a:solidFill>
                <a:latin typeface="Nunito Sans ExtraBold"/>
                <a:ea typeface="Nunito Sans ExtraBold"/>
                <a:cs typeface="Nunito Sans ExtraBold"/>
                <a:sym typeface="Nunito Sans ExtraBold"/>
              </a:defRPr>
            </a:lvl9pPr>
          </a:lstStyle>
          <a:p>
            <a:endParaRPr/>
          </a:p>
        </p:txBody>
      </p:sp>
      <p:sp>
        <p:nvSpPr>
          <p:cNvPr id="8" name="Google Shape;8;p1"/>
          <p:cNvSpPr txBox="1">
            <a:spLocks noGrp="1"/>
          </p:cNvSpPr>
          <p:nvPr>
            <p:ph type="body" idx="1"/>
          </p:nvPr>
        </p:nvSpPr>
        <p:spPr>
          <a:xfrm>
            <a:off x="410400" y="963100"/>
            <a:ext cx="73614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50000"/>
              </a:lnSpc>
              <a:spcBef>
                <a:spcPts val="0"/>
              </a:spcBef>
              <a:spcAft>
                <a:spcPts val="0"/>
              </a:spcAft>
              <a:buSzPts val="1200"/>
              <a:buFont typeface="Nunito Sans Light"/>
              <a:buChar char="●"/>
              <a:defRPr sz="1200">
                <a:latin typeface="Nunito Sans Light"/>
                <a:ea typeface="Nunito Sans Light"/>
                <a:cs typeface="Nunito Sans Light"/>
                <a:sym typeface="Nunito Sans Light"/>
              </a:defRPr>
            </a:lvl1pPr>
            <a:lvl2pPr marL="914400" lvl="1" indent="-304800" rtl="0">
              <a:lnSpc>
                <a:spcPct val="150000"/>
              </a:lnSpc>
              <a:spcBef>
                <a:spcPts val="0"/>
              </a:spcBef>
              <a:spcAft>
                <a:spcPts val="0"/>
              </a:spcAft>
              <a:buSzPts val="1200"/>
              <a:buFont typeface="Nunito Sans Light"/>
              <a:buChar char="○"/>
              <a:defRPr sz="1200">
                <a:latin typeface="Nunito Sans Light"/>
                <a:ea typeface="Nunito Sans Light"/>
                <a:cs typeface="Nunito Sans Light"/>
                <a:sym typeface="Nunito Sans Light"/>
              </a:defRPr>
            </a:lvl2pPr>
            <a:lvl3pPr marL="1371600" lvl="2" indent="-298450" rtl="0">
              <a:lnSpc>
                <a:spcPct val="150000"/>
              </a:lnSpc>
              <a:spcBef>
                <a:spcPts val="0"/>
              </a:spcBef>
              <a:spcAft>
                <a:spcPts val="0"/>
              </a:spcAft>
              <a:buSzPts val="1100"/>
              <a:buFont typeface="Nunito Sans Light"/>
              <a:buChar char="■"/>
              <a:defRPr sz="1100">
                <a:latin typeface="Nunito Sans Light"/>
                <a:ea typeface="Nunito Sans Light"/>
                <a:cs typeface="Nunito Sans Light"/>
                <a:sym typeface="Nunito Sans Light"/>
              </a:defRPr>
            </a:lvl3pPr>
            <a:lvl4pPr marL="1828800" lvl="3" indent="-298450" rtl="0">
              <a:lnSpc>
                <a:spcPct val="150000"/>
              </a:lnSpc>
              <a:spcBef>
                <a:spcPts val="0"/>
              </a:spcBef>
              <a:spcAft>
                <a:spcPts val="0"/>
              </a:spcAft>
              <a:buSzPts val="1100"/>
              <a:buFont typeface="Nunito Sans Light"/>
              <a:buChar char="●"/>
              <a:defRPr sz="1100">
                <a:latin typeface="Nunito Sans Light"/>
                <a:ea typeface="Nunito Sans Light"/>
                <a:cs typeface="Nunito Sans Light"/>
                <a:sym typeface="Nunito Sans Light"/>
              </a:defRPr>
            </a:lvl4pPr>
            <a:lvl5pPr marL="2286000" lvl="4"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5pPr>
            <a:lvl6pPr marL="2743200" lvl="5" indent="-292100" rtl="0">
              <a:lnSpc>
                <a:spcPct val="150000"/>
              </a:lnSpc>
              <a:spcBef>
                <a:spcPts val="0"/>
              </a:spcBef>
              <a:spcAft>
                <a:spcPts val="0"/>
              </a:spcAft>
              <a:buSzPts val="1000"/>
              <a:buFont typeface="Nunito Sans Light"/>
              <a:buChar char="■"/>
              <a:defRPr sz="1000">
                <a:latin typeface="Nunito Sans Light"/>
                <a:ea typeface="Nunito Sans Light"/>
                <a:cs typeface="Nunito Sans Light"/>
                <a:sym typeface="Nunito Sans Light"/>
              </a:defRPr>
            </a:lvl6pPr>
            <a:lvl7pPr marL="3200400" lvl="6" indent="-279400" rtl="0">
              <a:lnSpc>
                <a:spcPct val="150000"/>
              </a:lnSpc>
              <a:spcBef>
                <a:spcPts val="0"/>
              </a:spcBef>
              <a:spcAft>
                <a:spcPts val="0"/>
              </a:spcAft>
              <a:buSzPts val="800"/>
              <a:buFont typeface="Nunito Sans Light"/>
              <a:buChar char="●"/>
              <a:defRPr sz="800">
                <a:latin typeface="Nunito Sans Light"/>
                <a:ea typeface="Nunito Sans Light"/>
                <a:cs typeface="Nunito Sans Light"/>
                <a:sym typeface="Nunito Sans Light"/>
              </a:defRPr>
            </a:lvl7pPr>
            <a:lvl8pPr marL="3657600" lvl="7" indent="-279400" rtl="0">
              <a:lnSpc>
                <a:spcPct val="150000"/>
              </a:lnSpc>
              <a:spcBef>
                <a:spcPts val="0"/>
              </a:spcBef>
              <a:spcAft>
                <a:spcPts val="0"/>
              </a:spcAft>
              <a:buSzPts val="800"/>
              <a:buFont typeface="Nunito Sans Light"/>
              <a:buChar char="○"/>
              <a:defRPr sz="800">
                <a:latin typeface="Nunito Sans Light"/>
                <a:ea typeface="Nunito Sans Light"/>
                <a:cs typeface="Nunito Sans Light"/>
                <a:sym typeface="Nunito Sans Light"/>
              </a:defRPr>
            </a:lvl8pPr>
            <a:lvl9pPr marL="4114800" lvl="8" indent="-279400" rtl="0">
              <a:lnSpc>
                <a:spcPct val="150000"/>
              </a:lnSpc>
              <a:spcBef>
                <a:spcPts val="0"/>
              </a:spcBef>
              <a:spcAft>
                <a:spcPts val="0"/>
              </a:spcAft>
              <a:buSzPts val="800"/>
              <a:buFont typeface="Nunito Sans Light"/>
              <a:buChar char="■"/>
              <a:defRPr sz="800">
                <a:latin typeface="Nunito Sans Light"/>
                <a:ea typeface="Nunito Sans Light"/>
                <a:cs typeface="Nunito Sans Light"/>
                <a:sym typeface="Nunito Sa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hyperlink" Target="https://l.workplace.com/l.php?u=https%3A%2F%2Fbooking.fls.jetbrains.com%2F&amp;h=AT2li89suFzW_wrn3JRImbevdY_MgvyDh0FyXUT_zZko6Epxqemrvw4j-xNHLmT8FEOzYr307tvZKjIzKqOoTGQLzmX4OpT_MWEUbGb1WaOu0CXACNPD2H7q-tSIAWixKK7BXI1HmzdeiW3Ao0nORbCytbrrsAbnSpTCSa_HUpxbDGc0y9c&amp;__tn__=-UK-R&amp;c%5B0%5D=AT0X7jgb8Jk0qLS1crf4UwdzLT6t3F44-M40W4sKVEymOHiYMurYaQ6zVQ1F5_z11CnWoh1gXjmQVnl6LouLscC3usIpFI1oDmy8xM69mPjpr2onV8BzGYZQcwTRmFDCBh_TZPIV0D6koWwSyHLpC5wIZe3XO02L1poT7ZY"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hyperlink" Target="https://passport.booking.com/policy/1023903"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lab.booking.com/core/main/tree/trunk/"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passport.booking.com/policy/1020593" TargetMode="External"/><Relationship Id="rId4" Type="http://schemas.openxmlformats.org/officeDocument/2006/relationships/hyperlink" Target="https://gitlab.booking.com/core/main/tree/trunk/apps/provdash"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onekvm.prod.booking.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rbac.support.booking.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s://rbac.support.booking.com/"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passport.booking.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flog.booking.com/?last-checked=1&amp;last-minutes=60&amp;persona=provdash&amp;show_timeline=bar"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hyperlink" Target="https://wiki.booking.com/display/PP/Deploy+Provdash+to+Production" TargetMode="External"/><Relationship Id="rId4" Type="http://schemas.openxmlformats.org/officeDocument/2006/relationships/hyperlink" Target="https://grafana.booking.com/dashboard/db/web-servers-landweg?var-role=provdash&amp;var-persona=provdash&amp;var-tag=provdash"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3B95"/>
        </a:solidFill>
        <a:effectLst/>
      </p:bgPr>
    </p:bg>
    <p:spTree>
      <p:nvGrpSpPr>
        <p:cNvPr id="1" name="Shape 155"/>
        <p:cNvGrpSpPr/>
        <p:nvPr/>
      </p:nvGrpSpPr>
      <p:grpSpPr>
        <a:xfrm>
          <a:off x="0" y="0"/>
          <a:ext cx="0" cy="0"/>
          <a:chOff x="0" y="0"/>
          <a:chExt cx="0" cy="0"/>
        </a:xfrm>
      </p:grpSpPr>
      <p:sp>
        <p:nvSpPr>
          <p:cNvPr id="156" name="Google Shape;156;p28"/>
          <p:cNvSpPr txBox="1">
            <a:spLocks noGrp="1"/>
          </p:cNvSpPr>
          <p:nvPr>
            <p:ph type="subTitle" idx="1"/>
          </p:nvPr>
        </p:nvSpPr>
        <p:spPr>
          <a:xfrm>
            <a:off x="598325" y="3909800"/>
            <a:ext cx="5313900" cy="63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Jumbish Jain</a:t>
            </a:r>
            <a:endParaRPr dirty="0"/>
          </a:p>
          <a:p>
            <a:pPr marL="0" lvl="0" indent="0" algn="l" rtl="0">
              <a:spcBef>
                <a:spcPts val="0"/>
              </a:spcBef>
              <a:spcAft>
                <a:spcPts val="0"/>
              </a:spcAft>
              <a:buNone/>
            </a:pPr>
            <a:r>
              <a:rPr lang="en" dirty="0"/>
              <a:t>Provider Experience &amp; Tooling Team</a:t>
            </a:r>
            <a:endParaRPr dirty="0"/>
          </a:p>
          <a:p>
            <a:pPr marL="0" lvl="0" indent="0" algn="l" rtl="0">
              <a:spcBef>
                <a:spcPts val="0"/>
              </a:spcBef>
              <a:spcAft>
                <a:spcPts val="0"/>
              </a:spcAft>
              <a:buNone/>
            </a:pPr>
            <a:endParaRPr dirty="0"/>
          </a:p>
        </p:txBody>
      </p:sp>
      <p:sp>
        <p:nvSpPr>
          <p:cNvPr id="157" name="Google Shape;157;p28"/>
          <p:cNvSpPr txBox="1">
            <a:spLocks noGrp="1"/>
          </p:cNvSpPr>
          <p:nvPr>
            <p:ph type="title"/>
          </p:nvPr>
        </p:nvSpPr>
        <p:spPr>
          <a:xfrm>
            <a:off x="598325" y="2421950"/>
            <a:ext cx="5313900" cy="1484100"/>
          </a:xfrm>
          <a:prstGeom prst="rect">
            <a:avLst/>
          </a:prstGeom>
        </p:spPr>
        <p:txBody>
          <a:bodyPr spcFirstLastPara="1" wrap="square" lIns="91425" tIns="0" rIns="91425" bIns="91425" anchor="b" anchorCtr="0">
            <a:noAutofit/>
          </a:bodyPr>
          <a:lstStyle/>
          <a:p>
            <a:pPr marL="0" lvl="0" indent="0" algn="l" rtl="0">
              <a:spcBef>
                <a:spcPts val="0"/>
              </a:spcBef>
              <a:spcAft>
                <a:spcPts val="0"/>
              </a:spcAft>
              <a:buNone/>
            </a:pPr>
            <a:r>
              <a:rPr lang="en" dirty="0"/>
              <a:t>Internal Analysis on Bugs</a:t>
            </a:r>
            <a:endParaRPr dirty="0"/>
          </a:p>
        </p:txBody>
      </p:sp>
      <p:sp>
        <p:nvSpPr>
          <p:cNvPr id="158" name="Google Shape;158;p28"/>
          <p:cNvSpPr txBox="1"/>
          <p:nvPr/>
        </p:nvSpPr>
        <p:spPr>
          <a:xfrm>
            <a:off x="724025" y="2013500"/>
            <a:ext cx="1514100" cy="404700"/>
          </a:xfrm>
          <a:prstGeom prst="rect">
            <a:avLst/>
          </a:prstGeom>
          <a:solidFill>
            <a:srgbClr val="FFB7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solidFill>
                  <a:srgbClr val="003B95"/>
                </a:solidFill>
                <a:latin typeface="Nunito Sans"/>
                <a:ea typeface="Nunito Sans"/>
                <a:cs typeface="Nunito Sans"/>
                <a:sym typeface="Nunito Sans"/>
              </a:rPr>
              <a:t>VERSION 1.0</a:t>
            </a:r>
            <a:endParaRPr sz="800" b="1">
              <a:solidFill>
                <a:srgbClr val="003B95"/>
              </a:solidFill>
              <a:latin typeface="Nunito Sans"/>
              <a:ea typeface="Nunito Sans"/>
              <a:cs typeface="Nunito Sans"/>
              <a:sym typeface="Nunito Sans"/>
            </a:endParaRPr>
          </a:p>
        </p:txBody>
      </p:sp>
      <p:sp>
        <p:nvSpPr>
          <p:cNvPr id="159" name="Google Shape;159;p28"/>
          <p:cNvSpPr txBox="1">
            <a:spLocks noGrp="1"/>
          </p:cNvSpPr>
          <p:nvPr>
            <p:ph type="subTitle" idx="1"/>
          </p:nvPr>
        </p:nvSpPr>
        <p:spPr>
          <a:xfrm>
            <a:off x="616350" y="4751725"/>
            <a:ext cx="7911300" cy="28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00">
                <a:solidFill>
                  <a:srgbClr val="FFFFFF"/>
                </a:solidFill>
                <a:latin typeface="Nunito Sans"/>
                <a:ea typeface="Nunito Sans"/>
                <a:cs typeface="Nunito Sans"/>
                <a:sym typeface="Nunito Sans"/>
              </a:rPr>
              <a:t>Copyright © 1996-2023 Booking.com. All rights reserved.  All references to “Booking.com”, including any mention of “us”, “we” and “our” refer to Booking.com BV, the company behind Booking.com™</a:t>
            </a:r>
            <a:endParaRPr sz="500">
              <a:solidFill>
                <a:srgbClr val="FFFFFF"/>
              </a:solidFill>
              <a:latin typeface="Nunito Sans"/>
              <a:ea typeface="Nunito Sans"/>
              <a:cs typeface="Nunito Sans"/>
              <a:sym typeface="Nuni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7"/>
          <p:cNvSpPr txBox="1">
            <a:spLocks noGrp="1"/>
          </p:cNvSpPr>
          <p:nvPr>
            <p:ph type="title"/>
          </p:nvPr>
        </p:nvSpPr>
        <p:spPr>
          <a:xfrm>
            <a:off x="410400" y="349375"/>
            <a:ext cx="8493900" cy="614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highlight>
                  <a:srgbClr val="FFFFFF"/>
                </a:highlight>
              </a:rPr>
              <a:t>Intellij Licence</a:t>
            </a:r>
            <a:endParaRPr sz="2200"/>
          </a:p>
        </p:txBody>
      </p:sp>
      <p:sp>
        <p:nvSpPr>
          <p:cNvPr id="223" name="Google Shape;223;p37"/>
          <p:cNvSpPr txBox="1">
            <a:spLocks noGrp="1"/>
          </p:cNvSpPr>
          <p:nvPr>
            <p:ph type="body" idx="1"/>
          </p:nvPr>
        </p:nvSpPr>
        <p:spPr>
          <a:xfrm>
            <a:off x="411000" y="863550"/>
            <a:ext cx="7980300" cy="4280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900"/>
          </a:p>
          <a:p>
            <a:pPr marL="457200" lvl="0" indent="-304800" algn="l" rtl="0">
              <a:lnSpc>
                <a:spcPct val="115000"/>
              </a:lnSpc>
              <a:spcBef>
                <a:spcPts val="1000"/>
              </a:spcBef>
              <a:spcAft>
                <a:spcPts val="0"/>
              </a:spcAft>
              <a:buClr>
                <a:srgbClr val="050505"/>
              </a:buClr>
              <a:buSzPts val="1200"/>
              <a:buFont typeface="Nunito Sans"/>
              <a:buAutoNum type="arabicPeriod"/>
            </a:pPr>
            <a:r>
              <a:rPr lang="en">
                <a:solidFill>
                  <a:srgbClr val="050505"/>
                </a:solidFill>
                <a:highlight>
                  <a:srgbClr val="FFFFFF"/>
                </a:highlight>
                <a:latin typeface="Nunito Sans"/>
                <a:ea typeface="Nunito Sans"/>
                <a:cs typeface="Nunito Sans"/>
                <a:sym typeface="Nunito Sans"/>
              </a:rPr>
              <a:t>Go to </a:t>
            </a:r>
            <a:r>
              <a:rPr lang="en">
                <a:solidFill>
                  <a:schemeClr val="hlink"/>
                </a:solidFill>
                <a:highlight>
                  <a:srgbClr val="FFFFFF"/>
                </a:highlight>
                <a:uFill>
                  <a:noFill/>
                </a:uFill>
                <a:latin typeface="Nunito Sans"/>
                <a:ea typeface="Nunito Sans"/>
                <a:cs typeface="Nunito Sans"/>
                <a:sym typeface="Nunito Sans"/>
                <a:hlinkClick r:id="rId3"/>
              </a:rPr>
              <a:t>https://booking.fls.jetbrains.com</a:t>
            </a:r>
            <a:r>
              <a:rPr lang="en">
                <a:solidFill>
                  <a:srgbClr val="050505"/>
                </a:solidFill>
                <a:highlight>
                  <a:srgbClr val="FFFFFF"/>
                </a:highlight>
                <a:latin typeface="Nunito Sans"/>
                <a:ea typeface="Nunito Sans"/>
                <a:cs typeface="Nunito Sans"/>
                <a:sym typeface="Nunito Sans"/>
              </a:rPr>
              <a:t> and log in via Okta.</a:t>
            </a:r>
            <a:br>
              <a:rPr lang="en">
                <a:solidFill>
                  <a:srgbClr val="050505"/>
                </a:solidFill>
                <a:highlight>
                  <a:srgbClr val="FFFFFF"/>
                </a:highlight>
                <a:latin typeface="Nunito Sans"/>
                <a:ea typeface="Nunito Sans"/>
                <a:cs typeface="Nunito Sans"/>
                <a:sym typeface="Nunito Sans"/>
              </a:rPr>
            </a:br>
            <a:r>
              <a:rPr lang="en">
                <a:solidFill>
                  <a:srgbClr val="050505"/>
                </a:solidFill>
                <a:highlight>
                  <a:srgbClr val="FFFFFF"/>
                </a:highlight>
                <a:latin typeface="Nunito Sans"/>
                <a:ea typeface="Nunito Sans"/>
                <a:cs typeface="Nunito Sans"/>
                <a:sym typeface="Nunito Sans"/>
              </a:rPr>
              <a:t>[*] In case you are not allowed to log in, request access to this</a:t>
            </a:r>
            <a:r>
              <a:rPr lang="en">
                <a:solidFill>
                  <a:schemeClr val="hlink"/>
                </a:solidFill>
                <a:highlight>
                  <a:srgbClr val="FFFFFF"/>
                </a:highlight>
                <a:uFill>
                  <a:noFill/>
                </a:uFill>
                <a:latin typeface="Nunito Sans"/>
                <a:ea typeface="Nunito Sans"/>
                <a:cs typeface="Nunito Sans"/>
                <a:sym typeface="Nunito Sans"/>
                <a:hlinkClick r:id="rId4"/>
              </a:rPr>
              <a:t> Passport</a:t>
            </a:r>
            <a:r>
              <a:rPr lang="en">
                <a:solidFill>
                  <a:srgbClr val="050505"/>
                </a:solidFill>
                <a:highlight>
                  <a:srgbClr val="FFFFFF"/>
                </a:highlight>
                <a:latin typeface="Nunito Sans"/>
                <a:ea typeface="Nunito Sans"/>
                <a:cs typeface="Nunito Sans"/>
                <a:sym typeface="Nunito Sans"/>
              </a:rPr>
              <a:t> policy. </a:t>
            </a:r>
            <a:endParaRPr>
              <a:solidFill>
                <a:srgbClr val="050505"/>
              </a:solidFill>
              <a:highlight>
                <a:srgbClr val="FFFFFF"/>
              </a:highlight>
              <a:latin typeface="Nunito Sans"/>
              <a:ea typeface="Nunito Sans"/>
              <a:cs typeface="Nunito Sans"/>
              <a:sym typeface="Nunito Sans"/>
            </a:endParaRPr>
          </a:p>
          <a:p>
            <a:pPr marL="457200" lvl="0" indent="0" algn="l" rtl="0">
              <a:lnSpc>
                <a:spcPct val="115000"/>
              </a:lnSpc>
              <a:spcBef>
                <a:spcPts val="600"/>
              </a:spcBef>
              <a:spcAft>
                <a:spcPts val="0"/>
              </a:spcAft>
              <a:buNone/>
            </a:pPr>
            <a:endParaRPr>
              <a:solidFill>
                <a:srgbClr val="050505"/>
              </a:solidFill>
              <a:highlight>
                <a:srgbClr val="FFFFFF"/>
              </a:highlight>
              <a:latin typeface="Nunito Sans"/>
              <a:ea typeface="Nunito Sans"/>
              <a:cs typeface="Nunito Sans"/>
              <a:sym typeface="Nunito Sans"/>
            </a:endParaRPr>
          </a:p>
          <a:p>
            <a:pPr marL="457200" lvl="0" indent="-304800" algn="l" rtl="0">
              <a:lnSpc>
                <a:spcPct val="115000"/>
              </a:lnSpc>
              <a:spcBef>
                <a:spcPts val="600"/>
              </a:spcBef>
              <a:spcAft>
                <a:spcPts val="0"/>
              </a:spcAft>
              <a:buClr>
                <a:srgbClr val="050505"/>
              </a:buClr>
              <a:buSzPts val="1200"/>
              <a:buFont typeface="Nunito Sans"/>
              <a:buAutoNum type="arabicPeriod"/>
            </a:pPr>
            <a:r>
              <a:rPr lang="en">
                <a:solidFill>
                  <a:srgbClr val="050505"/>
                </a:solidFill>
                <a:highlight>
                  <a:srgbClr val="FFFFFF"/>
                </a:highlight>
                <a:latin typeface="Nunito Sans"/>
                <a:ea typeface="Nunito Sans"/>
                <a:cs typeface="Nunito Sans"/>
                <a:sym typeface="Nunito Sans"/>
              </a:rPr>
              <a:t>On your IDE, when prompted to add a license, use the "License Server" option and input the same URL in the text box. Click "Activate". You may be asked to "initiate authorization procedure", follow the instructions</a:t>
            </a:r>
            <a:endParaRPr>
              <a:solidFill>
                <a:srgbClr val="050505"/>
              </a:solidFill>
              <a:highlight>
                <a:srgbClr val="FFFFFF"/>
              </a:highlight>
              <a:latin typeface="Nunito Sans"/>
              <a:ea typeface="Nunito Sans"/>
              <a:cs typeface="Nunito Sans"/>
              <a:sym typeface="Nunito Sans"/>
            </a:endParaRPr>
          </a:p>
          <a:p>
            <a:pPr marL="457200" lvl="0" indent="0" algn="l" rtl="0">
              <a:lnSpc>
                <a:spcPct val="115000"/>
              </a:lnSpc>
              <a:spcBef>
                <a:spcPts val="600"/>
              </a:spcBef>
              <a:spcAft>
                <a:spcPts val="0"/>
              </a:spcAft>
              <a:buNone/>
            </a:pPr>
            <a:endParaRPr>
              <a:solidFill>
                <a:srgbClr val="050505"/>
              </a:solidFill>
              <a:highlight>
                <a:srgbClr val="FFFFFF"/>
              </a:highlight>
              <a:latin typeface="Nunito Sans"/>
              <a:ea typeface="Nunito Sans"/>
              <a:cs typeface="Nunito Sans"/>
              <a:sym typeface="Nunito Sans"/>
            </a:endParaRPr>
          </a:p>
          <a:p>
            <a:pPr marL="457200" lvl="0" indent="0" algn="l" rtl="0">
              <a:lnSpc>
                <a:spcPct val="115000"/>
              </a:lnSpc>
              <a:spcBef>
                <a:spcPts val="600"/>
              </a:spcBef>
              <a:spcAft>
                <a:spcPts val="0"/>
              </a:spcAft>
              <a:buNone/>
            </a:pPr>
            <a:r>
              <a:rPr lang="en">
                <a:solidFill>
                  <a:srgbClr val="050505"/>
                </a:solidFill>
                <a:highlight>
                  <a:srgbClr val="FFFFFF"/>
                </a:highlight>
                <a:latin typeface="Nunito Sans"/>
                <a:ea typeface="Nunito Sans"/>
                <a:cs typeface="Nunito Sans"/>
                <a:sym typeface="Nunito Sans"/>
              </a:rPr>
              <a:t>.</a:t>
            </a:r>
            <a:endParaRPr>
              <a:solidFill>
                <a:srgbClr val="050505"/>
              </a:solidFill>
              <a:highlight>
                <a:srgbClr val="FFFFFF"/>
              </a:highlight>
              <a:latin typeface="Nunito Sans"/>
              <a:ea typeface="Nunito Sans"/>
              <a:cs typeface="Nunito Sans"/>
              <a:sym typeface="Nunito Sans"/>
            </a:endParaRPr>
          </a:p>
          <a:p>
            <a:pPr marL="457200" lvl="0" indent="0" algn="l" rtl="0">
              <a:lnSpc>
                <a:spcPct val="115000"/>
              </a:lnSpc>
              <a:spcBef>
                <a:spcPts val="600"/>
              </a:spcBef>
              <a:spcAft>
                <a:spcPts val="1000"/>
              </a:spcAft>
              <a:buNone/>
            </a:pPr>
            <a:endParaRPr sz="900"/>
          </a:p>
        </p:txBody>
      </p:sp>
      <p:pic>
        <p:nvPicPr>
          <p:cNvPr id="224" name="Google Shape;224;p37"/>
          <p:cNvPicPr preferRelativeResize="0"/>
          <p:nvPr/>
        </p:nvPicPr>
        <p:blipFill rotWithShape="1">
          <a:blip r:embed="rId5">
            <a:alphaModFix/>
          </a:blip>
          <a:srcRect b="41799"/>
          <a:stretch/>
        </p:blipFill>
        <p:spPr>
          <a:xfrm>
            <a:off x="1739325" y="2720150"/>
            <a:ext cx="5836051" cy="2011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28"/>
        <p:cNvGrpSpPr/>
        <p:nvPr/>
      </p:nvGrpSpPr>
      <p:grpSpPr>
        <a:xfrm>
          <a:off x="0" y="0"/>
          <a:ext cx="0" cy="0"/>
          <a:chOff x="0" y="0"/>
          <a:chExt cx="0" cy="0"/>
        </a:xfrm>
      </p:grpSpPr>
      <p:sp>
        <p:nvSpPr>
          <p:cNvPr id="229" name="Google Shape;229;p38"/>
          <p:cNvSpPr txBox="1"/>
          <p:nvPr/>
        </p:nvSpPr>
        <p:spPr>
          <a:xfrm>
            <a:off x="1625700" y="2195400"/>
            <a:ext cx="5892600" cy="752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400">
                <a:latin typeface="Nunito Sans ExtraBold"/>
                <a:ea typeface="Nunito Sans ExtraBold"/>
                <a:cs typeface="Nunito Sans ExtraBold"/>
                <a:sym typeface="Nunito Sans ExtraBold"/>
              </a:rPr>
              <a:t>Thank you!</a:t>
            </a:r>
            <a:endParaRPr sz="4400">
              <a:latin typeface="Nunito Sans ExtraBold"/>
              <a:ea typeface="Nunito Sans ExtraBold"/>
              <a:cs typeface="Nunito Sans ExtraBold"/>
              <a:sym typeface="Nunito Sans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3"/>
        <p:cNvGrpSpPr/>
        <p:nvPr/>
      </p:nvGrpSpPr>
      <p:grpSpPr>
        <a:xfrm>
          <a:off x="0" y="0"/>
          <a:ext cx="0" cy="0"/>
          <a:chOff x="0" y="0"/>
          <a:chExt cx="0" cy="0"/>
        </a:xfrm>
      </p:grpSpPr>
      <p:sp>
        <p:nvSpPr>
          <p:cNvPr id="164" name="Google Shape;164;p29"/>
          <p:cNvSpPr txBox="1">
            <a:spLocks noGrp="1"/>
          </p:cNvSpPr>
          <p:nvPr>
            <p:ph type="title"/>
          </p:nvPr>
        </p:nvSpPr>
        <p:spPr>
          <a:xfrm>
            <a:off x="476350" y="435550"/>
            <a:ext cx="7823700" cy="614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AGENDA</a:t>
            </a:r>
            <a:endParaRPr/>
          </a:p>
        </p:txBody>
      </p:sp>
      <p:sp>
        <p:nvSpPr>
          <p:cNvPr id="165" name="Google Shape;165;p29"/>
          <p:cNvSpPr txBox="1">
            <a:spLocks noGrp="1"/>
          </p:cNvSpPr>
          <p:nvPr>
            <p:ph type="body" idx="1"/>
          </p:nvPr>
        </p:nvSpPr>
        <p:spPr>
          <a:xfrm>
            <a:off x="591750" y="1050250"/>
            <a:ext cx="7239000" cy="30051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100"/>
              </a:spcBef>
              <a:spcAft>
                <a:spcPts val="0"/>
              </a:spcAft>
              <a:buClr>
                <a:srgbClr val="3C4043"/>
              </a:buClr>
              <a:buSzPts val="1200"/>
              <a:buFont typeface="Roboto"/>
              <a:buChar char="●"/>
            </a:pPr>
            <a:r>
              <a:rPr lang="en">
                <a:solidFill>
                  <a:srgbClr val="3C4043"/>
                </a:solidFill>
                <a:highlight>
                  <a:srgbClr val="FFFFFF"/>
                </a:highlight>
                <a:latin typeface="Roboto"/>
                <a:ea typeface="Roboto"/>
                <a:cs typeface="Roboto"/>
                <a:sym typeface="Roboto"/>
              </a:rPr>
              <a:t>Git repo</a:t>
            </a:r>
            <a:endParaRPr>
              <a:solidFill>
                <a:srgbClr val="3C4043"/>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3C4043"/>
              </a:buClr>
              <a:buSzPts val="1200"/>
              <a:buFont typeface="Roboto"/>
              <a:buChar char="●"/>
            </a:pPr>
            <a:r>
              <a:rPr lang="en">
                <a:solidFill>
                  <a:srgbClr val="3C4043"/>
                </a:solidFill>
                <a:highlight>
                  <a:srgbClr val="FFFFFF"/>
                </a:highlight>
                <a:latin typeface="Roboto"/>
                <a:ea typeface="Roboto"/>
                <a:cs typeface="Roboto"/>
                <a:sym typeface="Roboto"/>
              </a:rPr>
              <a:t>KVM /Environments </a:t>
            </a:r>
            <a:endParaRPr>
              <a:solidFill>
                <a:srgbClr val="3C4043"/>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3C4043"/>
              </a:buClr>
              <a:buSzPts val="1200"/>
              <a:buFont typeface="Roboto"/>
              <a:buChar char="●"/>
            </a:pPr>
            <a:r>
              <a:rPr lang="en">
                <a:solidFill>
                  <a:srgbClr val="3C4043"/>
                </a:solidFill>
                <a:highlight>
                  <a:srgbClr val="FFFFFF"/>
                </a:highlight>
                <a:latin typeface="Roboto"/>
                <a:ea typeface="Roboto"/>
                <a:cs typeface="Roboto"/>
                <a:sym typeface="Roboto"/>
              </a:rPr>
              <a:t>RBAC / Passport</a:t>
            </a:r>
            <a:endParaRPr>
              <a:solidFill>
                <a:srgbClr val="3C4043"/>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3C4043"/>
              </a:buClr>
              <a:buSzPts val="1200"/>
              <a:buFont typeface="Roboto"/>
              <a:buChar char="●"/>
            </a:pPr>
            <a:r>
              <a:rPr lang="en">
                <a:solidFill>
                  <a:srgbClr val="3C4043"/>
                </a:solidFill>
                <a:highlight>
                  <a:srgbClr val="FFFFFF"/>
                </a:highlight>
                <a:latin typeface="Roboto"/>
                <a:ea typeface="Roboto"/>
                <a:cs typeface="Roboto"/>
                <a:sym typeface="Roboto"/>
              </a:rPr>
              <a:t>Rollouts</a:t>
            </a:r>
            <a:endParaRPr>
              <a:solidFill>
                <a:srgbClr val="3C4043"/>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3C4043"/>
              </a:buClr>
              <a:buSzPts val="1200"/>
              <a:buFont typeface="Roboto"/>
              <a:buChar char="●"/>
            </a:pPr>
            <a:r>
              <a:rPr lang="en">
                <a:solidFill>
                  <a:srgbClr val="3C4043"/>
                </a:solidFill>
                <a:highlight>
                  <a:srgbClr val="FFFFFF"/>
                </a:highlight>
                <a:latin typeface="Roboto"/>
                <a:ea typeface="Roboto"/>
                <a:cs typeface="Roboto"/>
                <a:sym typeface="Roboto"/>
              </a:rPr>
              <a:t>DB Tool Configuration</a:t>
            </a:r>
            <a:endParaRPr>
              <a:solidFill>
                <a:srgbClr val="3C4043"/>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3C4043"/>
              </a:buClr>
              <a:buSzPts val="1200"/>
              <a:buFont typeface="Roboto"/>
              <a:buChar char="●"/>
            </a:pPr>
            <a:r>
              <a:rPr lang="en">
                <a:solidFill>
                  <a:srgbClr val="3C4043"/>
                </a:solidFill>
                <a:highlight>
                  <a:srgbClr val="FFFFFF"/>
                </a:highlight>
                <a:latin typeface="Roboto"/>
                <a:ea typeface="Roboto"/>
                <a:cs typeface="Roboto"/>
                <a:sym typeface="Roboto"/>
              </a:rPr>
              <a:t>Intellij license version</a:t>
            </a:r>
            <a:endParaRPr>
              <a:solidFill>
                <a:srgbClr val="3C4043"/>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3C4043"/>
              </a:buClr>
              <a:buSzPts val="1200"/>
              <a:buFont typeface="Roboto"/>
              <a:buChar char="●"/>
            </a:pPr>
            <a:r>
              <a:rPr lang="en">
                <a:solidFill>
                  <a:srgbClr val="3C4043"/>
                </a:solidFill>
                <a:highlight>
                  <a:srgbClr val="FFFFFF"/>
                </a:highlight>
                <a:latin typeface="Roboto"/>
                <a:ea typeface="Roboto"/>
                <a:cs typeface="Roboto"/>
                <a:sym typeface="Roboto"/>
              </a:rPr>
              <a:t>Service Directory</a:t>
            </a:r>
            <a:endParaRPr>
              <a:solidFill>
                <a:srgbClr val="3C4043"/>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3C4043"/>
              </a:buClr>
              <a:buSzPts val="1200"/>
              <a:buFont typeface="Roboto"/>
              <a:buChar char="●"/>
            </a:pPr>
            <a:r>
              <a:rPr lang="en">
                <a:solidFill>
                  <a:srgbClr val="3C4043"/>
                </a:solidFill>
                <a:highlight>
                  <a:srgbClr val="FFFFFF"/>
                </a:highlight>
                <a:latin typeface="Roboto"/>
                <a:ea typeface="Roboto"/>
                <a:cs typeface="Roboto"/>
                <a:sym typeface="Roboto"/>
              </a:rPr>
              <a:t>Flog/Elastic Search</a:t>
            </a:r>
            <a:endParaRPr>
              <a:solidFill>
                <a:srgbClr val="3C4043"/>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3C4043"/>
              </a:buClr>
              <a:buSzPts val="1200"/>
              <a:buFont typeface="Roboto"/>
              <a:buChar char="●"/>
            </a:pPr>
            <a:r>
              <a:rPr lang="en">
                <a:solidFill>
                  <a:srgbClr val="3C4043"/>
                </a:solidFill>
                <a:highlight>
                  <a:srgbClr val="FFFFFF"/>
                </a:highlight>
                <a:latin typeface="Roboto"/>
                <a:ea typeface="Roboto"/>
                <a:cs typeface="Roboto"/>
                <a:sym typeface="Roboto"/>
              </a:rPr>
              <a:t>Grafana (Graphite)</a:t>
            </a:r>
            <a:endParaRPr>
              <a:solidFill>
                <a:srgbClr val="3C4043"/>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3C4043"/>
              </a:buClr>
              <a:buSzPts val="1200"/>
              <a:buFont typeface="Roboto"/>
              <a:buChar char="●"/>
            </a:pPr>
            <a:r>
              <a:rPr lang="en">
                <a:solidFill>
                  <a:srgbClr val="3C4043"/>
                </a:solidFill>
                <a:highlight>
                  <a:srgbClr val="FFFFFF"/>
                </a:highlight>
                <a:latin typeface="Roboto"/>
                <a:ea typeface="Roboto"/>
                <a:cs typeface="Roboto"/>
                <a:sym typeface="Roboto"/>
              </a:rPr>
              <a:t>Alerts and monitoring</a:t>
            </a:r>
            <a:endParaRPr>
              <a:solidFill>
                <a:srgbClr val="3C4043"/>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3C4043"/>
              </a:buClr>
              <a:buSzPts val="1200"/>
              <a:buFont typeface="Roboto"/>
              <a:buChar char="●"/>
            </a:pPr>
            <a:r>
              <a:rPr lang="en">
                <a:solidFill>
                  <a:srgbClr val="3C4043"/>
                </a:solidFill>
                <a:highlight>
                  <a:srgbClr val="FFFFFF"/>
                </a:highlight>
                <a:latin typeface="Roboto"/>
                <a:ea typeface="Roboto"/>
                <a:cs typeface="Roboto"/>
                <a:sym typeface="Roboto"/>
              </a:rPr>
              <a:t>Logging</a:t>
            </a:r>
            <a:endParaRPr>
              <a:solidFill>
                <a:srgbClr val="3C4043"/>
              </a:solidFill>
              <a:highlight>
                <a:srgbClr val="FFFFFF"/>
              </a:highlight>
              <a:latin typeface="Roboto"/>
              <a:ea typeface="Roboto"/>
              <a:cs typeface="Roboto"/>
              <a:sym typeface="Roboto"/>
            </a:endParaRPr>
          </a:p>
          <a:p>
            <a:pPr marL="457200" lvl="0" indent="0" algn="l" rtl="0">
              <a:lnSpc>
                <a:spcPct val="115000"/>
              </a:lnSpc>
              <a:spcBef>
                <a:spcPts val="1100"/>
              </a:spcBef>
              <a:spcAft>
                <a:spcPts val="1100"/>
              </a:spcAft>
              <a:buNone/>
            </a:pP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9"/>
        <p:cNvGrpSpPr/>
        <p:nvPr/>
      </p:nvGrpSpPr>
      <p:grpSpPr>
        <a:xfrm>
          <a:off x="0" y="0"/>
          <a:ext cx="0" cy="0"/>
          <a:chOff x="0" y="0"/>
          <a:chExt cx="0" cy="0"/>
        </a:xfrm>
      </p:grpSpPr>
      <p:sp>
        <p:nvSpPr>
          <p:cNvPr id="170" name="Google Shape;170;p30"/>
          <p:cNvSpPr txBox="1">
            <a:spLocks noGrp="1"/>
          </p:cNvSpPr>
          <p:nvPr>
            <p:ph type="title"/>
          </p:nvPr>
        </p:nvSpPr>
        <p:spPr>
          <a:xfrm>
            <a:off x="410400" y="349375"/>
            <a:ext cx="7823700" cy="614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Git Repository</a:t>
            </a:r>
            <a:endParaRPr/>
          </a:p>
        </p:txBody>
      </p:sp>
      <p:sp>
        <p:nvSpPr>
          <p:cNvPr id="171" name="Google Shape;171;p30"/>
          <p:cNvSpPr txBox="1">
            <a:spLocks noGrp="1"/>
          </p:cNvSpPr>
          <p:nvPr>
            <p:ph type="body" idx="1"/>
          </p:nvPr>
        </p:nvSpPr>
        <p:spPr>
          <a:xfrm>
            <a:off x="410400" y="963100"/>
            <a:ext cx="5548200" cy="38517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endParaRPr/>
          </a:p>
          <a:p>
            <a:pPr marL="457200" lvl="0" indent="-304800" algn="l" rtl="0">
              <a:lnSpc>
                <a:spcPct val="115000"/>
              </a:lnSpc>
              <a:spcBef>
                <a:spcPts val="1000"/>
              </a:spcBef>
              <a:spcAft>
                <a:spcPts val="0"/>
              </a:spcAft>
              <a:buSzPts val="1200"/>
              <a:buAutoNum type="arabicPeriod"/>
            </a:pPr>
            <a:r>
              <a:rPr lang="en">
                <a:latin typeface="Nunito Sans ExtraBold"/>
                <a:ea typeface="Nunito Sans ExtraBold"/>
                <a:cs typeface="Nunito Sans ExtraBold"/>
                <a:sym typeface="Nunito Sans ExtraBold"/>
              </a:rPr>
              <a:t>A Big Mono Repo </a:t>
            </a:r>
            <a:r>
              <a:rPr lang="en" u="sng">
                <a:solidFill>
                  <a:schemeClr val="hlink"/>
                </a:solidFill>
                <a:highlight>
                  <a:srgbClr val="FFFFFF"/>
                </a:highlight>
                <a:latin typeface="Nunito Sans"/>
                <a:ea typeface="Nunito Sans"/>
                <a:cs typeface="Nunito Sans"/>
                <a:sym typeface="Nunito Sans"/>
                <a:hlinkClick r:id="rId3"/>
              </a:rPr>
              <a:t>git_tree/main</a:t>
            </a:r>
            <a:endParaRPr>
              <a:latin typeface="Nunito Sans ExtraBold"/>
              <a:ea typeface="Nunito Sans ExtraBold"/>
              <a:cs typeface="Nunito Sans ExtraBold"/>
              <a:sym typeface="Nunito Sans ExtraBold"/>
            </a:endParaRPr>
          </a:p>
          <a:p>
            <a:pPr marL="457200" lvl="0" indent="-304800" algn="l" rtl="0">
              <a:lnSpc>
                <a:spcPct val="115000"/>
              </a:lnSpc>
              <a:spcBef>
                <a:spcPts val="1000"/>
              </a:spcBef>
              <a:spcAft>
                <a:spcPts val="0"/>
              </a:spcAft>
              <a:buSzPts val="1200"/>
              <a:buFont typeface="Nunito Sans"/>
              <a:buAutoNum type="arabicPeriod"/>
            </a:pPr>
            <a:r>
              <a:rPr lang="en">
                <a:latin typeface="Nunito Sans"/>
                <a:ea typeface="Nunito Sans"/>
                <a:cs typeface="Nunito Sans"/>
                <a:sym typeface="Nunito Sans"/>
              </a:rPr>
              <a:t>Branch trunk - “master” branch on the main git repo</a:t>
            </a:r>
            <a:endParaRPr>
              <a:latin typeface="Nunito Sans"/>
              <a:ea typeface="Nunito Sans"/>
              <a:cs typeface="Nunito Sans"/>
              <a:sym typeface="Nunito Sans"/>
            </a:endParaRPr>
          </a:p>
          <a:p>
            <a:pPr marL="457200" lvl="0" indent="0" algn="l" rtl="0">
              <a:lnSpc>
                <a:spcPct val="115000"/>
              </a:lnSpc>
              <a:spcBef>
                <a:spcPts val="0"/>
              </a:spcBef>
              <a:spcAft>
                <a:spcPts val="0"/>
              </a:spcAft>
              <a:buNone/>
            </a:pPr>
            <a:endParaRPr>
              <a:latin typeface="Nunito Sans"/>
              <a:ea typeface="Nunito Sans"/>
              <a:cs typeface="Nunito Sans"/>
              <a:sym typeface="Nunito Sans"/>
            </a:endParaRPr>
          </a:p>
          <a:p>
            <a:pPr marL="457200" lvl="0" indent="-304800" algn="l" rtl="0">
              <a:lnSpc>
                <a:spcPct val="115000"/>
              </a:lnSpc>
              <a:spcBef>
                <a:spcPts val="0"/>
              </a:spcBef>
              <a:spcAft>
                <a:spcPts val="0"/>
              </a:spcAft>
              <a:buSzPts val="1200"/>
              <a:buAutoNum type="arabicPeriod"/>
            </a:pPr>
            <a:r>
              <a:rPr lang="en">
                <a:solidFill>
                  <a:srgbClr val="172B4D"/>
                </a:solidFill>
                <a:highlight>
                  <a:srgbClr val="FFFFFF"/>
                </a:highlight>
                <a:latin typeface="Nunito Sans"/>
                <a:ea typeface="Nunito Sans"/>
                <a:cs typeface="Nunito Sans"/>
                <a:sym typeface="Nunito Sans"/>
              </a:rPr>
              <a:t>The source code for the provider portal (provdash) is located in the main.git repository in the </a:t>
            </a:r>
            <a:r>
              <a:rPr lang="en" u="sng">
                <a:solidFill>
                  <a:srgbClr val="3B73AF"/>
                </a:solidFill>
                <a:highlight>
                  <a:srgbClr val="FFFFFF"/>
                </a:highlight>
                <a:latin typeface="Nunito Sans"/>
                <a:ea typeface="Nunito Sans"/>
                <a:cs typeface="Nunito Sans"/>
                <a:sym typeface="Nunito Sans"/>
                <a:hlinkClick r:id="rId4">
                  <a:extLst>
                    <a:ext uri="{A12FA001-AC4F-418D-AE19-62706E023703}">
                      <ahyp:hlinkClr xmlns:ahyp="http://schemas.microsoft.com/office/drawing/2018/hyperlinkcolor" val="tx"/>
                    </a:ext>
                  </a:extLst>
                </a:hlinkClick>
              </a:rPr>
              <a:t>git_tree/main/apps/provdash</a:t>
            </a:r>
            <a:r>
              <a:rPr lang="en">
                <a:solidFill>
                  <a:srgbClr val="172B4D"/>
                </a:solidFill>
                <a:highlight>
                  <a:srgbClr val="FFFFFF"/>
                </a:highlight>
                <a:latin typeface="Nunito Sans"/>
                <a:ea typeface="Nunito Sans"/>
                <a:cs typeface="Nunito Sans"/>
                <a:sym typeface="Nunito Sans"/>
              </a:rPr>
              <a:t> directory </a:t>
            </a:r>
            <a:endParaRPr>
              <a:solidFill>
                <a:srgbClr val="172B4D"/>
              </a:solidFill>
              <a:highlight>
                <a:srgbClr val="FFFFFF"/>
              </a:highlight>
              <a:latin typeface="Nunito Sans"/>
              <a:ea typeface="Nunito Sans"/>
              <a:cs typeface="Nunito Sans"/>
              <a:sym typeface="Nunito Sans"/>
            </a:endParaRPr>
          </a:p>
          <a:p>
            <a:pPr marL="457200" lvl="0" indent="-317500" algn="l" rtl="0">
              <a:lnSpc>
                <a:spcPct val="115000"/>
              </a:lnSpc>
              <a:spcBef>
                <a:spcPts val="1000"/>
              </a:spcBef>
              <a:spcAft>
                <a:spcPts val="0"/>
              </a:spcAft>
              <a:buClr>
                <a:srgbClr val="172B4D"/>
              </a:buClr>
              <a:buSzPts val="1400"/>
              <a:buFont typeface="Nunito Sans"/>
              <a:buAutoNum type="arabicPeriod"/>
            </a:pPr>
            <a:r>
              <a:rPr lang="en">
                <a:solidFill>
                  <a:srgbClr val="172B4D"/>
                </a:solidFill>
                <a:highlight>
                  <a:srgbClr val="FFFFFF"/>
                </a:highlight>
                <a:latin typeface="Nunito Sans"/>
                <a:ea typeface="Nunito Sans"/>
                <a:cs typeface="Nunito Sans"/>
                <a:sym typeface="Nunito Sans"/>
              </a:rPr>
              <a:t>Inside kvm ,git repository ‘main’ will be under /usr/local/git_tree/</a:t>
            </a:r>
            <a:endParaRPr>
              <a:solidFill>
                <a:srgbClr val="172B4D"/>
              </a:solidFill>
              <a:highlight>
                <a:srgbClr val="FFFFFF"/>
              </a:highlight>
              <a:latin typeface="Nunito Sans"/>
              <a:ea typeface="Nunito Sans"/>
              <a:cs typeface="Nunito Sans"/>
              <a:sym typeface="Nunito Sans"/>
            </a:endParaRPr>
          </a:p>
          <a:p>
            <a:pPr marL="457200" lvl="0" indent="-317500" algn="l" rtl="0">
              <a:lnSpc>
                <a:spcPct val="115000"/>
              </a:lnSpc>
              <a:spcBef>
                <a:spcPts val="1000"/>
              </a:spcBef>
              <a:spcAft>
                <a:spcPts val="0"/>
              </a:spcAft>
              <a:buClr>
                <a:srgbClr val="172B4D"/>
              </a:buClr>
              <a:buSzPts val="1400"/>
              <a:buFont typeface="Nunito Sans"/>
              <a:buAutoNum type="arabicPeriod"/>
            </a:pPr>
            <a:r>
              <a:rPr lang="en" u="sng">
                <a:solidFill>
                  <a:schemeClr val="hlink"/>
                </a:solidFill>
                <a:highlight>
                  <a:srgbClr val="FFFFFF"/>
                </a:highlight>
                <a:latin typeface="Nunito Sans"/>
                <a:ea typeface="Nunito Sans"/>
                <a:cs typeface="Nunito Sans"/>
                <a:sym typeface="Nunito Sans"/>
                <a:hlinkClick r:id="rId5"/>
              </a:rPr>
              <a:t>Passport</a:t>
            </a:r>
            <a:r>
              <a:rPr lang="en">
                <a:solidFill>
                  <a:srgbClr val="172B4D"/>
                </a:solidFill>
                <a:highlight>
                  <a:srgbClr val="FFFFFF"/>
                </a:highlight>
                <a:latin typeface="Nunito Sans"/>
                <a:ea typeface="Nunito Sans"/>
                <a:cs typeface="Nunito Sans"/>
                <a:sym typeface="Nunito Sans"/>
              </a:rPr>
              <a:t> Access for Gitlab : </a:t>
            </a:r>
            <a:r>
              <a:rPr lang="en" b="1">
                <a:highlight>
                  <a:srgbClr val="EDEDED"/>
                </a:highlight>
                <a:latin typeface="Microsoft Yahei"/>
                <a:ea typeface="Microsoft Yahei"/>
                <a:cs typeface="Microsoft Yahei"/>
                <a:sym typeface="Microsoft Yahei"/>
              </a:rPr>
              <a:t>com.booking.source_control.gitlab / access / staff / *</a:t>
            </a:r>
            <a:endParaRPr b="1">
              <a:highlight>
                <a:srgbClr val="EDEDED"/>
              </a:highlight>
              <a:latin typeface="Microsoft Yahei"/>
              <a:ea typeface="Microsoft Yahei"/>
              <a:cs typeface="Microsoft Yahei"/>
              <a:sym typeface="Microsoft Yahei"/>
            </a:endParaRPr>
          </a:p>
          <a:p>
            <a:pPr marL="457200" lvl="0" indent="0" algn="l" rtl="0">
              <a:lnSpc>
                <a:spcPct val="115000"/>
              </a:lnSpc>
              <a:spcBef>
                <a:spcPts val="1000"/>
              </a:spcBef>
              <a:spcAft>
                <a:spcPts val="1000"/>
              </a:spcAft>
              <a:buNone/>
            </a:pPr>
            <a:endParaRPr>
              <a:solidFill>
                <a:srgbClr val="172B4D"/>
              </a:solidFill>
              <a:highlight>
                <a:srgbClr val="FFFFFF"/>
              </a:highlight>
              <a:latin typeface="Nunito Sans"/>
              <a:ea typeface="Nunito Sans"/>
              <a:cs typeface="Nunito Sans"/>
              <a:sym typeface="Nunito Sans"/>
            </a:endParaRPr>
          </a:p>
        </p:txBody>
      </p:sp>
      <p:pic>
        <p:nvPicPr>
          <p:cNvPr id="172" name="Google Shape;172;p30"/>
          <p:cNvPicPr preferRelativeResize="0"/>
          <p:nvPr/>
        </p:nvPicPr>
        <p:blipFill>
          <a:blip r:embed="rId6">
            <a:alphaModFix/>
          </a:blip>
          <a:stretch>
            <a:fillRect/>
          </a:stretch>
        </p:blipFill>
        <p:spPr>
          <a:xfrm>
            <a:off x="6299125" y="583950"/>
            <a:ext cx="2157950" cy="2136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1"/>
          <p:cNvSpPr txBox="1">
            <a:spLocks noGrp="1"/>
          </p:cNvSpPr>
          <p:nvPr>
            <p:ph type="title"/>
          </p:nvPr>
        </p:nvSpPr>
        <p:spPr>
          <a:xfrm>
            <a:off x="288500" y="1152900"/>
            <a:ext cx="2448600" cy="7545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KVM </a:t>
            </a:r>
            <a:endParaRPr/>
          </a:p>
          <a:p>
            <a:pPr marL="0" lvl="0" indent="0" algn="l" rtl="0">
              <a:spcBef>
                <a:spcPts val="0"/>
              </a:spcBef>
              <a:spcAft>
                <a:spcPts val="0"/>
              </a:spcAft>
              <a:buNone/>
            </a:pPr>
            <a:endParaRPr/>
          </a:p>
        </p:txBody>
      </p:sp>
      <p:sp>
        <p:nvSpPr>
          <p:cNvPr id="178" name="Google Shape;178;p31"/>
          <p:cNvSpPr txBox="1">
            <a:spLocks noGrp="1"/>
          </p:cNvSpPr>
          <p:nvPr>
            <p:ph type="body" idx="1"/>
          </p:nvPr>
        </p:nvSpPr>
        <p:spPr>
          <a:xfrm>
            <a:off x="5266150" y="1195400"/>
            <a:ext cx="3179100" cy="823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 sz="1100" u="sng">
                <a:solidFill>
                  <a:srgbClr val="1155CC"/>
                </a:solidFill>
                <a:latin typeface="Nunito Sans"/>
                <a:ea typeface="Nunito Sans"/>
                <a:cs typeface="Nunito Sans"/>
                <a:sym typeface="Nunito Sans"/>
                <a:hlinkClick r:id="rId3">
                  <a:extLst>
                    <a:ext uri="{A12FA001-AC4F-418D-AE19-62706E023703}">
                      <ahyp:hlinkClr xmlns:ahyp="http://schemas.microsoft.com/office/drawing/2018/hyperlinkcolor" val="tx"/>
                    </a:ext>
                  </a:extLst>
                </a:hlinkClick>
              </a:rPr>
              <a:t>https://onekvm.prod.booking.com/</a:t>
            </a:r>
            <a:endParaRPr/>
          </a:p>
        </p:txBody>
      </p:sp>
      <p:sp>
        <p:nvSpPr>
          <p:cNvPr id="179" name="Google Shape;179;p31"/>
          <p:cNvSpPr txBox="1">
            <a:spLocks noGrp="1"/>
          </p:cNvSpPr>
          <p:nvPr>
            <p:ph type="body" idx="2"/>
          </p:nvPr>
        </p:nvSpPr>
        <p:spPr>
          <a:xfrm>
            <a:off x="5233175" y="2163613"/>
            <a:ext cx="3179100" cy="823200"/>
          </a:xfrm>
          <a:prstGeom prst="rect">
            <a:avLst/>
          </a:prstGeom>
        </p:spPr>
        <p:txBody>
          <a:bodyPr spcFirstLastPara="1" wrap="square" lIns="91425" tIns="91425" rIns="91425" bIns="91425" anchor="t" anchorCtr="0">
            <a:noAutofit/>
          </a:bodyPr>
          <a:lstStyle/>
          <a:p>
            <a:pPr marL="0" marR="0" lvl="0" indent="152400" algn="l" rtl="0">
              <a:lnSpc>
                <a:spcPct val="146668"/>
              </a:lnSpc>
              <a:spcBef>
                <a:spcPts val="0"/>
              </a:spcBef>
              <a:spcAft>
                <a:spcPts val="0"/>
              </a:spcAft>
              <a:buNone/>
            </a:pPr>
            <a:endParaRPr/>
          </a:p>
          <a:p>
            <a:pPr marL="0" lvl="0" indent="0" algn="l" rtl="0">
              <a:lnSpc>
                <a:spcPct val="142857"/>
              </a:lnSpc>
              <a:spcBef>
                <a:spcPts val="0"/>
              </a:spcBef>
              <a:spcAft>
                <a:spcPts val="0"/>
              </a:spcAft>
              <a:buNone/>
            </a:pPr>
            <a:r>
              <a:rPr lang="en" sz="1050">
                <a:solidFill>
                  <a:srgbClr val="333333"/>
                </a:solidFill>
                <a:highlight>
                  <a:srgbClr val="FFFFFF"/>
                </a:highlight>
                <a:latin typeface="Nunito Sans"/>
                <a:ea typeface="Nunito Sans"/>
                <a:cs typeface="Nunito Sans"/>
                <a:sym typeface="Nunito Sans"/>
              </a:rPr>
              <a:t>Request for kvmUsers access in </a:t>
            </a:r>
            <a:r>
              <a:rPr lang="en" sz="1150" b="1" u="sng">
                <a:solidFill>
                  <a:schemeClr val="hlink"/>
                </a:solidFill>
                <a:latin typeface="Nunito Sans"/>
                <a:ea typeface="Nunito Sans"/>
                <a:cs typeface="Nunito Sans"/>
                <a:sym typeface="Nunito Sans"/>
                <a:hlinkClick r:id="rId4"/>
              </a:rPr>
              <a:t>RBAC</a:t>
            </a:r>
            <a:r>
              <a:rPr lang="en"/>
              <a:t> </a:t>
            </a:r>
            <a:endParaRPr sz="1050">
              <a:solidFill>
                <a:srgbClr val="333333"/>
              </a:solidFill>
              <a:highlight>
                <a:srgbClr val="FFFFFF"/>
              </a:highlight>
              <a:latin typeface="Nunito Sans"/>
              <a:ea typeface="Nunito Sans"/>
              <a:cs typeface="Nunito Sans"/>
              <a:sym typeface="Nunito Sans"/>
            </a:endParaRPr>
          </a:p>
          <a:p>
            <a:pPr marL="0" lvl="0" indent="0" algn="l" rtl="0">
              <a:lnSpc>
                <a:spcPct val="142857"/>
              </a:lnSpc>
              <a:spcBef>
                <a:spcPts val="1500"/>
              </a:spcBef>
              <a:spcAft>
                <a:spcPts val="0"/>
              </a:spcAft>
              <a:buNone/>
            </a:pPr>
            <a:endParaRPr sz="1050">
              <a:solidFill>
                <a:srgbClr val="333333"/>
              </a:solidFill>
              <a:highlight>
                <a:srgbClr val="FFFFFF"/>
              </a:highlight>
              <a:latin typeface="Nunito Sans"/>
              <a:ea typeface="Nunito Sans"/>
              <a:cs typeface="Nunito Sans"/>
              <a:sym typeface="Nunito Sans"/>
            </a:endParaRPr>
          </a:p>
          <a:p>
            <a:pPr marL="0" marR="0" lvl="0" indent="152400" algn="l" rtl="0">
              <a:lnSpc>
                <a:spcPct val="146668"/>
              </a:lnSpc>
              <a:spcBef>
                <a:spcPts val="1500"/>
              </a:spcBef>
              <a:spcAft>
                <a:spcPts val="0"/>
              </a:spcAft>
              <a:buNone/>
            </a:pPr>
            <a:endParaRPr/>
          </a:p>
        </p:txBody>
      </p:sp>
      <p:sp>
        <p:nvSpPr>
          <p:cNvPr id="180" name="Google Shape;180;p31"/>
          <p:cNvSpPr txBox="1">
            <a:spLocks noGrp="1"/>
          </p:cNvSpPr>
          <p:nvPr>
            <p:ph type="body" idx="3"/>
          </p:nvPr>
        </p:nvSpPr>
        <p:spPr>
          <a:xfrm>
            <a:off x="5233175" y="3435229"/>
            <a:ext cx="3347700" cy="1065300"/>
          </a:xfrm>
          <a:prstGeom prst="rect">
            <a:avLst/>
          </a:prstGeom>
        </p:spPr>
        <p:txBody>
          <a:bodyPr spcFirstLastPara="1" wrap="square" lIns="91425" tIns="91425" rIns="91425" bIns="91425" anchor="t" anchorCtr="0">
            <a:noAutofit/>
          </a:bodyPr>
          <a:lstStyle/>
          <a:p>
            <a:pPr marL="457200" lvl="0" indent="-292100" algn="l" rtl="0">
              <a:lnSpc>
                <a:spcPct val="115000"/>
              </a:lnSpc>
              <a:spcBef>
                <a:spcPts val="0"/>
              </a:spcBef>
              <a:spcAft>
                <a:spcPts val="0"/>
              </a:spcAft>
              <a:buSzPts val="1000"/>
              <a:buAutoNum type="arabicPeriod"/>
            </a:pPr>
            <a:r>
              <a:rPr lang="en" sz="1100">
                <a:highlight>
                  <a:schemeClr val="lt1"/>
                </a:highlight>
                <a:latin typeface="Nunito Sans"/>
                <a:ea typeface="Nunito Sans"/>
                <a:cs typeface="Nunito Sans"/>
                <a:sym typeface="Nunito Sans"/>
              </a:rPr>
              <a:t>Type </a:t>
            </a:r>
            <a:r>
              <a:rPr lang="en" sz="1100" b="1">
                <a:highlight>
                  <a:schemeClr val="lt1"/>
                </a:highlight>
                <a:latin typeface="Nunito Sans"/>
                <a:ea typeface="Nunito Sans"/>
                <a:cs typeface="Nunito Sans"/>
                <a:sym typeface="Nunito Sans"/>
              </a:rPr>
              <a:t>ssh -A ssh.booking.com</a:t>
            </a:r>
            <a:r>
              <a:rPr lang="en" sz="1100">
                <a:highlight>
                  <a:schemeClr val="lt1"/>
                </a:highlight>
                <a:latin typeface="Nunito Sans"/>
                <a:ea typeface="Nunito Sans"/>
                <a:cs typeface="Nunito Sans"/>
                <a:sym typeface="Nunito Sans"/>
              </a:rPr>
              <a:t> in your terminal</a:t>
            </a:r>
            <a:endParaRPr sz="1100">
              <a:highlight>
                <a:schemeClr val="lt1"/>
              </a:highlight>
              <a:latin typeface="Nunito Sans"/>
              <a:ea typeface="Nunito Sans"/>
              <a:cs typeface="Nunito Sans"/>
              <a:sym typeface="Nunito Sans"/>
            </a:endParaRPr>
          </a:p>
          <a:p>
            <a:pPr marL="457200" lvl="0" indent="-292100" algn="l" rtl="0">
              <a:lnSpc>
                <a:spcPct val="115000"/>
              </a:lnSpc>
              <a:spcBef>
                <a:spcPts val="0"/>
              </a:spcBef>
              <a:spcAft>
                <a:spcPts val="0"/>
              </a:spcAft>
              <a:buSzPts val="1000"/>
              <a:buAutoNum type="arabicPeriod"/>
            </a:pPr>
            <a:r>
              <a:rPr lang="en" sz="1100">
                <a:latin typeface="Nunito Sans"/>
                <a:ea typeface="Nunito Sans"/>
                <a:cs typeface="Nunito Sans"/>
                <a:sym typeface="Nunito Sans"/>
              </a:rPr>
              <a:t>Enter the booking account password</a:t>
            </a:r>
            <a:endParaRPr sz="1100">
              <a:latin typeface="Nunito Sans"/>
              <a:ea typeface="Nunito Sans"/>
              <a:cs typeface="Nunito Sans"/>
              <a:sym typeface="Nunito Sans"/>
            </a:endParaRPr>
          </a:p>
          <a:p>
            <a:pPr marL="457200" lvl="0" indent="-292100" algn="l" rtl="0">
              <a:lnSpc>
                <a:spcPct val="115000"/>
              </a:lnSpc>
              <a:spcBef>
                <a:spcPts val="0"/>
              </a:spcBef>
              <a:spcAft>
                <a:spcPts val="0"/>
              </a:spcAft>
              <a:buSzPts val="1000"/>
              <a:buAutoNum type="arabicPeriod"/>
            </a:pPr>
            <a:r>
              <a:rPr lang="en" sz="1100">
                <a:latin typeface="Nunito Sans"/>
                <a:ea typeface="Nunito Sans"/>
                <a:cs typeface="Nunito Sans"/>
                <a:sym typeface="Nunito Sans"/>
              </a:rPr>
              <a:t>Okta (2FA token) token</a:t>
            </a:r>
            <a:endParaRPr sz="1100">
              <a:latin typeface="Nunito Sans"/>
              <a:ea typeface="Nunito Sans"/>
              <a:cs typeface="Nunito Sans"/>
              <a:sym typeface="Nunito Sans"/>
            </a:endParaRPr>
          </a:p>
          <a:p>
            <a:pPr marL="457200" lvl="0" indent="-298450" algn="l" rtl="0">
              <a:lnSpc>
                <a:spcPct val="115000"/>
              </a:lnSpc>
              <a:spcBef>
                <a:spcPts val="0"/>
              </a:spcBef>
              <a:spcAft>
                <a:spcPts val="0"/>
              </a:spcAft>
              <a:buSzPts val="1100"/>
              <a:buFont typeface="Arial"/>
              <a:buAutoNum type="arabicPeriod"/>
            </a:pPr>
            <a:r>
              <a:rPr lang="en" sz="1100">
                <a:latin typeface="Nunito Sans"/>
                <a:ea typeface="Nunito Sans"/>
                <a:cs typeface="Nunito Sans"/>
                <a:sym typeface="Nunito Sans"/>
              </a:rPr>
              <a:t>Type </a:t>
            </a:r>
            <a:r>
              <a:rPr lang="en" sz="1100" b="1">
                <a:latin typeface="Nunito Sans"/>
                <a:ea typeface="Nunito Sans"/>
                <a:cs typeface="Nunito Sans"/>
                <a:sym typeface="Nunito Sans"/>
              </a:rPr>
              <a:t>ssh -A</a:t>
            </a:r>
            <a:r>
              <a:rPr lang="en" sz="1100">
                <a:latin typeface="Nunito Sans"/>
                <a:ea typeface="Nunito Sans"/>
                <a:cs typeface="Nunito Sans"/>
                <a:sym typeface="Nunito Sans"/>
              </a:rPr>
              <a:t> </a:t>
            </a:r>
            <a:r>
              <a:rPr lang="en" sz="1100" b="1" i="1">
                <a:latin typeface="Nunito Sans"/>
                <a:ea typeface="Nunito Sans"/>
                <a:cs typeface="Nunito Sans"/>
                <a:sym typeface="Nunito Sans"/>
              </a:rPr>
              <a:t>kvname</a:t>
            </a:r>
            <a:endParaRPr sz="1100" b="1" i="1">
              <a:latin typeface="Nunito Sans"/>
              <a:ea typeface="Nunito Sans"/>
              <a:cs typeface="Nunito Sans"/>
              <a:sym typeface="Nunito Sans"/>
            </a:endParaRPr>
          </a:p>
        </p:txBody>
      </p:sp>
      <p:sp>
        <p:nvSpPr>
          <p:cNvPr id="181" name="Google Shape;181;p31"/>
          <p:cNvSpPr txBox="1">
            <a:spLocks noGrp="1"/>
          </p:cNvSpPr>
          <p:nvPr>
            <p:ph type="subTitle" idx="4"/>
          </p:nvPr>
        </p:nvSpPr>
        <p:spPr>
          <a:xfrm>
            <a:off x="3375025" y="1446032"/>
            <a:ext cx="1768800" cy="82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KVM Creation</a:t>
            </a:r>
            <a:endParaRPr/>
          </a:p>
        </p:txBody>
      </p:sp>
      <p:sp>
        <p:nvSpPr>
          <p:cNvPr id="182" name="Google Shape;182;p31"/>
          <p:cNvSpPr txBox="1">
            <a:spLocks noGrp="1"/>
          </p:cNvSpPr>
          <p:nvPr>
            <p:ph type="subTitle" idx="5"/>
          </p:nvPr>
        </p:nvSpPr>
        <p:spPr>
          <a:xfrm>
            <a:off x="3342050" y="2269220"/>
            <a:ext cx="1768800" cy="82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RBAC Access</a:t>
            </a:r>
            <a:endParaRPr/>
          </a:p>
        </p:txBody>
      </p:sp>
      <p:sp>
        <p:nvSpPr>
          <p:cNvPr id="183" name="Google Shape;183;p31"/>
          <p:cNvSpPr txBox="1">
            <a:spLocks noGrp="1"/>
          </p:cNvSpPr>
          <p:nvPr>
            <p:ph type="subTitle" idx="6"/>
          </p:nvPr>
        </p:nvSpPr>
        <p:spPr>
          <a:xfrm>
            <a:off x="3342050" y="3439357"/>
            <a:ext cx="1768800" cy="82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Steps to Connect</a:t>
            </a:r>
            <a:endParaRPr/>
          </a:p>
        </p:txBody>
      </p:sp>
      <p:sp>
        <p:nvSpPr>
          <p:cNvPr id="184" name="Google Shape;184;p31"/>
          <p:cNvSpPr txBox="1">
            <a:spLocks noGrp="1"/>
          </p:cNvSpPr>
          <p:nvPr>
            <p:ph type="body" idx="1"/>
          </p:nvPr>
        </p:nvSpPr>
        <p:spPr>
          <a:xfrm>
            <a:off x="5266150" y="329700"/>
            <a:ext cx="3179100" cy="823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 sz="1050" b="1" i="1">
                <a:solidFill>
                  <a:srgbClr val="172B4D"/>
                </a:solidFill>
                <a:highlight>
                  <a:srgbClr val="FFFFFF"/>
                </a:highlight>
                <a:latin typeface="Roboto"/>
                <a:ea typeface="Roboto"/>
                <a:cs typeface="Roboto"/>
                <a:sym typeface="Roboto"/>
              </a:rPr>
              <a:t>Kernel-based Virtual Machine</a:t>
            </a:r>
            <a:r>
              <a:rPr lang="en" sz="1050">
                <a:solidFill>
                  <a:srgbClr val="172B4D"/>
                </a:solidFill>
                <a:highlight>
                  <a:srgbClr val="FFFFFF"/>
                </a:highlight>
                <a:latin typeface="Roboto"/>
                <a:ea typeface="Roboto"/>
                <a:cs typeface="Roboto"/>
                <a:sym typeface="Roboto"/>
              </a:rPr>
              <a:t> is a full virtualization solution for Linux on x86 hardware</a:t>
            </a:r>
            <a:endParaRPr/>
          </a:p>
        </p:txBody>
      </p:sp>
      <p:sp>
        <p:nvSpPr>
          <p:cNvPr id="185" name="Google Shape;185;p31"/>
          <p:cNvSpPr txBox="1">
            <a:spLocks noGrp="1"/>
          </p:cNvSpPr>
          <p:nvPr>
            <p:ph type="subTitle" idx="4"/>
          </p:nvPr>
        </p:nvSpPr>
        <p:spPr>
          <a:xfrm>
            <a:off x="3342050" y="372207"/>
            <a:ext cx="1768800" cy="82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KVM </a:t>
            </a:r>
            <a:endParaRPr/>
          </a:p>
        </p:txBody>
      </p:sp>
      <p:cxnSp>
        <p:nvCxnSpPr>
          <p:cNvPr id="186" name="Google Shape;186;p31"/>
          <p:cNvCxnSpPr/>
          <p:nvPr/>
        </p:nvCxnSpPr>
        <p:spPr>
          <a:xfrm>
            <a:off x="3470225" y="1277625"/>
            <a:ext cx="4871400" cy="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title"/>
          </p:nvPr>
        </p:nvSpPr>
        <p:spPr>
          <a:xfrm>
            <a:off x="2947500" y="349375"/>
            <a:ext cx="5286600" cy="614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Environments</a:t>
            </a:r>
            <a:endParaRPr/>
          </a:p>
        </p:txBody>
      </p:sp>
      <p:sp>
        <p:nvSpPr>
          <p:cNvPr id="192" name="Google Shape;192;p32"/>
          <p:cNvSpPr txBox="1">
            <a:spLocks noGrp="1"/>
          </p:cNvSpPr>
          <p:nvPr>
            <p:ph type="body" idx="1"/>
          </p:nvPr>
        </p:nvSpPr>
        <p:spPr>
          <a:xfrm>
            <a:off x="2947500" y="1235875"/>
            <a:ext cx="4824300" cy="31437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AutoNum type="arabicPeriod"/>
            </a:pPr>
            <a:r>
              <a:rPr lang="en"/>
              <a:t>DQS</a:t>
            </a:r>
            <a:endParaRPr/>
          </a:p>
          <a:p>
            <a:pPr marL="457200" lvl="0" indent="0" algn="l" rtl="0">
              <a:spcBef>
                <a:spcPts val="0"/>
              </a:spcBef>
              <a:spcAft>
                <a:spcPts val="0"/>
              </a:spcAft>
              <a:buNone/>
            </a:pPr>
            <a:r>
              <a:rPr lang="en" sz="1200" i="1">
                <a:solidFill>
                  <a:srgbClr val="172B4D"/>
                </a:solidFill>
                <a:highlight>
                  <a:srgbClr val="FFFFFF"/>
                </a:highlight>
                <a:latin typeface="Nunito Sans"/>
                <a:ea typeface="Nunito Sans"/>
                <a:cs typeface="Nunito Sans"/>
                <a:sym typeface="Nunito Sans"/>
              </a:rPr>
              <a:t>“Development and Quality Stress testing"</a:t>
            </a:r>
            <a:r>
              <a:rPr lang="en" sz="1200">
                <a:solidFill>
                  <a:srgbClr val="172B4D"/>
                </a:solidFill>
                <a:highlight>
                  <a:srgbClr val="FFFFFF"/>
                </a:highlight>
                <a:latin typeface="Nunito Sans"/>
                <a:ea typeface="Nunito Sans"/>
                <a:cs typeface="Nunito Sans"/>
                <a:sym typeface="Nunito Sans"/>
              </a:rPr>
              <a:t> (DQS) environment. Within DQS people can create virtual machines for any of the server roles we use in production to develop and test their work on before it gets deployed to our live environment.</a:t>
            </a:r>
            <a:endParaRPr sz="1200">
              <a:latin typeface="Nunito Sans Light"/>
              <a:ea typeface="Nunito Sans Light"/>
              <a:cs typeface="Nunito Sans Light"/>
              <a:sym typeface="Nunito Sans Light"/>
            </a:endParaRPr>
          </a:p>
          <a:p>
            <a:pPr marL="457200" lvl="0" indent="-317500" algn="l" rtl="0">
              <a:lnSpc>
                <a:spcPct val="115000"/>
              </a:lnSpc>
              <a:spcBef>
                <a:spcPts val="0"/>
              </a:spcBef>
              <a:spcAft>
                <a:spcPts val="0"/>
              </a:spcAft>
              <a:buSzPts val="1400"/>
              <a:buAutoNum type="arabicPeriod"/>
            </a:pPr>
            <a:r>
              <a:rPr lang="en"/>
              <a:t>Production Staging</a:t>
            </a:r>
            <a:endParaRPr/>
          </a:p>
          <a:p>
            <a:pPr marL="457200" lvl="0" indent="-317500" algn="l" rtl="0">
              <a:lnSpc>
                <a:spcPct val="115000"/>
              </a:lnSpc>
              <a:spcBef>
                <a:spcPts val="0"/>
              </a:spcBef>
              <a:spcAft>
                <a:spcPts val="0"/>
              </a:spcAft>
              <a:buSzPts val="1400"/>
              <a:buAutoNum type="arabicPeriod"/>
            </a:pPr>
            <a:r>
              <a:rPr lang="en"/>
              <a:t>Production</a:t>
            </a:r>
            <a:endParaRPr/>
          </a:p>
          <a:p>
            <a:pPr marL="457200" lvl="0" indent="0" algn="l" rtl="0">
              <a:lnSpc>
                <a:spcPct val="150000"/>
              </a:lnSpc>
              <a:spcBef>
                <a:spcPts val="0"/>
              </a:spcBef>
              <a:spcAft>
                <a:spcPts val="0"/>
              </a:spcAft>
              <a:buNone/>
            </a:pPr>
            <a:endParaRPr sz="1200">
              <a:latin typeface="Nunito Sans Light"/>
              <a:ea typeface="Nunito Sans Light"/>
              <a:cs typeface="Nunito Sans Light"/>
              <a:sym typeface="Nunito Sans Light"/>
            </a:endParaRPr>
          </a:p>
          <a:p>
            <a:pPr marL="457200" lvl="0" indent="0" algn="l" rtl="0">
              <a:lnSpc>
                <a:spcPct val="100000"/>
              </a:lnSpc>
              <a:spcBef>
                <a:spcPts val="0"/>
              </a:spcBef>
              <a:spcAft>
                <a:spcPts val="0"/>
              </a:spcAft>
              <a:buNone/>
            </a:pPr>
            <a:endParaRPr sz="1200">
              <a:latin typeface="Nunito Sans Light"/>
              <a:ea typeface="Nunito Sans Light"/>
              <a:cs typeface="Nunito Sans Light"/>
              <a:sym typeface="Nunito Sans Light"/>
            </a:endParaRPr>
          </a:p>
          <a:p>
            <a:pPr marL="0" lvl="0" indent="0" algn="l" rtl="0">
              <a:spcBef>
                <a:spcPts val="0"/>
              </a:spcBef>
              <a:spcAft>
                <a:spcPts val="0"/>
              </a:spcAft>
              <a:buNone/>
            </a:pPr>
            <a:endParaRPr/>
          </a:p>
        </p:txBody>
      </p:sp>
      <p:pic>
        <p:nvPicPr>
          <p:cNvPr id="193" name="Google Shape;193;p32"/>
          <p:cNvPicPr preferRelativeResize="0"/>
          <p:nvPr/>
        </p:nvPicPr>
        <p:blipFill rotWithShape="1">
          <a:blip r:embed="rId3">
            <a:alphaModFix/>
          </a:blip>
          <a:srcRect t="-5279" b="5279"/>
          <a:stretch/>
        </p:blipFill>
        <p:spPr>
          <a:xfrm>
            <a:off x="-49475" y="-255500"/>
            <a:ext cx="2414464" cy="539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7"/>
        <p:cNvGrpSpPr/>
        <p:nvPr/>
      </p:nvGrpSpPr>
      <p:grpSpPr>
        <a:xfrm>
          <a:off x="0" y="0"/>
          <a:ext cx="0" cy="0"/>
          <a:chOff x="0" y="0"/>
          <a:chExt cx="0" cy="0"/>
        </a:xfrm>
      </p:grpSpPr>
      <p:sp>
        <p:nvSpPr>
          <p:cNvPr id="198" name="Google Shape;198;p33"/>
          <p:cNvSpPr txBox="1">
            <a:spLocks noGrp="1"/>
          </p:cNvSpPr>
          <p:nvPr>
            <p:ph type="title"/>
          </p:nvPr>
        </p:nvSpPr>
        <p:spPr>
          <a:xfrm>
            <a:off x="410400" y="349375"/>
            <a:ext cx="7823700" cy="614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RBAC(Role Based Access Control)/PASSPORT</a:t>
            </a:r>
            <a:endParaRPr/>
          </a:p>
        </p:txBody>
      </p:sp>
      <p:sp>
        <p:nvSpPr>
          <p:cNvPr id="199" name="Google Shape;199;p33"/>
          <p:cNvSpPr txBox="1">
            <a:spLocks noGrp="1"/>
          </p:cNvSpPr>
          <p:nvPr>
            <p:ph type="body" idx="1"/>
          </p:nvPr>
        </p:nvSpPr>
        <p:spPr>
          <a:xfrm>
            <a:off x="410400" y="963100"/>
            <a:ext cx="6620700" cy="21693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SzPts val="1100"/>
              <a:buChar char="●"/>
            </a:pPr>
            <a:r>
              <a:rPr lang="en" sz="1100">
                <a:solidFill>
                  <a:srgbClr val="172B4D"/>
                </a:solidFill>
                <a:highlight>
                  <a:srgbClr val="FFFFFF"/>
                </a:highlight>
                <a:latin typeface="Nunito Sans"/>
                <a:ea typeface="Nunito Sans"/>
                <a:cs typeface="Nunito Sans"/>
                <a:sym typeface="Nunito Sans"/>
              </a:rPr>
              <a:t>All accesses to systems and servers are managed by RBAC/Passport</a:t>
            </a:r>
            <a:r>
              <a:rPr lang="en" sz="1100"/>
              <a:t> </a:t>
            </a:r>
            <a:endParaRPr sz="1100"/>
          </a:p>
          <a:p>
            <a:pPr marL="1371600" lvl="0" indent="0" algn="l" rtl="0">
              <a:lnSpc>
                <a:spcPct val="115000"/>
              </a:lnSpc>
              <a:spcBef>
                <a:spcPts val="0"/>
              </a:spcBef>
              <a:spcAft>
                <a:spcPts val="0"/>
              </a:spcAft>
              <a:buNone/>
            </a:pPr>
            <a:endParaRPr sz="1100"/>
          </a:p>
          <a:p>
            <a:pPr marL="457200" lvl="0" indent="-298450" algn="l" rtl="0">
              <a:lnSpc>
                <a:spcPct val="115000"/>
              </a:lnSpc>
              <a:spcBef>
                <a:spcPts val="1000"/>
              </a:spcBef>
              <a:spcAft>
                <a:spcPts val="0"/>
              </a:spcAft>
              <a:buClr>
                <a:srgbClr val="050505"/>
              </a:buClr>
              <a:buSzPts val="1100"/>
              <a:buFont typeface="Nunito Sans"/>
              <a:buChar char="●"/>
            </a:pPr>
            <a:r>
              <a:rPr lang="en" sz="1100" u="sng">
                <a:solidFill>
                  <a:schemeClr val="hlink"/>
                </a:solidFill>
                <a:highlight>
                  <a:srgbClr val="FFFFFF"/>
                </a:highlight>
                <a:latin typeface="Nunito Sans"/>
                <a:ea typeface="Nunito Sans"/>
                <a:cs typeface="Nunito Sans"/>
                <a:sym typeface="Nunito Sans"/>
                <a:hlinkClick r:id="rId3"/>
              </a:rPr>
              <a:t>RBAC</a:t>
            </a:r>
            <a:r>
              <a:rPr lang="en" sz="1100">
                <a:solidFill>
                  <a:srgbClr val="050505"/>
                </a:solidFill>
                <a:highlight>
                  <a:srgbClr val="FFFFFF"/>
                </a:highlight>
                <a:latin typeface="Nunito Sans"/>
                <a:ea typeface="Nunito Sans"/>
                <a:cs typeface="Nunito Sans"/>
                <a:sym typeface="Nunito Sans"/>
              </a:rPr>
              <a:t> only uses Role Based Access Control (believe it or not!) - based on a user’s role and assigned permissions.  </a:t>
            </a:r>
            <a:endParaRPr sz="1100">
              <a:solidFill>
                <a:srgbClr val="050505"/>
              </a:solidFill>
              <a:highlight>
                <a:srgbClr val="FFFFFF"/>
              </a:highlight>
              <a:latin typeface="Nunito Sans"/>
              <a:ea typeface="Nunito Sans"/>
              <a:cs typeface="Nunito Sans"/>
              <a:sym typeface="Nunito Sans"/>
            </a:endParaRPr>
          </a:p>
          <a:p>
            <a:pPr marL="1371600" lvl="0" indent="0" algn="l" rtl="0">
              <a:lnSpc>
                <a:spcPct val="115000"/>
              </a:lnSpc>
              <a:spcBef>
                <a:spcPts val="1000"/>
              </a:spcBef>
              <a:spcAft>
                <a:spcPts val="0"/>
              </a:spcAft>
              <a:buNone/>
            </a:pPr>
            <a:endParaRPr sz="1100">
              <a:solidFill>
                <a:srgbClr val="050505"/>
              </a:solidFill>
              <a:highlight>
                <a:srgbClr val="FFFFFF"/>
              </a:highlight>
              <a:latin typeface="Nunito Sans"/>
              <a:ea typeface="Nunito Sans"/>
              <a:cs typeface="Nunito Sans"/>
              <a:sym typeface="Nunito Sans"/>
            </a:endParaRPr>
          </a:p>
          <a:p>
            <a:pPr marL="457200" lvl="0" indent="-298450" algn="l" rtl="0">
              <a:lnSpc>
                <a:spcPct val="115000"/>
              </a:lnSpc>
              <a:spcBef>
                <a:spcPts val="1000"/>
              </a:spcBef>
              <a:spcAft>
                <a:spcPts val="0"/>
              </a:spcAft>
              <a:buClr>
                <a:srgbClr val="050505"/>
              </a:buClr>
              <a:buSzPts val="1100"/>
              <a:buFont typeface="Nunito Sans"/>
              <a:buChar char="●"/>
            </a:pPr>
            <a:r>
              <a:rPr lang="en" sz="1100" u="sng">
                <a:solidFill>
                  <a:schemeClr val="hlink"/>
                </a:solidFill>
                <a:highlight>
                  <a:srgbClr val="FFFFFF"/>
                </a:highlight>
                <a:latin typeface="Nunito Sans"/>
                <a:ea typeface="Nunito Sans"/>
                <a:cs typeface="Nunito Sans"/>
                <a:sym typeface="Nunito Sans"/>
                <a:hlinkClick r:id="rId4"/>
              </a:rPr>
              <a:t>Passport</a:t>
            </a:r>
            <a:r>
              <a:rPr lang="en" sz="1100">
                <a:solidFill>
                  <a:srgbClr val="050505"/>
                </a:solidFill>
                <a:highlight>
                  <a:srgbClr val="FFFFFF"/>
                </a:highlight>
                <a:latin typeface="Nunito Sans"/>
                <a:ea typeface="Nunito Sans"/>
                <a:cs typeface="Nunito Sans"/>
                <a:sym typeface="Nunito Sans"/>
              </a:rPr>
              <a:t> is founded on what is called Attribute-Based Access Control (ABAC). </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3"/>
        <p:cNvGrpSpPr/>
        <p:nvPr/>
      </p:nvGrpSpPr>
      <p:grpSpPr>
        <a:xfrm>
          <a:off x="0" y="0"/>
          <a:ext cx="0" cy="0"/>
          <a:chOff x="0" y="0"/>
          <a:chExt cx="0" cy="0"/>
        </a:xfrm>
      </p:grpSpPr>
      <p:pic>
        <p:nvPicPr>
          <p:cNvPr id="204" name="Google Shape;204;p34"/>
          <p:cNvPicPr preferRelativeResize="0"/>
          <p:nvPr/>
        </p:nvPicPr>
        <p:blipFill>
          <a:blip r:embed="rId3">
            <a:alphaModFix/>
          </a:blip>
          <a:stretch>
            <a:fillRect/>
          </a:stretch>
        </p:blipFill>
        <p:spPr>
          <a:xfrm>
            <a:off x="902500" y="907275"/>
            <a:ext cx="6439510" cy="3622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8"/>
        <p:cNvGrpSpPr/>
        <p:nvPr/>
      </p:nvGrpSpPr>
      <p:grpSpPr>
        <a:xfrm>
          <a:off x="0" y="0"/>
          <a:ext cx="0" cy="0"/>
          <a:chOff x="0" y="0"/>
          <a:chExt cx="0" cy="0"/>
        </a:xfrm>
      </p:grpSpPr>
      <p:sp>
        <p:nvSpPr>
          <p:cNvPr id="209" name="Google Shape;209;p35"/>
          <p:cNvSpPr txBox="1">
            <a:spLocks noGrp="1"/>
          </p:cNvSpPr>
          <p:nvPr>
            <p:ph type="title"/>
          </p:nvPr>
        </p:nvSpPr>
        <p:spPr>
          <a:xfrm>
            <a:off x="410400" y="349375"/>
            <a:ext cx="7823700" cy="614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Production Rollout - Provdash</a:t>
            </a:r>
            <a:endParaRPr/>
          </a:p>
        </p:txBody>
      </p:sp>
      <p:sp>
        <p:nvSpPr>
          <p:cNvPr id="210" name="Google Shape;210;p35"/>
          <p:cNvSpPr txBox="1">
            <a:spLocks noGrp="1"/>
          </p:cNvSpPr>
          <p:nvPr>
            <p:ph type="body" idx="1"/>
          </p:nvPr>
        </p:nvSpPr>
        <p:spPr>
          <a:xfrm>
            <a:off x="411000" y="863550"/>
            <a:ext cx="7980300" cy="4280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a:t>Steps for Production Deployment</a:t>
            </a:r>
            <a:endParaRPr sz="900"/>
          </a:p>
          <a:p>
            <a:pPr marL="457200" lvl="0" indent="-298450" algn="l" rtl="0">
              <a:lnSpc>
                <a:spcPct val="115000"/>
              </a:lnSpc>
              <a:spcBef>
                <a:spcPts val="1000"/>
              </a:spcBef>
              <a:spcAft>
                <a:spcPts val="0"/>
              </a:spcAft>
              <a:buClr>
                <a:srgbClr val="172B4D"/>
              </a:buClr>
              <a:buSzPts val="1100"/>
              <a:buFont typeface="Nunito Sans"/>
              <a:buAutoNum type="arabicPeriod"/>
            </a:pPr>
            <a:r>
              <a:rPr lang="en" b="1">
                <a:solidFill>
                  <a:srgbClr val="172B4D"/>
                </a:solidFill>
                <a:highlight>
                  <a:srgbClr val="FFFFFF"/>
                </a:highlight>
                <a:latin typeface="Nunito Sans"/>
                <a:ea typeface="Nunito Sans"/>
                <a:cs typeface="Nunito Sans"/>
                <a:sym typeface="Nunito Sans"/>
              </a:rPr>
              <a:t>Connect to staging server :</a:t>
            </a:r>
            <a:endParaRPr sz="750">
              <a:solidFill>
                <a:srgbClr val="333333"/>
              </a:solidFill>
              <a:highlight>
                <a:srgbClr val="FFFFFF"/>
              </a:highlight>
              <a:latin typeface="Nunito Sans"/>
              <a:ea typeface="Nunito Sans"/>
              <a:cs typeface="Nunito Sans"/>
              <a:sym typeface="Nunito Sans"/>
            </a:endParaRPr>
          </a:p>
          <a:p>
            <a:pPr marL="914400" marR="139700" lvl="1" indent="-285750" algn="l" rtl="0">
              <a:lnSpc>
                <a:spcPct val="142857"/>
              </a:lnSpc>
              <a:spcBef>
                <a:spcPts val="0"/>
              </a:spcBef>
              <a:spcAft>
                <a:spcPts val="0"/>
              </a:spcAft>
              <a:buSzPts val="900"/>
              <a:buFont typeface="Nunito Sans Light"/>
              <a:buAutoNum type="alphaLcPeriod"/>
            </a:pPr>
            <a:r>
              <a:rPr lang="en" sz="950">
                <a:solidFill>
                  <a:srgbClr val="333333"/>
                </a:solidFill>
                <a:highlight>
                  <a:srgbClr val="FFFFFF"/>
                </a:highlight>
                <a:latin typeface="Courier New"/>
                <a:ea typeface="Courier New"/>
                <a:cs typeface="Courier New"/>
                <a:sym typeface="Courier New"/>
              </a:rPr>
              <a:t>ssh -At provdash-staging.prod.booking.com</a:t>
            </a:r>
            <a:endParaRPr sz="950">
              <a:solidFill>
                <a:srgbClr val="333333"/>
              </a:solidFill>
              <a:highlight>
                <a:srgbClr val="FFFFFF"/>
              </a:highlight>
              <a:latin typeface="Courier New"/>
              <a:ea typeface="Courier New"/>
              <a:cs typeface="Courier New"/>
              <a:sym typeface="Courier New"/>
            </a:endParaRPr>
          </a:p>
          <a:p>
            <a:pPr marL="457200" lvl="0" indent="-298450" algn="l" rtl="0">
              <a:spcBef>
                <a:spcPts val="0"/>
              </a:spcBef>
              <a:spcAft>
                <a:spcPts val="0"/>
              </a:spcAft>
              <a:buSzPts val="1100"/>
              <a:buFont typeface="Nunito Sans"/>
              <a:buAutoNum type="arabicPeriod"/>
            </a:pPr>
            <a:r>
              <a:rPr lang="en" sz="1100" b="1">
                <a:solidFill>
                  <a:srgbClr val="172B4D"/>
                </a:solidFill>
                <a:highlight>
                  <a:srgbClr val="FFFFFF"/>
                </a:highlight>
                <a:latin typeface="Nunito Sans"/>
                <a:ea typeface="Nunito Sans"/>
                <a:cs typeface="Nunito Sans"/>
                <a:sym typeface="Nunito Sans"/>
              </a:rPr>
              <a:t> Begin the Deployment:</a:t>
            </a:r>
            <a:endParaRPr sz="1100" b="1">
              <a:solidFill>
                <a:srgbClr val="172B4D"/>
              </a:solidFill>
              <a:highlight>
                <a:srgbClr val="FFFFFF"/>
              </a:highlight>
              <a:latin typeface="Nunito Sans"/>
              <a:ea typeface="Nunito Sans"/>
              <a:cs typeface="Nunito Sans"/>
              <a:sym typeface="Nunito Sans"/>
            </a:endParaRPr>
          </a:p>
          <a:p>
            <a:pPr marL="457200" marR="139700" lvl="0" indent="0" algn="l" rtl="0">
              <a:lnSpc>
                <a:spcPct val="136363"/>
              </a:lnSpc>
              <a:spcBef>
                <a:spcPts val="0"/>
              </a:spcBef>
              <a:spcAft>
                <a:spcPts val="0"/>
              </a:spcAft>
              <a:buNone/>
            </a:pPr>
            <a:r>
              <a:rPr lang="en" sz="950">
                <a:solidFill>
                  <a:srgbClr val="333333"/>
                </a:solidFill>
                <a:highlight>
                  <a:srgbClr val="FFFFFF"/>
                </a:highlight>
                <a:latin typeface="Courier New"/>
                <a:ea typeface="Courier New"/>
                <a:cs typeface="Courier New"/>
                <a:sym typeface="Courier New"/>
              </a:rPr>
              <a:t>1&gt; main</a:t>
            </a:r>
            <a:endParaRPr sz="950">
              <a:solidFill>
                <a:srgbClr val="333333"/>
              </a:solidFill>
              <a:highlight>
                <a:srgbClr val="FFFFFF"/>
              </a:highlight>
              <a:latin typeface="Courier New"/>
              <a:ea typeface="Courier New"/>
              <a:cs typeface="Courier New"/>
              <a:sym typeface="Courier New"/>
            </a:endParaRPr>
          </a:p>
          <a:p>
            <a:pPr marL="457200" marR="139700" lvl="0" indent="0" algn="l" rtl="0">
              <a:lnSpc>
                <a:spcPct val="136363"/>
              </a:lnSpc>
              <a:spcBef>
                <a:spcPts val="0"/>
              </a:spcBef>
              <a:spcAft>
                <a:spcPts val="0"/>
              </a:spcAft>
              <a:buNone/>
            </a:pPr>
            <a:r>
              <a:rPr lang="en" sz="950">
                <a:solidFill>
                  <a:srgbClr val="333333"/>
                </a:solidFill>
                <a:highlight>
                  <a:srgbClr val="FFFFFF"/>
                </a:highlight>
                <a:latin typeface="Courier New"/>
                <a:ea typeface="Courier New"/>
                <a:cs typeface="Courier New"/>
                <a:sym typeface="Courier New"/>
              </a:rPr>
              <a:t>2&gt; xml-docs</a:t>
            </a:r>
            <a:endParaRPr sz="950">
              <a:solidFill>
                <a:srgbClr val="333333"/>
              </a:solidFill>
              <a:highlight>
                <a:srgbClr val="FFFFFF"/>
              </a:highlight>
              <a:latin typeface="Courier New"/>
              <a:ea typeface="Courier New"/>
              <a:cs typeface="Courier New"/>
              <a:sym typeface="Courier New"/>
            </a:endParaRPr>
          </a:p>
          <a:p>
            <a:pPr marL="457200" marR="139700" lvl="0" indent="0" algn="l" rtl="0">
              <a:lnSpc>
                <a:spcPct val="136363"/>
              </a:lnSpc>
              <a:spcBef>
                <a:spcPts val="0"/>
              </a:spcBef>
              <a:spcAft>
                <a:spcPts val="0"/>
              </a:spcAft>
              <a:buNone/>
            </a:pPr>
            <a:r>
              <a:rPr lang="en" sz="950">
                <a:solidFill>
                  <a:srgbClr val="333333"/>
                </a:solidFill>
                <a:highlight>
                  <a:srgbClr val="FFFFFF"/>
                </a:highlight>
                <a:latin typeface="Courier New"/>
                <a:ea typeface="Courier New"/>
                <a:cs typeface="Courier New"/>
                <a:sym typeface="Courier New"/>
              </a:rPr>
              <a:t>3&gt; exit</a:t>
            </a:r>
            <a:endParaRPr sz="950">
              <a:solidFill>
                <a:srgbClr val="333333"/>
              </a:solidFill>
              <a:highlight>
                <a:srgbClr val="FFFFFF"/>
              </a:highlight>
              <a:latin typeface="Courier New"/>
              <a:ea typeface="Courier New"/>
              <a:cs typeface="Courier New"/>
              <a:sym typeface="Courier New"/>
            </a:endParaRPr>
          </a:p>
          <a:p>
            <a:pPr marL="914400" lvl="0" indent="0" algn="l" rtl="0">
              <a:lnSpc>
                <a:spcPct val="115000"/>
              </a:lnSpc>
              <a:spcBef>
                <a:spcPts val="0"/>
              </a:spcBef>
              <a:spcAft>
                <a:spcPts val="0"/>
              </a:spcAft>
              <a:buNone/>
            </a:pPr>
            <a:r>
              <a:rPr lang="en" sz="900"/>
              <a:t>Select 1. After Repo Selection ‘</a:t>
            </a:r>
            <a:r>
              <a:rPr lang="en" sz="950">
                <a:highlight>
                  <a:srgbClr val="FFFFFF"/>
                </a:highlight>
                <a:latin typeface="Courier New"/>
                <a:ea typeface="Courier New"/>
                <a:cs typeface="Courier New"/>
                <a:sym typeface="Courier New"/>
              </a:rPr>
              <a:t>git-deploy start’.</a:t>
            </a:r>
            <a:endParaRPr sz="950">
              <a:highlight>
                <a:srgbClr val="FFFFFF"/>
              </a:highlight>
              <a:latin typeface="Courier New"/>
              <a:ea typeface="Courier New"/>
              <a:cs typeface="Courier New"/>
              <a:sym typeface="Courier New"/>
            </a:endParaRPr>
          </a:p>
          <a:p>
            <a:pPr marL="457200" lvl="0" indent="-298450" algn="l" rtl="0">
              <a:spcBef>
                <a:spcPts val="1000"/>
              </a:spcBef>
              <a:spcAft>
                <a:spcPts val="0"/>
              </a:spcAft>
              <a:buSzPts val="1100"/>
              <a:buFont typeface="Nunito Sans"/>
              <a:buAutoNum type="arabicPeriod"/>
            </a:pPr>
            <a:r>
              <a:rPr lang="en" sz="1100" b="1">
                <a:solidFill>
                  <a:srgbClr val="172B4D"/>
                </a:solidFill>
                <a:highlight>
                  <a:srgbClr val="FFFFFF"/>
                </a:highlight>
                <a:latin typeface="Nunito Sans"/>
                <a:ea typeface="Nunito Sans"/>
                <a:cs typeface="Nunito Sans"/>
                <a:sym typeface="Nunito Sans"/>
              </a:rPr>
              <a:t>Sync the Code:</a:t>
            </a:r>
            <a:endParaRPr sz="1100" b="1">
              <a:solidFill>
                <a:srgbClr val="172B4D"/>
              </a:solidFill>
              <a:highlight>
                <a:srgbClr val="FFFFFF"/>
              </a:highlight>
              <a:latin typeface="Nunito Sans"/>
              <a:ea typeface="Nunito Sans"/>
              <a:cs typeface="Nunito Sans"/>
              <a:sym typeface="Nunito Sans"/>
            </a:endParaRPr>
          </a:p>
          <a:p>
            <a:pPr marL="558800" marR="101600" lvl="0" indent="0" algn="l" rtl="0">
              <a:lnSpc>
                <a:spcPct val="130000"/>
              </a:lnSpc>
              <a:spcBef>
                <a:spcPts val="800"/>
              </a:spcBef>
              <a:spcAft>
                <a:spcPts val="0"/>
              </a:spcAft>
              <a:buNone/>
            </a:pPr>
            <a:r>
              <a:rPr lang="en" sz="950">
                <a:solidFill>
                  <a:srgbClr val="333333"/>
                </a:solidFill>
                <a:highlight>
                  <a:srgbClr val="FFFFFF"/>
                </a:highlight>
                <a:latin typeface="Courier New"/>
                <a:ea typeface="Courier New"/>
                <a:cs typeface="Courier New"/>
                <a:sym typeface="Courier New"/>
              </a:rPr>
              <a:t>git-deploy sync</a:t>
            </a:r>
            <a:endParaRPr sz="1100" b="1">
              <a:solidFill>
                <a:srgbClr val="172B4D"/>
              </a:solidFill>
              <a:highlight>
                <a:srgbClr val="FFFFFF"/>
              </a:highlight>
              <a:latin typeface="Nunito Sans"/>
              <a:ea typeface="Nunito Sans"/>
              <a:cs typeface="Nunito Sans"/>
              <a:sym typeface="Nunito Sans"/>
            </a:endParaRPr>
          </a:p>
          <a:p>
            <a:pPr marL="457200" lvl="0" indent="-317500" algn="l" rtl="0">
              <a:lnSpc>
                <a:spcPct val="115000"/>
              </a:lnSpc>
              <a:spcBef>
                <a:spcPts val="1600"/>
              </a:spcBef>
              <a:spcAft>
                <a:spcPts val="0"/>
              </a:spcAft>
              <a:buSzPts val="1400"/>
              <a:buFont typeface="Nunito Sans"/>
              <a:buAutoNum type="arabicPeriod"/>
            </a:pPr>
            <a:r>
              <a:rPr lang="en" sz="1100" b="1">
                <a:latin typeface="Nunito Sans"/>
                <a:ea typeface="Nunito Sans"/>
                <a:cs typeface="Nunito Sans"/>
                <a:sym typeface="Nunito Sans"/>
              </a:rPr>
              <a:t>Monitoring</a:t>
            </a:r>
            <a:endParaRPr sz="1100" b="1">
              <a:latin typeface="Nunito Sans"/>
              <a:ea typeface="Nunito Sans"/>
              <a:cs typeface="Nunito Sans"/>
              <a:sym typeface="Nunito Sans"/>
            </a:endParaRPr>
          </a:p>
          <a:p>
            <a:pPr marL="457200" lvl="0" indent="0" algn="l" rtl="0">
              <a:lnSpc>
                <a:spcPct val="115000"/>
              </a:lnSpc>
              <a:spcBef>
                <a:spcPts val="1600"/>
              </a:spcBef>
              <a:spcAft>
                <a:spcPts val="0"/>
              </a:spcAft>
              <a:buNone/>
            </a:pPr>
            <a:r>
              <a:rPr lang="en" sz="1000">
                <a:latin typeface="Arial"/>
                <a:ea typeface="Arial"/>
                <a:cs typeface="Arial"/>
                <a:sym typeface="Arial"/>
              </a:rPr>
              <a:t>Perl errors and warnings: </a:t>
            </a:r>
            <a:r>
              <a:rPr lang="en" sz="1000" u="sng">
                <a:solidFill>
                  <a:srgbClr val="3B73AF"/>
                </a:solidFill>
                <a:latin typeface="Arial"/>
                <a:ea typeface="Arial"/>
                <a:cs typeface="Arial"/>
                <a:sym typeface="Arial"/>
                <a:hlinkClick r:id="rId3">
                  <a:extLst>
                    <a:ext uri="{A12FA001-AC4F-418D-AE19-62706E023703}">
                      <ahyp:hlinkClr xmlns:ahyp="http://schemas.microsoft.com/office/drawing/2018/hyperlinkcolor" val="tx"/>
                    </a:ext>
                  </a:extLst>
                </a:hlinkClick>
              </a:rPr>
              <a:t>https://flog.booking.com/?last-checked=1&amp;last-minutes=60&amp;persona=provdash&amp;show_timeline=bar</a:t>
            </a:r>
            <a:endParaRPr sz="1000" u="sng">
              <a:solidFill>
                <a:srgbClr val="3B73AF"/>
              </a:solidFill>
              <a:latin typeface="Arial"/>
              <a:ea typeface="Arial"/>
              <a:cs typeface="Arial"/>
              <a:sym typeface="Arial"/>
            </a:endParaRPr>
          </a:p>
          <a:p>
            <a:pPr marL="457200" lvl="0" indent="0" algn="l" rtl="0">
              <a:lnSpc>
                <a:spcPct val="115000"/>
              </a:lnSpc>
              <a:spcBef>
                <a:spcPts val="1600"/>
              </a:spcBef>
              <a:spcAft>
                <a:spcPts val="0"/>
              </a:spcAft>
              <a:buNone/>
            </a:pPr>
            <a:r>
              <a:rPr lang="en" sz="1000" u="sng">
                <a:solidFill>
                  <a:srgbClr val="3B73AF"/>
                </a:solidFill>
                <a:latin typeface="Arial"/>
                <a:ea typeface="Arial"/>
                <a:cs typeface="Arial"/>
                <a:sym typeface="Arial"/>
                <a:hlinkClick r:id="rId4">
                  <a:extLst>
                    <a:ext uri="{A12FA001-AC4F-418D-AE19-62706E023703}">
                      <ahyp:hlinkClr xmlns:ahyp="http://schemas.microsoft.com/office/drawing/2018/hyperlinkcolor" val="tx"/>
                    </a:ext>
                  </a:extLst>
                </a:hlinkClick>
              </a:rPr>
              <a:t>https://grafana.booking.com/dashboard/db/web-servers-landweg?var-role=provdash&amp;var-persona=provdash&amp;var-tag=provdash</a:t>
            </a:r>
            <a:endParaRPr sz="1000" u="sng">
              <a:solidFill>
                <a:srgbClr val="3B73AF"/>
              </a:solidFill>
              <a:latin typeface="Arial"/>
              <a:ea typeface="Arial"/>
              <a:cs typeface="Arial"/>
              <a:sym typeface="Arial"/>
            </a:endParaRPr>
          </a:p>
          <a:p>
            <a:pPr marL="0" lvl="0" indent="0" algn="l" rtl="0">
              <a:lnSpc>
                <a:spcPct val="115000"/>
              </a:lnSpc>
              <a:spcBef>
                <a:spcPts val="800"/>
              </a:spcBef>
              <a:spcAft>
                <a:spcPts val="0"/>
              </a:spcAft>
              <a:buNone/>
            </a:pPr>
            <a:endParaRPr sz="1000">
              <a:latin typeface="Arial"/>
              <a:ea typeface="Arial"/>
              <a:cs typeface="Arial"/>
              <a:sym typeface="Arial"/>
            </a:endParaRPr>
          </a:p>
          <a:p>
            <a:pPr marL="457200" lvl="0" indent="0" algn="l" rtl="0">
              <a:lnSpc>
                <a:spcPct val="115000"/>
              </a:lnSpc>
              <a:spcBef>
                <a:spcPts val="0"/>
              </a:spcBef>
              <a:spcAft>
                <a:spcPts val="1000"/>
              </a:spcAft>
              <a:buNone/>
            </a:pPr>
            <a:r>
              <a:rPr lang="en" sz="900" b="1" u="sng">
                <a:solidFill>
                  <a:schemeClr val="accent5"/>
                </a:solidFill>
                <a:highlight>
                  <a:schemeClr val="accent1"/>
                </a:highlight>
                <a:latin typeface="Nunito Sans"/>
                <a:ea typeface="Nunito Sans"/>
                <a:cs typeface="Nunito Sans"/>
                <a:sym typeface="Nunito Sans"/>
                <a:hlinkClick r:id="rId5">
                  <a:extLst>
                    <a:ext uri="{A12FA001-AC4F-418D-AE19-62706E023703}">
                      <ahyp:hlinkClr xmlns:ahyp="http://schemas.microsoft.com/office/drawing/2018/hyperlinkcolor" val="tx"/>
                    </a:ext>
                  </a:extLst>
                </a:hlinkClick>
              </a:rPr>
              <a:t>https://wiki.booking.com/display/PP/Deploy+Provdash+to+Production</a:t>
            </a:r>
            <a:endParaRPr sz="900" b="1">
              <a:solidFill>
                <a:schemeClr val="accent5"/>
              </a:solidFill>
              <a:highlight>
                <a:schemeClr val="accent1"/>
              </a:highlight>
              <a:latin typeface="Nunito Sans"/>
              <a:ea typeface="Nunito Sans"/>
              <a:cs typeface="Nunito Sans"/>
              <a:sym typeface="Nunito Sans"/>
            </a:endParaRPr>
          </a:p>
        </p:txBody>
      </p:sp>
      <p:graphicFrame>
        <p:nvGraphicFramePr>
          <p:cNvPr id="211" name="Google Shape;211;p35"/>
          <p:cNvGraphicFramePr/>
          <p:nvPr/>
        </p:nvGraphicFramePr>
        <p:xfrm>
          <a:off x="152400" y="152400"/>
          <a:ext cx="3000000" cy="3000000"/>
        </p:xfrm>
        <a:graphic>
          <a:graphicData uri="http://schemas.openxmlformats.org/drawingml/2006/table">
            <a:tbl>
              <a:tblPr>
                <a:noFill/>
                <a:tableStyleId>{03C0F216-AE04-460B-B140-ADB89FFAD076}</a:tableStyleId>
              </a:tblPr>
              <a:tblGrid>
                <a:gridCol w="9144000">
                  <a:extLst>
                    <a:ext uri="{9D8B030D-6E8A-4147-A177-3AD203B41FA5}">
                      <a16:colId xmlns:a16="http://schemas.microsoft.com/office/drawing/2014/main" val="20000"/>
                    </a:ext>
                  </a:extLst>
                </a:gridCol>
              </a:tblGrid>
              <a:tr h="476250">
                <a:tc>
                  <a:txBody>
                    <a:bodyPr/>
                    <a:lstStyle/>
                    <a:p>
                      <a:pPr marL="0" marR="139700" lvl="0" indent="0" algn="l" rtl="0">
                        <a:lnSpc>
                          <a:spcPct val="142857"/>
                        </a:lnSpc>
                        <a:spcBef>
                          <a:spcPts val="1100"/>
                        </a:spcBef>
                        <a:spcAft>
                          <a:spcPts val="0"/>
                        </a:spcAft>
                        <a:buNone/>
                      </a:pPr>
                      <a:endParaRPr sz="1050">
                        <a:solidFill>
                          <a:srgbClr val="333333"/>
                        </a:solidFill>
                        <a:highlight>
                          <a:srgbClr val="FFFFFF"/>
                        </a:highlight>
                        <a:latin typeface="Courier New"/>
                        <a:ea typeface="Courier New"/>
                        <a:cs typeface="Courier New"/>
                        <a:sym typeface="Courier New"/>
                      </a:endParaRPr>
                    </a:p>
                  </a:txBody>
                  <a:tcPr marL="142875" marR="91425" marT="91425" marB="91425" anchor="ctr"/>
                </a:tc>
                <a:extLst>
                  <a:ext uri="{0D108BD9-81ED-4DB2-BD59-A6C34878D82A}">
                    <a16:rowId xmlns:a16="http://schemas.microsoft.com/office/drawing/2014/main" val="1000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6"/>
          <p:cNvSpPr txBox="1">
            <a:spLocks noGrp="1"/>
          </p:cNvSpPr>
          <p:nvPr>
            <p:ph type="title"/>
          </p:nvPr>
        </p:nvSpPr>
        <p:spPr>
          <a:xfrm>
            <a:off x="410400" y="349375"/>
            <a:ext cx="8493900" cy="614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highlight>
                  <a:srgbClr val="FFFFFF"/>
                </a:highlight>
              </a:rPr>
              <a:t>MYSQL Workbench - For Production Database</a:t>
            </a:r>
            <a:endParaRPr sz="1400" b="1">
              <a:highlight>
                <a:srgbClr val="FFFFFF"/>
              </a:highlight>
              <a:latin typeface="Nunito Sans"/>
              <a:ea typeface="Nunito Sans"/>
              <a:cs typeface="Nunito Sans"/>
              <a:sym typeface="Nunito Sans"/>
            </a:endParaRPr>
          </a:p>
          <a:p>
            <a:pPr marL="0" lvl="0" indent="0" algn="l" rtl="0">
              <a:spcBef>
                <a:spcPts val="0"/>
              </a:spcBef>
              <a:spcAft>
                <a:spcPts val="0"/>
              </a:spcAft>
              <a:buNone/>
            </a:pPr>
            <a:endParaRPr sz="2200"/>
          </a:p>
        </p:txBody>
      </p:sp>
      <p:pic>
        <p:nvPicPr>
          <p:cNvPr id="217" name="Google Shape;217;p36"/>
          <p:cNvPicPr preferRelativeResize="0"/>
          <p:nvPr/>
        </p:nvPicPr>
        <p:blipFill>
          <a:blip r:embed="rId3">
            <a:alphaModFix/>
          </a:blip>
          <a:stretch>
            <a:fillRect/>
          </a:stretch>
        </p:blipFill>
        <p:spPr>
          <a:xfrm>
            <a:off x="1240425" y="1165925"/>
            <a:ext cx="5808673" cy="3874626"/>
          </a:xfrm>
          <a:prstGeom prst="rect">
            <a:avLst/>
          </a:prstGeom>
          <a:noFill/>
          <a:ln>
            <a:noFill/>
          </a:ln>
        </p:spPr>
      </p:pic>
    </p:spTree>
  </p:cSld>
  <p:clrMapOvr>
    <a:masterClrMapping/>
  </p:clrMapOvr>
</p:sld>
</file>

<file path=ppt/theme/theme1.xml><?xml version="1.0" encoding="utf-8"?>
<a:theme xmlns:a="http://schemas.openxmlformats.org/drawingml/2006/main" name="Booking.com Internal">
  <a:themeElements>
    <a:clrScheme name="Simple Light">
      <a:dk1>
        <a:srgbClr val="383838"/>
      </a:dk1>
      <a:lt1>
        <a:srgbClr val="FFFFFF"/>
      </a:lt1>
      <a:dk2>
        <a:srgbClr val="6B6B6B"/>
      </a:dk2>
      <a:lt2>
        <a:srgbClr val="E6E6E6"/>
      </a:lt2>
      <a:accent1>
        <a:srgbClr val="FFB700"/>
      </a:accent1>
      <a:accent2>
        <a:srgbClr val="F56700"/>
      </a:accent2>
      <a:accent3>
        <a:srgbClr val="008234"/>
      </a:accent3>
      <a:accent4>
        <a:srgbClr val="003B95"/>
      </a:accent4>
      <a:accent5>
        <a:srgbClr val="041B43"/>
      </a:accent5>
      <a:accent6>
        <a:srgbClr val="006CE4"/>
      </a:accent6>
      <a:hlink>
        <a:srgbClr val="57A6F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576</Words>
  <Application>Microsoft Office PowerPoint</Application>
  <PresentationFormat>On-screen Show (16:9)</PresentationFormat>
  <Paragraphs>77</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Nunito Sans Light</vt:lpstr>
      <vt:lpstr>Nunito Sans SemiBold</vt:lpstr>
      <vt:lpstr>Microsoft Yahei</vt:lpstr>
      <vt:lpstr>Courier New</vt:lpstr>
      <vt:lpstr>Nunito Sans</vt:lpstr>
      <vt:lpstr>Roboto</vt:lpstr>
      <vt:lpstr>Nunito Sans ExtraBold</vt:lpstr>
      <vt:lpstr>Arial</vt:lpstr>
      <vt:lpstr>Booking.com Internal</vt:lpstr>
      <vt:lpstr>Internal Analysis on Bugs</vt:lpstr>
      <vt:lpstr>AGENDA</vt:lpstr>
      <vt:lpstr>Git Repository</vt:lpstr>
      <vt:lpstr>KVM  </vt:lpstr>
      <vt:lpstr>Environments</vt:lpstr>
      <vt:lpstr>RBAC(Role Based Access Control)/PASSPORT</vt:lpstr>
      <vt:lpstr>PowerPoint Presentation</vt:lpstr>
      <vt:lpstr>Production Rollout - Provdash</vt:lpstr>
      <vt:lpstr>MYSQL Workbench - For Production Database </vt:lpstr>
      <vt:lpstr>Intellij Licence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Internal Analysis on Bugs</dc:title>
  <cp:lastModifiedBy>Jumbish Jain</cp:lastModifiedBy>
  <cp:revision>1</cp:revision>
  <dcterms:modified xsi:type="dcterms:W3CDTF">2023-02-01T05:57:31Z</dcterms:modified>
</cp:coreProperties>
</file>