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99"/>
    <a:srgbClr val="008000"/>
    <a:srgbClr val="003300"/>
    <a:srgbClr val="0099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7E38AC-FFC9-4A67-928E-F9E0A447B27B}" type="slidenum">
              <a:rPr lang="es-ES" smtClean="0"/>
              <a:pPr/>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E7E38AC-FFC9-4A67-928E-F9E0A447B27B}"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5E7E38AC-FFC9-4A67-928E-F9E0A447B27B}" type="slidenum">
              <a:rPr lang="es-ES" smtClean="0"/>
              <a:pPr/>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5E7E38AC-FFC9-4A67-928E-F9E0A447B27B}" type="slidenum">
              <a:rPr lang="es-ES" smtClean="0"/>
              <a:pPr/>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7E38AC-FFC9-4A67-928E-F9E0A447B27B}" type="slidenum">
              <a:rPr lang="es-ES" smtClean="0"/>
              <a:pPr/>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B5DA5D14-702D-4609-84BB-DFCFCD20BC85}" type="datetimeFigureOut">
              <a:rPr lang="es-ES" smtClean="0"/>
              <a:pPr/>
              <a:t>11/09/2012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E7E38AC-FFC9-4A67-928E-F9E0A447B27B}" type="slidenum">
              <a:rPr lang="es-ES" smtClean="0"/>
              <a:pPr/>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5E7E38AC-FFC9-4A67-928E-F9E0A447B27B}" type="slidenum">
              <a:rPr lang="es-ES" smtClean="0"/>
              <a:pPr/>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5E7E38AC-FFC9-4A67-928E-F9E0A447B27B}"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5E7E38AC-FFC9-4A67-928E-F9E0A447B27B}"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7E38AC-FFC9-4A67-928E-F9E0A447B27B}" type="slidenum">
              <a:rPr lang="es-ES" smtClean="0"/>
              <a:pPr/>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B5DA5D14-702D-4609-84BB-DFCFCD20BC85}" type="datetimeFigureOut">
              <a:rPr lang="es-ES" smtClean="0"/>
              <a:pPr/>
              <a:t>11/09/2012</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5E7E38AC-FFC9-4A67-928E-F9E0A447B27B}" type="slidenum">
              <a:rPr lang="es-ES" smtClean="0"/>
              <a:pPr/>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B5DA5D14-702D-4609-84BB-DFCFCD20BC85}" type="datetimeFigureOut">
              <a:rPr lang="es-ES" smtClean="0"/>
              <a:pPr/>
              <a:t>11/09/2012</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5DA5D14-702D-4609-84BB-DFCFCD20BC85}" type="datetimeFigureOut">
              <a:rPr lang="es-ES" smtClean="0"/>
              <a:pPr/>
              <a:t>11/09/2012</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7E38AC-FFC9-4A67-928E-F9E0A447B27B}" type="slidenum">
              <a:rPr lang="es-ES" smtClean="0"/>
              <a:pPr/>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5196" y="2428868"/>
            <a:ext cx="8193269" cy="3631763"/>
          </a:xfrm>
          <a:prstGeom prst="rect">
            <a:avLst/>
          </a:prstGeom>
          <a:noFill/>
        </p:spPr>
        <p:txBody>
          <a:bodyPr wrap="none" rtlCol="0">
            <a:spAutoFit/>
          </a:bodyPr>
          <a:lstStyle/>
          <a:p>
            <a:pPr algn="ctr"/>
            <a:endParaRPr lang="es-ES" sz="2000" b="1" dirty="0" smtClean="0">
              <a:solidFill>
                <a:srgbClr val="800000"/>
              </a:solidFill>
              <a:cs typeface="Tunga" pitchFamily="2"/>
            </a:endParaRPr>
          </a:p>
          <a:p>
            <a:pPr algn="ctr"/>
            <a:r>
              <a:rPr lang="es-ES" sz="4400" b="1" dirty="0" smtClean="0">
                <a:solidFill>
                  <a:srgbClr val="800000"/>
                </a:solidFill>
                <a:cs typeface="Tunga" pitchFamily="2"/>
              </a:rPr>
              <a:t>ENCOMING</a:t>
            </a:r>
            <a:endParaRPr lang="es-ES" sz="4400" b="1" dirty="0" smtClean="0">
              <a:solidFill>
                <a:srgbClr val="800000"/>
              </a:solidFill>
              <a:cs typeface="Tunga" pitchFamily="2"/>
            </a:endParaRPr>
          </a:p>
          <a:p>
            <a:r>
              <a:rPr lang="es-CO" sz="2400" dirty="0">
                <a:solidFill>
                  <a:srgbClr val="008000"/>
                </a:solidFill>
              </a:rPr>
              <a:t>Módulo para la organización de transportes y encomiendas</a:t>
            </a:r>
          </a:p>
          <a:p>
            <a:pPr algn="ctr"/>
            <a:endParaRPr lang="es-ES" dirty="0" smtClean="0">
              <a:solidFill>
                <a:schemeClr val="accent1">
                  <a:lumMod val="50000"/>
                </a:schemeClr>
              </a:solidFill>
              <a:cs typeface="Tunga" pitchFamily="2"/>
            </a:endParaRPr>
          </a:p>
          <a:p>
            <a:pPr algn="ctr"/>
            <a:r>
              <a:rPr lang="es-ES" dirty="0" smtClean="0">
                <a:solidFill>
                  <a:srgbClr val="003399"/>
                </a:solidFill>
                <a:cs typeface="Tunga" pitchFamily="2"/>
              </a:rPr>
              <a:t>Jeisson </a:t>
            </a:r>
            <a:r>
              <a:rPr lang="es-ES" dirty="0" smtClean="0">
                <a:solidFill>
                  <a:srgbClr val="003399"/>
                </a:solidFill>
                <a:cs typeface="Tunga" pitchFamily="2"/>
              </a:rPr>
              <a:t>Andrés Vergara Vargas, 258064</a:t>
            </a:r>
          </a:p>
          <a:p>
            <a:pPr algn="ctr"/>
            <a:r>
              <a:rPr lang="es-ES" dirty="0" smtClean="0">
                <a:solidFill>
                  <a:srgbClr val="003399"/>
                </a:solidFill>
                <a:cs typeface="Tunga" pitchFamily="2"/>
              </a:rPr>
              <a:t>Juan Manuel Martínez Romero, 258012</a:t>
            </a:r>
          </a:p>
          <a:p>
            <a:pPr algn="ctr"/>
            <a:r>
              <a:rPr lang="es-ES" dirty="0" smtClean="0">
                <a:solidFill>
                  <a:srgbClr val="003399"/>
                </a:solidFill>
                <a:cs typeface="Tunga" pitchFamily="2"/>
              </a:rPr>
              <a:t>Germán Andrés Piñeros Mendoza, 257999</a:t>
            </a:r>
          </a:p>
          <a:p>
            <a:pPr algn="ctr"/>
            <a:r>
              <a:rPr lang="es-ES" dirty="0" smtClean="0">
                <a:solidFill>
                  <a:srgbClr val="003399"/>
                </a:solidFill>
                <a:cs typeface="Tunga" pitchFamily="2"/>
              </a:rPr>
              <a:t>Andrés Eduardo Tuta López, 257998</a:t>
            </a:r>
          </a:p>
          <a:p>
            <a:pPr algn="ctr"/>
            <a:r>
              <a:rPr lang="es-ES" dirty="0" smtClean="0">
                <a:solidFill>
                  <a:srgbClr val="003399"/>
                </a:solidFill>
                <a:cs typeface="Tunga" pitchFamily="2"/>
              </a:rPr>
              <a:t>Jorge Luis Contreras Jiménez, 257988</a:t>
            </a:r>
          </a:p>
          <a:p>
            <a:pPr algn="ctr"/>
            <a:endParaRPr lang="es-ES" dirty="0" smtClean="0">
              <a:solidFill>
                <a:schemeClr val="accent1">
                  <a:lumMod val="50000"/>
                </a:schemeClr>
              </a:solidFill>
              <a:cs typeface="Tunga" pitchFamily="2"/>
            </a:endParaRPr>
          </a:p>
          <a:p>
            <a:pPr algn="ctr"/>
            <a:r>
              <a:rPr lang="es-ES" sz="1600" b="1" dirty="0" smtClean="0">
                <a:solidFill>
                  <a:srgbClr val="003399"/>
                </a:solidFill>
                <a:cs typeface="Tunga" pitchFamily="2"/>
              </a:rPr>
              <a:t>INGENIERÍA DE SOFTWARE II</a:t>
            </a:r>
            <a:endParaRPr lang="es-ES" sz="1600" b="1" dirty="0" smtClean="0">
              <a:solidFill>
                <a:srgbClr val="003399"/>
              </a:solidFill>
              <a:cs typeface="Tunga" pitchFamily="2"/>
            </a:endParaRPr>
          </a:p>
        </p:txBody>
      </p:sp>
      <p:pic>
        <p:nvPicPr>
          <p:cNvPr id="7" name="6 Imagen" descr="Logosímbolo Central color.jpg"/>
          <p:cNvPicPr>
            <a:picLocks noChangeAspect="1"/>
          </p:cNvPicPr>
          <p:nvPr/>
        </p:nvPicPr>
        <p:blipFill>
          <a:blip r:embed="rId2" cstate="print"/>
          <a:stretch>
            <a:fillRect/>
          </a:stretch>
        </p:blipFill>
        <p:spPr>
          <a:xfrm>
            <a:off x="2214546" y="244921"/>
            <a:ext cx="4786314" cy="188793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899592" y="1844824"/>
            <a:ext cx="7200800" cy="3046988"/>
          </a:xfrm>
          <a:prstGeom prst="rect">
            <a:avLst/>
          </a:prstGeom>
          <a:noFill/>
        </p:spPr>
        <p:txBody>
          <a:bodyPr wrap="square" rtlCol="0">
            <a:spAutoFit/>
          </a:bodyPr>
          <a:lstStyle/>
          <a:p>
            <a:pPr algn="just"/>
            <a:r>
              <a:rPr lang="es-CO" sz="2400" dirty="0"/>
              <a:t>Para el final del segundo semestre de 2012 existirá un módulo web, el cuál permitirá la administración de actividades relacionadas con el transporte  de encomiendas. En él se permitirá realizar la programación de rutas de transporte, identificar recorridos óptimos entre ciudades, manejo de cronogramas de entregas de productos y servicios, así como un control sobre vehículos, personal y procesos básicos de la empresa.</a:t>
            </a:r>
            <a:endParaRPr lang="es-CO" sz="2400" dirty="0"/>
          </a:p>
        </p:txBody>
      </p:sp>
      <p:sp>
        <p:nvSpPr>
          <p:cNvPr id="7" name="6 CuadroTexto"/>
          <p:cNvSpPr txBox="1"/>
          <p:nvPr/>
        </p:nvSpPr>
        <p:spPr>
          <a:xfrm>
            <a:off x="899592" y="450458"/>
            <a:ext cx="1713931" cy="646331"/>
          </a:xfrm>
          <a:prstGeom prst="rect">
            <a:avLst/>
          </a:prstGeom>
          <a:noFill/>
        </p:spPr>
        <p:txBody>
          <a:bodyPr wrap="none" rtlCol="0">
            <a:spAutoFit/>
          </a:bodyPr>
          <a:lstStyle/>
          <a:p>
            <a:r>
              <a:rPr lang="es-CO" sz="3600" b="1" dirty="0" smtClean="0">
                <a:solidFill>
                  <a:srgbClr val="C00000"/>
                </a:solidFill>
              </a:rPr>
              <a:t>Visión</a:t>
            </a:r>
            <a:endParaRPr lang="es-CO" sz="3600" b="1" dirty="0">
              <a:solidFill>
                <a:srgbClr val="C00000"/>
              </a:solidFill>
            </a:endParaRPr>
          </a:p>
        </p:txBody>
      </p:sp>
    </p:spTree>
    <p:extLst>
      <p:ext uri="{BB962C8B-B14F-4D97-AF65-F5344CB8AC3E}">
        <p14:creationId xmlns:p14="http://schemas.microsoft.com/office/powerpoint/2010/main" val="3391455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99592" y="450458"/>
            <a:ext cx="4134465" cy="646331"/>
          </a:xfrm>
          <a:prstGeom prst="rect">
            <a:avLst/>
          </a:prstGeom>
          <a:noFill/>
        </p:spPr>
        <p:txBody>
          <a:bodyPr wrap="none" rtlCol="0">
            <a:spAutoFit/>
          </a:bodyPr>
          <a:lstStyle/>
          <a:p>
            <a:r>
              <a:rPr lang="es-CO" sz="3600" b="1" dirty="0" smtClean="0">
                <a:solidFill>
                  <a:srgbClr val="C00000"/>
                </a:solidFill>
              </a:rPr>
              <a:t>Funcionalidades</a:t>
            </a:r>
            <a:endParaRPr lang="es-CO" sz="3600" b="1" dirty="0">
              <a:solidFill>
                <a:srgbClr val="C00000"/>
              </a:solidFill>
            </a:endParaRPr>
          </a:p>
        </p:txBody>
      </p:sp>
      <p:sp>
        <p:nvSpPr>
          <p:cNvPr id="6" name="5 CuadroTexto"/>
          <p:cNvSpPr txBox="1"/>
          <p:nvPr/>
        </p:nvSpPr>
        <p:spPr>
          <a:xfrm>
            <a:off x="899592" y="1844824"/>
            <a:ext cx="7200800" cy="1569660"/>
          </a:xfrm>
          <a:prstGeom prst="rect">
            <a:avLst/>
          </a:prstGeom>
          <a:noFill/>
        </p:spPr>
        <p:txBody>
          <a:bodyPr wrap="square" rtlCol="0">
            <a:spAutoFit/>
          </a:bodyPr>
          <a:lstStyle/>
          <a:p>
            <a:pPr marL="342900" indent="-342900" algn="just">
              <a:buFont typeface="Wingdings" pitchFamily="2" charset="2"/>
              <a:buChar char="ü"/>
            </a:pPr>
            <a:r>
              <a:rPr lang="es-CO" sz="2400" dirty="0" smtClean="0"/>
              <a:t>Manejo de personal</a:t>
            </a:r>
          </a:p>
          <a:p>
            <a:pPr marL="342900" indent="-342900" algn="just">
              <a:buFont typeface="Wingdings" pitchFamily="2" charset="2"/>
              <a:buChar char="ü"/>
            </a:pPr>
            <a:r>
              <a:rPr lang="es-CO" sz="2400" dirty="0" smtClean="0"/>
              <a:t>Gestión de vehículos</a:t>
            </a:r>
          </a:p>
          <a:p>
            <a:pPr marL="342900" indent="-342900" algn="just">
              <a:buFont typeface="Wingdings" pitchFamily="2" charset="2"/>
              <a:buChar char="ü"/>
            </a:pPr>
            <a:r>
              <a:rPr lang="es-CO" sz="2400" dirty="0" smtClean="0"/>
              <a:t>Gestión de rutas óptimas entre ciudades</a:t>
            </a:r>
          </a:p>
          <a:p>
            <a:pPr marL="342900" indent="-342900" algn="just">
              <a:buFont typeface="Wingdings" pitchFamily="2" charset="2"/>
              <a:buChar char="ü"/>
            </a:pPr>
            <a:r>
              <a:rPr lang="es-CO" sz="2400" dirty="0" smtClean="0"/>
              <a:t>Manejo de encomiendas</a:t>
            </a:r>
            <a:endParaRPr lang="es-CO" sz="2400" dirty="0"/>
          </a:p>
        </p:txBody>
      </p:sp>
    </p:spTree>
    <p:extLst>
      <p:ext uri="{BB962C8B-B14F-4D97-AF65-F5344CB8AC3E}">
        <p14:creationId xmlns:p14="http://schemas.microsoft.com/office/powerpoint/2010/main" val="3711345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1294995" y="1700808"/>
            <a:ext cx="6733389" cy="4680520"/>
          </a:xfrm>
          <a:prstGeom prst="rect">
            <a:avLst/>
          </a:prstGeom>
        </p:spPr>
      </p:pic>
      <p:sp>
        <p:nvSpPr>
          <p:cNvPr id="8" name="7 CuadroTexto"/>
          <p:cNvSpPr txBox="1"/>
          <p:nvPr/>
        </p:nvSpPr>
        <p:spPr>
          <a:xfrm>
            <a:off x="899592" y="450458"/>
            <a:ext cx="6434775" cy="646331"/>
          </a:xfrm>
          <a:prstGeom prst="rect">
            <a:avLst/>
          </a:prstGeom>
          <a:noFill/>
        </p:spPr>
        <p:txBody>
          <a:bodyPr wrap="none" rtlCol="0">
            <a:spAutoFit/>
          </a:bodyPr>
          <a:lstStyle/>
          <a:p>
            <a:r>
              <a:rPr lang="es-CO" sz="3600" b="1" dirty="0" smtClean="0">
                <a:solidFill>
                  <a:srgbClr val="008000"/>
                </a:solidFill>
              </a:rPr>
              <a:t>Diagrama de Casos de Uso</a:t>
            </a:r>
            <a:endParaRPr lang="es-CO" sz="3600" b="1" dirty="0">
              <a:solidFill>
                <a:srgbClr val="008000"/>
              </a:solidFill>
            </a:endParaRPr>
          </a:p>
        </p:txBody>
      </p:sp>
    </p:spTree>
    <p:extLst>
      <p:ext uri="{BB962C8B-B14F-4D97-AF65-F5344CB8AC3E}">
        <p14:creationId xmlns:p14="http://schemas.microsoft.com/office/powerpoint/2010/main" val="113058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0 Imagen"/>
          <p:cNvPicPr/>
          <p:nvPr/>
        </p:nvPicPr>
        <p:blipFill>
          <a:blip r:embed="rId2">
            <a:extLst>
              <a:ext uri="{28A0092B-C50C-407E-A947-70E740481C1C}">
                <a14:useLocalDpi xmlns:a14="http://schemas.microsoft.com/office/drawing/2010/main" val="0"/>
              </a:ext>
            </a:extLst>
          </a:blip>
          <a:stretch>
            <a:fillRect/>
          </a:stretch>
        </p:blipFill>
        <p:spPr>
          <a:xfrm>
            <a:off x="1331640" y="1772816"/>
            <a:ext cx="6516444" cy="4608512"/>
          </a:xfrm>
          <a:prstGeom prst="rect">
            <a:avLst/>
          </a:prstGeom>
        </p:spPr>
      </p:pic>
      <p:sp>
        <p:nvSpPr>
          <p:cNvPr id="8" name="7 CuadroTexto"/>
          <p:cNvSpPr txBox="1"/>
          <p:nvPr/>
        </p:nvSpPr>
        <p:spPr>
          <a:xfrm>
            <a:off x="899592" y="450458"/>
            <a:ext cx="3530134" cy="646331"/>
          </a:xfrm>
          <a:prstGeom prst="rect">
            <a:avLst/>
          </a:prstGeom>
          <a:noFill/>
        </p:spPr>
        <p:txBody>
          <a:bodyPr wrap="none" rtlCol="0">
            <a:spAutoFit/>
          </a:bodyPr>
          <a:lstStyle/>
          <a:p>
            <a:r>
              <a:rPr lang="es-CO" sz="3600" b="1" dirty="0" smtClean="0">
                <a:solidFill>
                  <a:srgbClr val="003399"/>
                </a:solidFill>
              </a:rPr>
              <a:t>Diagrama E-R</a:t>
            </a:r>
            <a:endParaRPr lang="es-CO" sz="3600" b="1" dirty="0">
              <a:solidFill>
                <a:srgbClr val="003399"/>
              </a:solidFill>
            </a:endParaRPr>
          </a:p>
        </p:txBody>
      </p:sp>
    </p:spTree>
    <p:extLst>
      <p:ext uri="{BB962C8B-B14F-4D97-AF65-F5344CB8AC3E}">
        <p14:creationId xmlns:p14="http://schemas.microsoft.com/office/powerpoint/2010/main" val="271333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2088004" y="1700808"/>
            <a:ext cx="4932268" cy="4608511"/>
          </a:xfrm>
          <a:prstGeom prst="rect">
            <a:avLst/>
          </a:prstGeom>
        </p:spPr>
      </p:pic>
      <p:sp>
        <p:nvSpPr>
          <p:cNvPr id="8" name="7 CuadroTexto"/>
          <p:cNvSpPr txBox="1"/>
          <p:nvPr/>
        </p:nvSpPr>
        <p:spPr>
          <a:xfrm>
            <a:off x="899592" y="450458"/>
            <a:ext cx="2967479" cy="646331"/>
          </a:xfrm>
          <a:prstGeom prst="rect">
            <a:avLst/>
          </a:prstGeom>
          <a:noFill/>
        </p:spPr>
        <p:txBody>
          <a:bodyPr wrap="none" rtlCol="0">
            <a:spAutoFit/>
          </a:bodyPr>
          <a:lstStyle/>
          <a:p>
            <a:r>
              <a:rPr lang="es-CO" sz="3600" b="1" dirty="0" smtClean="0">
                <a:solidFill>
                  <a:srgbClr val="003399"/>
                </a:solidFill>
              </a:rPr>
              <a:t>Modelo E-R</a:t>
            </a:r>
            <a:endParaRPr lang="es-CO" sz="3600" b="1" dirty="0">
              <a:solidFill>
                <a:srgbClr val="003399"/>
              </a:solidFill>
            </a:endParaRPr>
          </a:p>
        </p:txBody>
      </p:sp>
    </p:spTree>
    <p:extLst>
      <p:ext uri="{BB962C8B-B14F-4D97-AF65-F5344CB8AC3E}">
        <p14:creationId xmlns:p14="http://schemas.microsoft.com/office/powerpoint/2010/main" val="2498793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0 Imagen"/>
          <p:cNvPicPr/>
          <p:nvPr/>
        </p:nvPicPr>
        <p:blipFill>
          <a:blip r:embed="rId2">
            <a:extLst>
              <a:ext uri="{28A0092B-C50C-407E-A947-70E740481C1C}">
                <a14:useLocalDpi xmlns:a14="http://schemas.microsoft.com/office/drawing/2010/main" val="0"/>
              </a:ext>
            </a:extLst>
          </a:blip>
          <a:stretch>
            <a:fillRect/>
          </a:stretch>
        </p:blipFill>
        <p:spPr>
          <a:xfrm>
            <a:off x="1097754" y="1700808"/>
            <a:ext cx="7218662" cy="4464496"/>
          </a:xfrm>
          <a:prstGeom prst="rect">
            <a:avLst/>
          </a:prstGeom>
        </p:spPr>
      </p:pic>
      <p:sp>
        <p:nvSpPr>
          <p:cNvPr id="8" name="7 CuadroTexto"/>
          <p:cNvSpPr txBox="1"/>
          <p:nvPr/>
        </p:nvSpPr>
        <p:spPr>
          <a:xfrm>
            <a:off x="899592" y="450458"/>
            <a:ext cx="5501827" cy="646331"/>
          </a:xfrm>
          <a:prstGeom prst="rect">
            <a:avLst/>
          </a:prstGeom>
          <a:noFill/>
        </p:spPr>
        <p:txBody>
          <a:bodyPr wrap="none" rtlCol="0">
            <a:spAutoFit/>
          </a:bodyPr>
          <a:lstStyle/>
          <a:p>
            <a:r>
              <a:rPr lang="es-CO" sz="3600" b="1" dirty="0" smtClean="0">
                <a:solidFill>
                  <a:srgbClr val="008000"/>
                </a:solidFill>
              </a:rPr>
              <a:t>Diagrama de Paquetes</a:t>
            </a:r>
            <a:endParaRPr lang="es-CO" sz="3600" b="1" dirty="0">
              <a:solidFill>
                <a:srgbClr val="008000"/>
              </a:solidFill>
            </a:endParaRPr>
          </a:p>
        </p:txBody>
      </p:sp>
    </p:spTree>
    <p:extLst>
      <p:ext uri="{BB962C8B-B14F-4D97-AF65-F5344CB8AC3E}">
        <p14:creationId xmlns:p14="http://schemas.microsoft.com/office/powerpoint/2010/main" val="2682832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1908264" y="1628800"/>
            <a:ext cx="5400040" cy="4758566"/>
          </a:xfrm>
          <a:prstGeom prst="rect">
            <a:avLst/>
          </a:prstGeom>
        </p:spPr>
      </p:pic>
      <p:sp>
        <p:nvSpPr>
          <p:cNvPr id="8" name="7 CuadroTexto"/>
          <p:cNvSpPr txBox="1"/>
          <p:nvPr/>
        </p:nvSpPr>
        <p:spPr>
          <a:xfrm>
            <a:off x="899592" y="450458"/>
            <a:ext cx="6848350" cy="646331"/>
          </a:xfrm>
          <a:prstGeom prst="rect">
            <a:avLst/>
          </a:prstGeom>
          <a:noFill/>
        </p:spPr>
        <p:txBody>
          <a:bodyPr wrap="none" rtlCol="0">
            <a:spAutoFit/>
          </a:bodyPr>
          <a:lstStyle/>
          <a:p>
            <a:r>
              <a:rPr lang="es-CO" sz="3600" b="1" dirty="0" smtClean="0">
                <a:solidFill>
                  <a:srgbClr val="003399"/>
                </a:solidFill>
              </a:rPr>
              <a:t>Diagrama de Clases Entidad</a:t>
            </a:r>
            <a:endParaRPr lang="es-CO" sz="3600" b="1" dirty="0">
              <a:solidFill>
                <a:srgbClr val="003399"/>
              </a:solidFill>
            </a:endParaRPr>
          </a:p>
        </p:txBody>
      </p:sp>
    </p:spTree>
    <p:extLst>
      <p:ext uri="{BB962C8B-B14F-4D97-AF65-F5344CB8AC3E}">
        <p14:creationId xmlns:p14="http://schemas.microsoft.com/office/powerpoint/2010/main" val="4039762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0 Imagen"/>
          <p:cNvPicPr/>
          <p:nvPr/>
        </p:nvPicPr>
        <p:blipFill>
          <a:blip r:embed="rId2">
            <a:extLst>
              <a:ext uri="{28A0092B-C50C-407E-A947-70E740481C1C}">
                <a14:useLocalDpi xmlns:a14="http://schemas.microsoft.com/office/drawing/2010/main" val="0"/>
              </a:ext>
            </a:extLst>
          </a:blip>
          <a:stretch>
            <a:fillRect/>
          </a:stretch>
        </p:blipFill>
        <p:spPr>
          <a:xfrm>
            <a:off x="2411760" y="1628375"/>
            <a:ext cx="4428212" cy="4763428"/>
          </a:xfrm>
          <a:prstGeom prst="rect">
            <a:avLst/>
          </a:prstGeom>
        </p:spPr>
      </p:pic>
      <p:sp>
        <p:nvSpPr>
          <p:cNvPr id="8" name="7 CuadroTexto"/>
          <p:cNvSpPr txBox="1"/>
          <p:nvPr/>
        </p:nvSpPr>
        <p:spPr>
          <a:xfrm>
            <a:off x="899592" y="450458"/>
            <a:ext cx="4961615" cy="646331"/>
          </a:xfrm>
          <a:prstGeom prst="rect">
            <a:avLst/>
          </a:prstGeom>
          <a:noFill/>
        </p:spPr>
        <p:txBody>
          <a:bodyPr wrap="none" rtlCol="0">
            <a:spAutoFit/>
          </a:bodyPr>
          <a:lstStyle/>
          <a:p>
            <a:r>
              <a:rPr lang="es-CO" sz="3600" b="1" dirty="0" smtClean="0">
                <a:solidFill>
                  <a:srgbClr val="003399"/>
                </a:solidFill>
              </a:rPr>
              <a:t>Diagrama de Clases</a:t>
            </a:r>
            <a:endParaRPr lang="es-CO" sz="3600" b="1" dirty="0">
              <a:solidFill>
                <a:srgbClr val="003399"/>
              </a:solidFill>
            </a:endParaRPr>
          </a:p>
        </p:txBody>
      </p:sp>
    </p:spTree>
    <p:extLst>
      <p:ext uri="{BB962C8B-B14F-4D97-AF65-F5344CB8AC3E}">
        <p14:creationId xmlns:p14="http://schemas.microsoft.com/office/powerpoint/2010/main" val="1995278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1287</TotalTime>
  <Words>149</Words>
  <Application>Microsoft Office PowerPoint</Application>
  <PresentationFormat>Presentación en pantalla (4:3)</PresentationFormat>
  <Paragraphs>24</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Civil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Hogar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Andrés Vergara</dc:creator>
  <cp:lastModifiedBy>Jeisson Andrés Vergara</cp:lastModifiedBy>
  <cp:revision>113</cp:revision>
  <dcterms:created xsi:type="dcterms:W3CDTF">2011-09-25T19:59:41Z</dcterms:created>
  <dcterms:modified xsi:type="dcterms:W3CDTF">2012-09-12T04:20:12Z</dcterms:modified>
</cp:coreProperties>
</file>