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71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</p:sldIdLst>
  <p:sldSz cx="12192000" cy="6858000"/>
  <p:notesSz cx="6858000" cy="9144000"/>
  <p:embeddedFontLst>
    <p:embeddedFont>
      <p:font typeface="나눔고딕" panose="020B0600000101010101" charset="-127"/>
      <p:regular r:id="rId18"/>
      <p:bold r:id="rId19"/>
    </p:embeddedFont>
    <p:embeddedFont>
      <p:font typeface="12롯데마트드림Medium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B7"/>
    <a:srgbClr val="F4FDE7"/>
    <a:srgbClr val="FFF9F3"/>
    <a:srgbClr val="D7F9F3"/>
    <a:srgbClr val="C7F1C7"/>
    <a:srgbClr val="FFF2E5"/>
    <a:srgbClr val="E8FEEC"/>
    <a:srgbClr val="FFE6CD"/>
    <a:srgbClr val="D3FDDB"/>
    <a:srgbClr val="CAF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25A1-5A70-416F-9E6B-C68BB41D9911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9C73A-244F-4C74-8BFE-7410D6951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5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D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64757" y="148281"/>
            <a:ext cx="11887200" cy="6573194"/>
          </a:xfrm>
          <a:prstGeom prst="rect">
            <a:avLst/>
          </a:prstGeom>
          <a:solidFill>
            <a:srgbClr val="F4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757" y="172244"/>
            <a:ext cx="11887200" cy="23028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1950" y="5619565"/>
            <a:ext cx="758935" cy="9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4F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64757" y="952107"/>
            <a:ext cx="11887200" cy="5769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142774">
            <a:off x="9185093" y="342738"/>
            <a:ext cx="368475" cy="821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295105">
            <a:off x="11442640" y="289744"/>
            <a:ext cx="421939" cy="88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4416" y="230188"/>
            <a:ext cx="530701" cy="8736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89121" y="330751"/>
            <a:ext cx="585147" cy="7726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5910" y="273029"/>
            <a:ext cx="774369" cy="8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FFD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64757" y="160256"/>
            <a:ext cx="11887200" cy="6561219"/>
          </a:xfrm>
          <a:prstGeom prst="rect">
            <a:avLst/>
          </a:prstGeom>
          <a:solidFill>
            <a:srgbClr val="F4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142774">
            <a:off x="9219527" y="5969371"/>
            <a:ext cx="368475" cy="8210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295105">
            <a:off x="11459905" y="5875601"/>
            <a:ext cx="421939" cy="882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92696" y="5848297"/>
            <a:ext cx="530701" cy="8736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89121" y="5949080"/>
            <a:ext cx="585147" cy="7726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75652" y="5901180"/>
            <a:ext cx="774369" cy="830337"/>
          </a:xfrm>
          <a:prstGeom prst="rect">
            <a:avLst/>
          </a:prstGeom>
        </p:spPr>
      </p:pic>
      <p:sp>
        <p:nvSpPr>
          <p:cNvPr id="18" name="이등변 삼각형 17"/>
          <p:cNvSpPr/>
          <p:nvPr userDrawn="1"/>
        </p:nvSpPr>
        <p:spPr>
          <a:xfrm rot="5400000">
            <a:off x="-12198" y="327170"/>
            <a:ext cx="877310" cy="523400"/>
          </a:xfrm>
          <a:prstGeom prst="triangle">
            <a:avLst/>
          </a:prstGeom>
          <a:solidFill>
            <a:srgbClr val="FFD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4F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64757" y="148281"/>
            <a:ext cx="11887200" cy="6573194"/>
          </a:xfrm>
          <a:prstGeom prst="rect">
            <a:avLst/>
          </a:prstGeom>
          <a:solidFill>
            <a:srgbClr val="FFD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757" y="148281"/>
            <a:ext cx="11887200" cy="2025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1950" y="5619565"/>
            <a:ext cx="758935" cy="9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94CC-E63F-48C3-8919-6714FE9295F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5A87-F545-4315-A96A-D8B61EEF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008" y="2993076"/>
            <a:ext cx="1070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인터랙티브 컴퓨터 그래픽스</a:t>
            </a:r>
            <a:endParaRPr lang="ko-KR" altLang="en-US" sz="72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2835" y="4461629"/>
            <a:ext cx="606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디지털이미징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20171181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-275208"/>
            <a:ext cx="408373" cy="186431"/>
          </a:xfrm>
          <a:prstGeom prst="rect">
            <a:avLst/>
          </a:prstGeom>
          <a:solidFill>
            <a:srgbClr val="FFDB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905" y="-275208"/>
            <a:ext cx="408373" cy="186431"/>
          </a:xfrm>
          <a:prstGeom prst="rect">
            <a:avLst/>
          </a:prstGeom>
          <a:solidFill>
            <a:srgbClr val="F4FD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2D433-5B6E-4183-94F7-8B3D28D55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36" y="401035"/>
            <a:ext cx="9390728" cy="60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75D38-F494-4998-AF34-7A89B8D9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2" y="1000260"/>
            <a:ext cx="9510977" cy="51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28EF8-1CBF-42FE-9C3E-BE9BF5F2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6" y="609355"/>
            <a:ext cx="8618967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17789-5970-4FB7-91C3-FBD1C666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47" y="735096"/>
            <a:ext cx="8375106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11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0103D-85D6-4A4B-906E-6264D111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03" y="599574"/>
            <a:ext cx="7400793" cy="56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6061" y="3151572"/>
            <a:ext cx="61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113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구현할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0D727-D012-483F-9D0B-5BA44640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5" y="1227400"/>
            <a:ext cx="5736894" cy="5039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FAAA2-D47B-4D9F-948F-DF21C5F9729C}"/>
              </a:ext>
            </a:extLst>
          </p:cNvPr>
          <p:cNvSpPr txBox="1"/>
          <p:nvPr/>
        </p:nvSpPr>
        <p:spPr>
          <a:xfrm>
            <a:off x="6718733" y="1516424"/>
            <a:ext cx="4855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아이스크림이 </a:t>
            </a:r>
            <a:r>
              <a:rPr lang="en-US" altLang="ko-KR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(-1, 0, 1) 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축으로 회전하다가 일정 각도가 되면 </a:t>
            </a:r>
            <a:r>
              <a:rPr lang="en-US" altLang="ko-KR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층에 있는 </a:t>
            </a:r>
            <a:r>
              <a:rPr lang="ko-KR" altLang="en-US" sz="3600" dirty="0" err="1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초코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아이스크림이 떨어진다</a:t>
            </a:r>
            <a:r>
              <a:rPr lang="en-US" altLang="ko-KR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배경에 회전하는 </a:t>
            </a:r>
            <a:r>
              <a:rPr lang="ko-KR" altLang="en-US" sz="3600" dirty="0" err="1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스프링클을</a:t>
            </a:r>
            <a:r>
              <a:rPr lang="ko-KR" altLang="en-US" sz="36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넣을 예정</a:t>
            </a:r>
          </a:p>
        </p:txBody>
      </p:sp>
    </p:spTree>
    <p:extLst>
      <p:ext uri="{BB962C8B-B14F-4D97-AF65-F5344CB8AC3E}">
        <p14:creationId xmlns:p14="http://schemas.microsoft.com/office/powerpoint/2010/main" val="8035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실행화면</a:t>
            </a:r>
          </a:p>
        </p:txBody>
      </p:sp>
      <p:pic>
        <p:nvPicPr>
          <p:cNvPr id="3" name="bandicam 2019-10-25 11-12-16-443">
            <a:hlinkClick r:id="" action="ppaction://media"/>
            <a:extLst>
              <a:ext uri="{FF2B5EF4-FFF2-40B4-BE49-F238E27FC236}">
                <a16:creationId xmlns:a16="http://schemas.microsoft.com/office/drawing/2014/main" id="{1F46786A-74BC-4A38-9C84-47E2E00591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7563" y="324959"/>
            <a:ext cx="7150790" cy="62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66560-4ACE-4FFE-910B-76E117B82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11" y="230819"/>
            <a:ext cx="6888729" cy="64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DB7225-E62C-496E-90F7-2596E21C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901541"/>
            <a:ext cx="11155680" cy="50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F031E-5296-475E-A8DC-73A1E89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1" y="1000260"/>
            <a:ext cx="11266698" cy="48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C15E6-03C4-4197-8A6F-7244CEF3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09" y="380186"/>
            <a:ext cx="6836182" cy="6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EB202-00B1-4807-9830-E936AA9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6" y="383280"/>
            <a:ext cx="9141315" cy="60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214" y="230819"/>
            <a:ext cx="638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DBB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</a:t>
            </a:r>
            <a:endParaRPr lang="ko-KR" altLang="en-US" sz="4400" dirty="0">
              <a:solidFill>
                <a:srgbClr val="FFDBB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D12ED-9C93-47A5-B2B3-E91CC64B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06" y="641375"/>
            <a:ext cx="9458820" cy="58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</Words>
  <Application>Microsoft Office PowerPoint</Application>
  <PresentationFormat>와이드스크린</PresentationFormat>
  <Paragraphs>19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12롯데마트드림Medium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김도윤</dc:creator>
  <cp:lastModifiedBy>박 정미</cp:lastModifiedBy>
  <cp:revision>20</cp:revision>
  <dcterms:created xsi:type="dcterms:W3CDTF">2017-04-11T13:41:42Z</dcterms:created>
  <dcterms:modified xsi:type="dcterms:W3CDTF">2019-10-25T04:01:51Z</dcterms:modified>
</cp:coreProperties>
</file>