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50000"/>
              </a:schemeClr>
            </a:gs>
            <a:gs pos="96000">
              <a:schemeClr val="bg1">
                <a:lumMod val="95000"/>
                <a:alpha val="6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F573-147D-6395-011B-DDB286539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Individual project</a:t>
            </a:r>
            <a:br>
              <a:rPr lang="en-US" dirty="0"/>
            </a:br>
            <a:r>
              <a:rPr lang="en-US" dirty="0"/>
              <a:t>Sprint review 1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3E351-C6AD-2B8F-6213-EDC1F88D8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Mihail Vasilev</a:t>
            </a:r>
          </a:p>
          <a:p>
            <a:r>
              <a:rPr lang="en-US" dirty="0"/>
              <a:t>24-03-2024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174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355C-1C1E-B867-8A37-2D5DEE60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C350-73A2-E0F8-5EAD-3616930F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458" y="1998444"/>
            <a:ext cx="8596668" cy="3880773"/>
          </a:xfrm>
        </p:spPr>
        <p:txBody>
          <a:bodyPr/>
          <a:lstStyle/>
          <a:p>
            <a:r>
              <a:rPr lang="en-US" dirty="0"/>
              <a:t>Goals</a:t>
            </a:r>
          </a:p>
          <a:p>
            <a:r>
              <a:rPr lang="en-US" dirty="0"/>
              <a:t>Delivered</a:t>
            </a:r>
          </a:p>
          <a:p>
            <a:r>
              <a:rPr lang="en-US" dirty="0"/>
              <a:t>Retrospective</a:t>
            </a:r>
          </a:p>
          <a:p>
            <a:r>
              <a:rPr lang="en-US" dirty="0"/>
              <a:t>Sprint 2 planning</a:t>
            </a:r>
          </a:p>
        </p:txBody>
      </p:sp>
    </p:spTree>
    <p:extLst>
      <p:ext uri="{BB962C8B-B14F-4D97-AF65-F5344CB8AC3E}">
        <p14:creationId xmlns:p14="http://schemas.microsoft.com/office/powerpoint/2010/main" val="356656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0756-DA78-9419-3E22-A069D325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6907-50EB-E7BC-5E71-D7C98B0C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789" y="2101866"/>
            <a:ext cx="8596668" cy="3880773"/>
          </a:xfrm>
        </p:spPr>
        <p:txBody>
          <a:bodyPr/>
          <a:lstStyle/>
          <a:p>
            <a:r>
              <a:rPr lang="en-US" dirty="0"/>
              <a:t>Establish project repositories</a:t>
            </a:r>
          </a:p>
          <a:p>
            <a:r>
              <a:rPr lang="en-US" dirty="0"/>
              <a:t>Create initial planning</a:t>
            </a:r>
          </a:p>
          <a:p>
            <a:r>
              <a:rPr lang="en-US" dirty="0"/>
              <a:t>Create first project iteration</a:t>
            </a:r>
          </a:p>
          <a:p>
            <a:r>
              <a:rPr lang="en-US" dirty="0"/>
              <a:t>Establish portfolio structure</a:t>
            </a:r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381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084E-7809-3CFA-B2B8-4413C543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Delivered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EDACA-3FFF-8D12-55D9-C3236559E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734" y="2181985"/>
            <a:ext cx="2762152" cy="3880773"/>
          </a:xfrm>
        </p:spPr>
        <p:txBody>
          <a:bodyPr/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Project Pitch</a:t>
            </a:r>
          </a:p>
          <a:p>
            <a:pPr lvl="1"/>
            <a:r>
              <a:rPr lang="en-US" dirty="0"/>
              <a:t>Project Plan</a:t>
            </a:r>
          </a:p>
          <a:p>
            <a:pPr lvl="1"/>
            <a:r>
              <a:rPr lang="en-US" dirty="0"/>
              <a:t>Research Plan</a:t>
            </a:r>
          </a:p>
          <a:p>
            <a:pPr lvl="1"/>
            <a:r>
              <a:rPr lang="en-US" dirty="0"/>
              <a:t>User requirements</a:t>
            </a:r>
          </a:p>
          <a:p>
            <a:pPr lvl="1"/>
            <a:r>
              <a:rPr lang="en-US" dirty="0"/>
              <a:t>Portfolio reading guide</a:t>
            </a:r>
          </a:p>
          <a:p>
            <a:pPr lvl="1"/>
            <a:endParaRPr lang="bg-B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9B3778-1336-877E-9D9A-B5DB09EA92DD}"/>
              </a:ext>
            </a:extLst>
          </p:cNvPr>
          <p:cNvSpPr txBox="1">
            <a:spLocks/>
          </p:cNvSpPr>
          <p:nvPr/>
        </p:nvSpPr>
        <p:spPr>
          <a:xfrm>
            <a:off x="5678571" y="2177367"/>
            <a:ext cx="276215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</a:t>
            </a:r>
          </a:p>
          <a:p>
            <a:pPr lvl="1"/>
            <a:r>
              <a:rPr lang="en-US" dirty="0"/>
              <a:t>HeardIT v1</a:t>
            </a:r>
          </a:p>
          <a:p>
            <a:pPr lvl="1"/>
            <a:r>
              <a:rPr lang="en-US" dirty="0"/>
              <a:t>Git repositories</a:t>
            </a:r>
          </a:p>
          <a:p>
            <a:pPr lvl="1"/>
            <a:r>
              <a:rPr lang="en-US" dirty="0"/>
              <a:t>CICD pipeline initial setup</a:t>
            </a:r>
            <a:endParaRPr lang="bg-BG" dirty="0"/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7443C35B-7108-82AB-F06C-C56094994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5128" y="2177367"/>
            <a:ext cx="760176" cy="760176"/>
          </a:xfrm>
          <a:prstGeom prst="rect">
            <a:avLst/>
          </a:prstGeom>
        </p:spPr>
      </p:pic>
      <p:pic>
        <p:nvPicPr>
          <p:cNvPr id="8" name="Graphic 7" descr="Tools">
            <a:extLst>
              <a:ext uri="{FF2B5EF4-FFF2-40B4-BE49-F238E27FC236}">
                <a16:creationId xmlns:a16="http://schemas.microsoft.com/office/drawing/2014/main" id="{4C04FF74-5A7C-1C20-A49F-9064D1641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7565" y="2206449"/>
            <a:ext cx="702011" cy="7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7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67E9-8D08-4172-3F55-26AC2EEE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CA4F-9968-7DF3-5E30-D608C584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completed sprint goals</a:t>
            </a:r>
          </a:p>
          <a:p>
            <a:r>
              <a:rPr lang="en-US" dirty="0"/>
              <a:t>Established the planning and the main parts for</a:t>
            </a:r>
          </a:p>
          <a:p>
            <a:pPr lvl="1"/>
            <a:r>
              <a:rPr lang="en-US" dirty="0"/>
              <a:t>Portfolio</a:t>
            </a:r>
          </a:p>
          <a:p>
            <a:pPr lvl="1"/>
            <a:r>
              <a:rPr lang="en-US" dirty="0"/>
              <a:t>HeardIT (individual project) documentation</a:t>
            </a:r>
          </a:p>
          <a:p>
            <a:pPr lvl="1"/>
            <a:r>
              <a:rPr lang="en-US" dirty="0"/>
              <a:t>HeardIT (individual project) repositories, CICD pipeline and first functionalities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147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F55A-2516-1B7F-B11A-D5A661B0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planning</a:t>
            </a:r>
            <a:br>
              <a:rPr lang="en-US" dirty="0"/>
            </a:b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6DE3-2840-733E-76E4-DE6113738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the application architecture</a:t>
            </a:r>
          </a:p>
          <a:p>
            <a:r>
              <a:rPr lang="en-US" dirty="0"/>
              <a:t>Create next features:</a:t>
            </a:r>
          </a:p>
          <a:p>
            <a:pPr lvl="1"/>
            <a:r>
              <a:rPr lang="en-US" dirty="0"/>
              <a:t>Authentication functionality</a:t>
            </a:r>
          </a:p>
          <a:p>
            <a:pPr lvl="1"/>
            <a:r>
              <a:rPr lang="en-US" dirty="0"/>
              <a:t>Song streaming: choose particular song from a selection</a:t>
            </a:r>
          </a:p>
          <a:p>
            <a:pPr lvl="1"/>
            <a:r>
              <a:rPr lang="en-US" dirty="0"/>
              <a:t>Databases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28349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108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Individual project Sprint review 1</vt:lpstr>
      <vt:lpstr>Contents</vt:lpstr>
      <vt:lpstr>Goals</vt:lpstr>
      <vt:lpstr>Delivered</vt:lpstr>
      <vt:lpstr>Retrospective</vt:lpstr>
      <vt:lpstr>Sprint 2 planning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project Sprint review 1</dc:title>
  <dc:creator>Vasilev,Mihail M.D.</dc:creator>
  <cp:lastModifiedBy>Vasilev,Mihail M.D.</cp:lastModifiedBy>
  <cp:revision>6</cp:revision>
  <dcterms:created xsi:type="dcterms:W3CDTF">2024-03-24T09:31:57Z</dcterms:created>
  <dcterms:modified xsi:type="dcterms:W3CDTF">2024-03-24T10:00:59Z</dcterms:modified>
</cp:coreProperties>
</file>