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96000">
              <a:schemeClr val="bg1">
                <a:lumMod val="95000"/>
                <a:alpha val="6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F573-147D-6395-011B-DDB286539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</a:t>
            </a:r>
            <a:br>
              <a:rPr lang="en-US" dirty="0"/>
            </a:br>
            <a:r>
              <a:rPr lang="en-US" dirty="0"/>
              <a:t>Sprint review 5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3E351-C6AD-2B8F-6213-EDC1F88D8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Mihail Vasilev</a:t>
            </a:r>
          </a:p>
          <a:p>
            <a:r>
              <a:rPr lang="en-US" dirty="0"/>
              <a:t>23-06-2024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174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355C-1C1E-B867-8A37-2D5DEE60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C350-73A2-E0F8-5EAD-3616930F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458" y="1998444"/>
            <a:ext cx="8596668" cy="3880773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Delivered</a:t>
            </a:r>
          </a:p>
          <a:p>
            <a:r>
              <a:rPr lang="en-US" dirty="0"/>
              <a:t>CICD pipelines</a:t>
            </a:r>
          </a:p>
          <a:p>
            <a:r>
              <a:rPr lang="en-US" dirty="0"/>
              <a:t>Retrospective</a:t>
            </a:r>
          </a:p>
          <a:p>
            <a:r>
              <a:rPr lang="en-US" dirty="0"/>
              <a:t>Final planning</a:t>
            </a:r>
          </a:p>
        </p:txBody>
      </p:sp>
    </p:spTree>
    <p:extLst>
      <p:ext uri="{BB962C8B-B14F-4D97-AF65-F5344CB8AC3E}">
        <p14:creationId xmlns:p14="http://schemas.microsoft.com/office/powerpoint/2010/main" val="35665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0756-DA78-9419-3E22-A069D325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6907-50EB-E7BC-5E71-D7C98B0C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789" y="2101866"/>
            <a:ext cx="8596668" cy="3880773"/>
          </a:xfrm>
        </p:spPr>
        <p:txBody>
          <a:bodyPr/>
          <a:lstStyle/>
          <a:p>
            <a:r>
              <a:rPr lang="en-US" dirty="0"/>
              <a:t>Implement message broker service for better data distribution</a:t>
            </a:r>
          </a:p>
          <a:p>
            <a:r>
              <a:rPr lang="en-US" dirty="0"/>
              <a:t>New features</a:t>
            </a:r>
          </a:p>
          <a:p>
            <a:r>
              <a:rPr lang="en-US" dirty="0"/>
              <a:t>Next set of reports and documentation – research into database synchronization, message brokers, GDPR requirements, metrics and observability updates</a:t>
            </a:r>
          </a:p>
        </p:txBody>
      </p:sp>
    </p:spTree>
    <p:extLst>
      <p:ext uri="{BB962C8B-B14F-4D97-AF65-F5344CB8AC3E}">
        <p14:creationId xmlns:p14="http://schemas.microsoft.com/office/powerpoint/2010/main" val="24838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084E-7809-3CFA-B2B8-4413C543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Delivered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DACA-3FFF-8D12-55D9-C3236559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34" y="2181985"/>
            <a:ext cx="2762152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Updated architecture design</a:t>
            </a:r>
          </a:p>
          <a:p>
            <a:pPr lvl="1"/>
            <a:r>
              <a:rPr lang="en-US" dirty="0"/>
              <a:t>Created Research-</a:t>
            </a:r>
            <a:r>
              <a:rPr lang="en-US" dirty="0" err="1"/>
              <a:t>SecurityAndDataProtection</a:t>
            </a:r>
            <a:r>
              <a:rPr lang="en-US" dirty="0"/>
              <a:t>-HeardIT</a:t>
            </a:r>
          </a:p>
          <a:p>
            <a:pPr lvl="1"/>
            <a:r>
              <a:rPr lang="en-US" dirty="0"/>
              <a:t>Updated and submitted research documents</a:t>
            </a:r>
          </a:p>
          <a:p>
            <a:pPr lvl="1"/>
            <a:r>
              <a:rPr lang="en-US" dirty="0"/>
              <a:t>Portfolio final delivery</a:t>
            </a:r>
          </a:p>
          <a:p>
            <a:pPr lvl="1"/>
            <a:r>
              <a:rPr lang="en-US" dirty="0"/>
              <a:t>Updated the rest of the documentation</a:t>
            </a:r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B3778-1336-877E-9D9A-B5DB09EA92DD}"/>
              </a:ext>
            </a:extLst>
          </p:cNvPr>
          <p:cNvSpPr txBox="1">
            <a:spLocks/>
          </p:cNvSpPr>
          <p:nvPr/>
        </p:nvSpPr>
        <p:spPr>
          <a:xfrm>
            <a:off x="5678571" y="2177367"/>
            <a:ext cx="463988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</a:t>
            </a:r>
          </a:p>
          <a:p>
            <a:pPr lvl="1"/>
            <a:r>
              <a:rPr lang="en-US" dirty="0"/>
              <a:t>CICD pipeline updated to accommodate the new updates </a:t>
            </a:r>
          </a:p>
          <a:p>
            <a:pPr lvl="1"/>
            <a:r>
              <a:rPr lang="en-US" dirty="0"/>
              <a:t>New functionality – comments</a:t>
            </a:r>
            <a:r>
              <a:rPr lang="en-US"/>
              <a:t>, RabbitMQ </a:t>
            </a:r>
            <a:r>
              <a:rPr lang="en-US" dirty="0"/>
              <a:t>message broker for proper user account deletion</a:t>
            </a:r>
          </a:p>
          <a:p>
            <a:pPr lvl="1"/>
            <a:r>
              <a:rPr lang="en-US" dirty="0"/>
              <a:t>Database replication for song metadata</a:t>
            </a:r>
          </a:p>
          <a:p>
            <a:pPr lvl="1"/>
            <a:r>
              <a:rPr lang="en-US" dirty="0"/>
              <a:t>GDPR consent required to use HeardIT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443C35B-7108-82AB-F06C-C5609499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128" y="2177367"/>
            <a:ext cx="760176" cy="760176"/>
          </a:xfrm>
          <a:prstGeom prst="rect">
            <a:avLst/>
          </a:prstGeom>
        </p:spPr>
      </p:pic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4C04FF74-5A7C-1C20-A49F-9064D1641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7565" y="2206449"/>
            <a:ext cx="702011" cy="7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B2DE-2DA4-51EA-03D1-7B9AAF59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CICD pipelines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4995-1E3D-4671-AEF8-906AAA5A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Back-end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Front-end services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D158B-3314-86A8-13B6-4F8D50D5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61897" y="2138348"/>
            <a:ext cx="7679752" cy="990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5045B-D0B9-968D-9591-B745ACBC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1897" y="4463229"/>
            <a:ext cx="6745501" cy="6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67E9-8D08-4172-3F55-26AC2EEE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CA4F-9968-7DF3-5E30-D608C584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goal completed</a:t>
            </a:r>
          </a:p>
          <a:p>
            <a:r>
              <a:rPr lang="en-US" dirty="0"/>
              <a:t>Updated and completed</a:t>
            </a:r>
          </a:p>
          <a:p>
            <a:pPr lvl="1"/>
            <a:r>
              <a:rPr lang="en-US" dirty="0"/>
              <a:t>Completed the research documentation and final portfolio delivery </a:t>
            </a:r>
          </a:p>
          <a:p>
            <a:pPr lvl="1"/>
            <a:r>
              <a:rPr lang="en-US" dirty="0"/>
              <a:t>Deployed new services</a:t>
            </a:r>
          </a:p>
          <a:p>
            <a:pPr lvl="1"/>
            <a:r>
              <a:rPr lang="en-US" dirty="0"/>
              <a:t>Using RabbitMQ message broker</a:t>
            </a:r>
          </a:p>
          <a:p>
            <a:pPr lvl="1"/>
            <a:r>
              <a:rPr lang="en-US" dirty="0"/>
              <a:t>Database replication for the songs metadata</a:t>
            </a:r>
          </a:p>
          <a:p>
            <a:r>
              <a:rPr lang="en-US" dirty="0"/>
              <a:t>Final delivery of Semester 6 project</a:t>
            </a:r>
          </a:p>
          <a:p>
            <a:r>
              <a:rPr lang="en-US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31477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146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Individual project Sprint review 5</vt:lpstr>
      <vt:lpstr>Contents</vt:lpstr>
      <vt:lpstr>Goals</vt:lpstr>
      <vt:lpstr>Delivered</vt:lpstr>
      <vt:lpstr>CICD pipelines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Sprint review 1</dc:title>
  <dc:creator>Vasilev,Mihail M.D.</dc:creator>
  <cp:lastModifiedBy>Vasilev,Mihail M.D.</cp:lastModifiedBy>
  <cp:revision>50</cp:revision>
  <dcterms:created xsi:type="dcterms:W3CDTF">2024-03-24T09:31:57Z</dcterms:created>
  <dcterms:modified xsi:type="dcterms:W3CDTF">2024-06-22T15:38:16Z</dcterms:modified>
</cp:coreProperties>
</file>