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50000"/>
              </a:schemeClr>
            </a:gs>
            <a:gs pos="96000">
              <a:schemeClr val="bg1">
                <a:lumMod val="95000"/>
                <a:alpha val="65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AF573-147D-6395-011B-DDB286539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Individual project</a:t>
            </a:r>
            <a:br>
              <a:rPr lang="en-US" dirty="0"/>
            </a:br>
            <a:r>
              <a:rPr lang="en-US" dirty="0"/>
              <a:t>Sprint review 2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3E351-C6AD-2B8F-6213-EDC1F88D8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Mihail Vasilev</a:t>
            </a:r>
          </a:p>
          <a:p>
            <a:r>
              <a:rPr lang="en-US" dirty="0"/>
              <a:t>14-04-2024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1174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355C-1C1E-B867-8A37-2D5DEE60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0C350-73A2-E0F8-5EAD-3616930FF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0458" y="1998444"/>
            <a:ext cx="8596668" cy="3880773"/>
          </a:xfrm>
        </p:spPr>
        <p:txBody>
          <a:bodyPr/>
          <a:lstStyle/>
          <a:p>
            <a:r>
              <a:rPr lang="en-US" dirty="0"/>
              <a:t>Goals</a:t>
            </a:r>
          </a:p>
          <a:p>
            <a:r>
              <a:rPr lang="en-US" dirty="0"/>
              <a:t>Delivered</a:t>
            </a:r>
          </a:p>
          <a:p>
            <a:r>
              <a:rPr lang="en-US" dirty="0"/>
              <a:t>CICD pipelines</a:t>
            </a:r>
          </a:p>
          <a:p>
            <a:r>
              <a:rPr lang="en-US" dirty="0"/>
              <a:t>Retrospective</a:t>
            </a:r>
          </a:p>
          <a:p>
            <a:r>
              <a:rPr lang="en-US" dirty="0"/>
              <a:t>Sprint 3 planning</a:t>
            </a:r>
          </a:p>
        </p:txBody>
      </p:sp>
    </p:spTree>
    <p:extLst>
      <p:ext uri="{BB962C8B-B14F-4D97-AF65-F5344CB8AC3E}">
        <p14:creationId xmlns:p14="http://schemas.microsoft.com/office/powerpoint/2010/main" val="356656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60756-DA78-9419-3E22-A069D325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A6907-50EB-E7BC-5E71-D7C98B0CA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789" y="2101866"/>
            <a:ext cx="8596668" cy="3880773"/>
          </a:xfrm>
        </p:spPr>
        <p:txBody>
          <a:bodyPr/>
          <a:lstStyle/>
          <a:p>
            <a:r>
              <a:rPr lang="en-US" dirty="0"/>
              <a:t>Establish application architecture design</a:t>
            </a:r>
          </a:p>
          <a:p>
            <a:r>
              <a:rPr lang="en-US" dirty="0"/>
              <a:t>Deploy application to the cloud</a:t>
            </a:r>
          </a:p>
          <a:p>
            <a:r>
              <a:rPr lang="en-US" dirty="0"/>
              <a:t>Finish the CICD pipeline</a:t>
            </a:r>
          </a:p>
          <a:p>
            <a:pPr lvl="1"/>
            <a:r>
              <a:rPr lang="en-US" dirty="0"/>
              <a:t>Front-end</a:t>
            </a:r>
          </a:p>
          <a:p>
            <a:pPr lvl="1"/>
            <a:r>
              <a:rPr lang="en-US" dirty="0"/>
              <a:t>Back-end</a:t>
            </a:r>
          </a:p>
          <a:p>
            <a:r>
              <a:rPr lang="en-US" dirty="0"/>
              <a:t>Architecture research</a:t>
            </a:r>
          </a:p>
          <a:p>
            <a:r>
              <a:rPr lang="en-US" dirty="0"/>
              <a:t>Deployment research</a:t>
            </a:r>
          </a:p>
          <a:p>
            <a:r>
              <a:rPr lang="en-US" dirty="0"/>
              <a:t>Update Portfolio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8381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084E-7809-3CFA-B2B8-4413C5432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Delivered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EDACA-3FFF-8D12-55D9-C3236559E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734" y="2181985"/>
            <a:ext cx="2762152" cy="3880773"/>
          </a:xfrm>
        </p:spPr>
        <p:txBody>
          <a:bodyPr/>
          <a:lstStyle/>
          <a:p>
            <a:r>
              <a:rPr lang="en-US" dirty="0"/>
              <a:t>Documentation</a:t>
            </a:r>
          </a:p>
          <a:p>
            <a:pPr lvl="1"/>
            <a:r>
              <a:rPr lang="en-US" dirty="0"/>
              <a:t>Research Plan refined</a:t>
            </a:r>
          </a:p>
          <a:p>
            <a:pPr lvl="1"/>
            <a:r>
              <a:rPr lang="en-US" dirty="0"/>
              <a:t>Architecture research</a:t>
            </a:r>
          </a:p>
          <a:p>
            <a:pPr lvl="1"/>
            <a:r>
              <a:rPr lang="en-US" dirty="0"/>
              <a:t>Deployment research</a:t>
            </a:r>
          </a:p>
          <a:p>
            <a:pPr lvl="1"/>
            <a:r>
              <a:rPr lang="en-US" dirty="0"/>
              <a:t>Updated Project Plan</a:t>
            </a:r>
          </a:p>
          <a:p>
            <a:pPr lvl="1"/>
            <a:r>
              <a:rPr lang="en-US" dirty="0"/>
              <a:t>Updated Portfolio reading guide learning outcomes</a:t>
            </a:r>
          </a:p>
          <a:p>
            <a:pPr lvl="1"/>
            <a:endParaRPr lang="bg-BG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9B3778-1336-877E-9D9A-B5DB09EA92DD}"/>
              </a:ext>
            </a:extLst>
          </p:cNvPr>
          <p:cNvSpPr txBox="1">
            <a:spLocks/>
          </p:cNvSpPr>
          <p:nvPr/>
        </p:nvSpPr>
        <p:spPr>
          <a:xfrm>
            <a:off x="5678571" y="2177367"/>
            <a:ext cx="276215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Technical</a:t>
            </a:r>
          </a:p>
          <a:p>
            <a:pPr lvl="1"/>
            <a:r>
              <a:rPr lang="en-US" dirty="0"/>
              <a:t>HeardIT front-end and back-end services deployed to Google Cloud</a:t>
            </a:r>
          </a:p>
          <a:p>
            <a:pPr lvl="1"/>
            <a:r>
              <a:rPr lang="en-US" dirty="0"/>
              <a:t>CICD pipeline completed</a:t>
            </a:r>
          </a:p>
          <a:p>
            <a:pPr lvl="1"/>
            <a:endParaRPr lang="bg-BG" dirty="0"/>
          </a:p>
        </p:txBody>
      </p:sp>
      <p:pic>
        <p:nvPicPr>
          <p:cNvPr id="6" name="Graphic 5" descr="Document">
            <a:extLst>
              <a:ext uri="{FF2B5EF4-FFF2-40B4-BE49-F238E27FC236}">
                <a16:creationId xmlns:a16="http://schemas.microsoft.com/office/drawing/2014/main" id="{7443C35B-7108-82AB-F06C-C56094994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5128" y="2177367"/>
            <a:ext cx="760176" cy="760176"/>
          </a:xfrm>
          <a:prstGeom prst="rect">
            <a:avLst/>
          </a:prstGeom>
        </p:spPr>
      </p:pic>
      <p:pic>
        <p:nvPicPr>
          <p:cNvPr id="8" name="Graphic 7" descr="Tools">
            <a:extLst>
              <a:ext uri="{FF2B5EF4-FFF2-40B4-BE49-F238E27FC236}">
                <a16:creationId xmlns:a16="http://schemas.microsoft.com/office/drawing/2014/main" id="{4C04FF74-5A7C-1C20-A49F-9064D16410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7565" y="2206449"/>
            <a:ext cx="702011" cy="70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7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B2DE-2DA4-51EA-03D1-7B9AAF59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CICD pipelines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24995-1E3D-4671-AEF8-906AAA5A4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Back-end services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Front-end services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0D158B-3314-86A8-13B6-4F8D50D5F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897" y="1733511"/>
            <a:ext cx="6866381" cy="16954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A5045B-D0B9-968D-9591-B745ACBCD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897" y="3981761"/>
            <a:ext cx="6866381" cy="16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9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67E9-8D08-4172-3F55-26AC2EEE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8CA4F-9968-7DF3-5E30-D608C584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Sprint goal completed</a:t>
            </a:r>
          </a:p>
          <a:p>
            <a:r>
              <a:rPr lang="en-US" dirty="0"/>
              <a:t>Updated and completed</a:t>
            </a:r>
          </a:p>
          <a:p>
            <a:pPr lvl="1"/>
            <a:r>
              <a:rPr lang="en-US" dirty="0"/>
              <a:t>Project documentation</a:t>
            </a:r>
          </a:p>
          <a:p>
            <a:pPr lvl="1"/>
            <a:r>
              <a:rPr lang="en-US" dirty="0"/>
              <a:t>Portfolio</a:t>
            </a:r>
          </a:p>
          <a:p>
            <a:pPr lvl="1"/>
            <a:r>
              <a:rPr lang="en-US" dirty="0"/>
              <a:t>HeardIT CICD pipeline completed – successfully deploying the application services to Google Cloud </a:t>
            </a:r>
          </a:p>
          <a:p>
            <a:pPr lvl="1"/>
            <a:r>
              <a:rPr lang="en-US" dirty="0"/>
              <a:t>Architecture and Deployment researches done</a:t>
            </a:r>
          </a:p>
        </p:txBody>
      </p:sp>
    </p:spTree>
    <p:extLst>
      <p:ext uri="{BB962C8B-B14F-4D97-AF65-F5344CB8AC3E}">
        <p14:creationId xmlns:p14="http://schemas.microsoft.com/office/powerpoint/2010/main" val="2431477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FF55A-2516-1B7F-B11A-D5A661B0D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3 planning</a:t>
            </a:r>
            <a:br>
              <a:rPr lang="en-US" dirty="0"/>
            </a:b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E6DE3-2840-733E-76E4-DE6113738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the application architecture into practice</a:t>
            </a:r>
          </a:p>
          <a:p>
            <a:r>
              <a:rPr lang="en-US" dirty="0"/>
              <a:t>Investigate load testing tools that can be used</a:t>
            </a:r>
          </a:p>
          <a:p>
            <a:r>
              <a:rPr lang="en-US" dirty="0"/>
              <a:t>Continue working on features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328349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127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Individual project Sprint review 2</vt:lpstr>
      <vt:lpstr>Contents</vt:lpstr>
      <vt:lpstr>Goals</vt:lpstr>
      <vt:lpstr>Delivered</vt:lpstr>
      <vt:lpstr>CICD pipelines</vt:lpstr>
      <vt:lpstr>Retrospective</vt:lpstr>
      <vt:lpstr>Sprint 3 planning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project Sprint review 1</dc:title>
  <dc:creator>Vasilev,Mihail M.D.</dc:creator>
  <cp:lastModifiedBy>Vasilev,Mihail M.D.</cp:lastModifiedBy>
  <cp:revision>19</cp:revision>
  <dcterms:created xsi:type="dcterms:W3CDTF">2024-03-24T09:31:57Z</dcterms:created>
  <dcterms:modified xsi:type="dcterms:W3CDTF">2024-04-14T13:13:21Z</dcterms:modified>
</cp:coreProperties>
</file>