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96000">
              <a:schemeClr val="bg1">
                <a:lumMod val="95000"/>
                <a:alpha val="6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F573-147D-6395-011B-DDB286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  <a:br>
              <a:rPr lang="en-US" dirty="0"/>
            </a:br>
            <a:r>
              <a:rPr lang="en-US" dirty="0"/>
              <a:t>Sprint review 3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E351-C6AD-2B8F-6213-EDC1F88D8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Mihail Vasilev</a:t>
            </a:r>
          </a:p>
          <a:p>
            <a:r>
              <a:rPr lang="en-US" dirty="0"/>
              <a:t>13-05-2024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7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55C-1C1E-B867-8A37-2D5DEE60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C350-73A2-E0F8-5EAD-3616930F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58" y="1998444"/>
            <a:ext cx="8596668" cy="3880773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Delivered</a:t>
            </a:r>
          </a:p>
          <a:p>
            <a:r>
              <a:rPr lang="en-US" dirty="0"/>
              <a:t>CICD pipelines</a:t>
            </a:r>
          </a:p>
          <a:p>
            <a:r>
              <a:rPr lang="en-US" dirty="0"/>
              <a:t>Retrospective</a:t>
            </a:r>
          </a:p>
          <a:p>
            <a:r>
              <a:rPr lang="en-US" dirty="0"/>
              <a:t>Sprint 4 planning</a:t>
            </a:r>
          </a:p>
        </p:txBody>
      </p:sp>
    </p:spTree>
    <p:extLst>
      <p:ext uri="{BB962C8B-B14F-4D97-AF65-F5344CB8AC3E}">
        <p14:creationId xmlns:p14="http://schemas.microsoft.com/office/powerpoint/2010/main" val="35665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756-DA78-9419-3E22-A069D32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907-50EB-E7BC-5E71-D7C98B0C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89" y="2101866"/>
            <a:ext cx="8596668" cy="3880773"/>
          </a:xfrm>
        </p:spPr>
        <p:txBody>
          <a:bodyPr/>
          <a:lstStyle/>
          <a:p>
            <a:r>
              <a:rPr lang="en-US" dirty="0"/>
              <a:t>Put the application architecture into practice</a:t>
            </a:r>
          </a:p>
          <a:p>
            <a:r>
              <a:rPr lang="en-US" dirty="0"/>
              <a:t>Investigate load testing tools that can be used</a:t>
            </a:r>
          </a:p>
          <a:p>
            <a:r>
              <a:rPr lang="en-US" dirty="0"/>
              <a:t>Continue working on features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084E-7809-3CFA-B2B8-4413C543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DACA-3FFF-8D12-55D9-C3236559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2181985"/>
            <a:ext cx="2762152" cy="3880773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Updated Project Plan</a:t>
            </a:r>
          </a:p>
          <a:p>
            <a:pPr lvl="1"/>
            <a:r>
              <a:rPr lang="en-US" dirty="0"/>
              <a:t>Updated architecture design</a:t>
            </a:r>
          </a:p>
          <a:p>
            <a:pPr lvl="1"/>
            <a:r>
              <a:rPr lang="en-US" dirty="0"/>
              <a:t>Researched Load testing tools and methods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B3778-1336-877E-9D9A-B5DB09EA92DD}"/>
              </a:ext>
            </a:extLst>
          </p:cNvPr>
          <p:cNvSpPr txBox="1">
            <a:spLocks/>
          </p:cNvSpPr>
          <p:nvPr/>
        </p:nvSpPr>
        <p:spPr>
          <a:xfrm>
            <a:off x="5678571" y="2177367"/>
            <a:ext cx="46398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Application architecture redesigned to follow proper requirements </a:t>
            </a:r>
          </a:p>
          <a:p>
            <a:pPr lvl="1"/>
            <a:r>
              <a:rPr lang="en-US" dirty="0"/>
              <a:t>Backend deployment moved to Google Kubernetes Engine</a:t>
            </a:r>
          </a:p>
          <a:p>
            <a:pPr lvl="1"/>
            <a:r>
              <a:rPr lang="en-US" dirty="0"/>
              <a:t>CICD pipeline updated to accommodate the new updates to architecture and deployment</a:t>
            </a:r>
          </a:p>
          <a:p>
            <a:pPr lvl="1"/>
            <a:r>
              <a:rPr lang="en-US" dirty="0"/>
              <a:t>New File management system deployed to cloud</a:t>
            </a:r>
          </a:p>
          <a:p>
            <a:pPr lvl="1"/>
            <a:r>
              <a:rPr lang="en-US" dirty="0"/>
              <a:t>New functionality – User authentication, Updated song streaming, Manager tools</a:t>
            </a:r>
          </a:p>
          <a:p>
            <a:pPr lvl="1"/>
            <a:endParaRPr lang="bg-BG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43C35B-7108-82AB-F06C-C5609499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8" y="2177367"/>
            <a:ext cx="760176" cy="760176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4C04FF74-5A7C-1C20-A49F-9064D164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565" y="2206449"/>
            <a:ext cx="702011" cy="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B2DE-2DA4-51EA-03D1-7B9AAF59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pipelines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4995-1E3D-4671-AEF8-906AAA5A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 services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158B-3314-86A8-13B6-4F8D50D5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61897" y="1793250"/>
            <a:ext cx="6866381" cy="1576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5045B-D0B9-968D-9591-B745ACBC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897" y="4344591"/>
            <a:ext cx="6866381" cy="9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7E9-8D08-4172-3F55-26AC2EEE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CA4F-9968-7DF3-5E30-D608C584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goal completed</a:t>
            </a:r>
          </a:p>
          <a:p>
            <a:r>
              <a:rPr lang="en-US" dirty="0"/>
              <a:t>Updated and completed</a:t>
            </a:r>
          </a:p>
          <a:p>
            <a:pPr lvl="1"/>
            <a:r>
              <a:rPr lang="en-US" dirty="0"/>
              <a:t>Big new update to the architecture of the application: architecture structure changed and updated to properly accommodate the microservices architecture design patterns</a:t>
            </a:r>
          </a:p>
          <a:p>
            <a:pPr lvl="1"/>
            <a:r>
              <a:rPr lang="en-US" dirty="0"/>
              <a:t>Deployed to Google Kubernetes Engine</a:t>
            </a:r>
          </a:p>
          <a:p>
            <a:pPr lvl="1"/>
            <a:r>
              <a:rPr lang="en-US" dirty="0"/>
              <a:t>CICD pipeline updated to deploy to Google Kubernetes Engine</a:t>
            </a:r>
          </a:p>
          <a:p>
            <a:pPr lvl="1"/>
            <a:r>
              <a:rPr lang="en-US" dirty="0"/>
              <a:t>New functionalities that improve the project – file storage system for the tracks to allow for better streaming and functionality, login and authorization using auth0</a:t>
            </a:r>
          </a:p>
        </p:txBody>
      </p:sp>
    </p:spTree>
    <p:extLst>
      <p:ext uri="{BB962C8B-B14F-4D97-AF65-F5344CB8AC3E}">
        <p14:creationId xmlns:p14="http://schemas.microsoft.com/office/powerpoint/2010/main" val="24314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F55A-2516-1B7F-B11A-D5A661B0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 planning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DE3-2840-733E-76E4-DE611373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845" y="2168978"/>
            <a:ext cx="8596668" cy="3880773"/>
          </a:xfrm>
        </p:spPr>
        <p:txBody>
          <a:bodyPr/>
          <a:lstStyle/>
          <a:p>
            <a:r>
              <a:rPr lang="en-US" dirty="0"/>
              <a:t>Implement load testing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Next set of reports and documentation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834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188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Individual project Sprint review 3</vt:lpstr>
      <vt:lpstr>Contents</vt:lpstr>
      <vt:lpstr>Goals</vt:lpstr>
      <vt:lpstr>Delivered</vt:lpstr>
      <vt:lpstr>CICD pipelines</vt:lpstr>
      <vt:lpstr>Retrospective</vt:lpstr>
      <vt:lpstr>Sprint 4 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Sprint review 1</dc:title>
  <dc:creator>Vasilev,Mihail M.D.</dc:creator>
  <cp:lastModifiedBy>Vasilev,Mihail M.D.</cp:lastModifiedBy>
  <cp:revision>29</cp:revision>
  <dcterms:created xsi:type="dcterms:W3CDTF">2024-03-24T09:31:57Z</dcterms:created>
  <dcterms:modified xsi:type="dcterms:W3CDTF">2024-05-12T18:15:30Z</dcterms:modified>
</cp:coreProperties>
</file>