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398C0-62E8-45F5-B8D1-D5C9AB88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ABF3B-35F7-4418-9F38-A083697A9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F54721-6650-42DE-A10F-8ACFCCE6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4F121-97D3-4F50-8CAA-F4D2EBED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30880-6395-4BA7-B856-5911790F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5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198C-4C7F-48FA-9618-02187C1A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2A7173-BB6F-41D8-9DDC-3324BB31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D74A5-890E-4A3C-8337-D27EBAD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8030D-51E9-4FDD-91E7-555B1D16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508CC-BB03-483C-A53A-3F8A1FC9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37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8FD55D-837C-4416-A958-2502C4365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25ED37-3CD6-495D-ABE3-84F5DDDE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6C7CD-5405-4E8A-9D57-404CFCB2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A4740-8112-44B6-8394-E915A298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4065F-F861-4729-AEC3-B408DF60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2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139D8-7218-4E79-A142-5577C212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C99AA-7B5A-451C-8F88-734738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EB52F-9023-40EF-B4B2-3E2A455E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2C04C-CE2B-4163-AF4D-755AE28F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D2326-20F3-4F6A-9833-23D6AD04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40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E6ED7-0E3F-4973-AE8F-08FB8EEA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BC58E-75CD-4EC4-8862-450E5797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DAA5A-0B67-444C-93AF-F9E082EE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CA000-57C3-45FA-AF42-4E232FA2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685AC-67AB-480E-96C5-A55EF7AC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5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F93E8-E4BC-469D-A0BC-C1EFB607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C42FA-D52E-43C6-9F8E-17534041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B7D692-9FEC-4247-BE1F-54173620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EC0463-1AB6-4E8B-9E00-340BC8E4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C7C3C-97EA-4A84-9117-71B36EAB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994B6-255C-4D54-9C6D-03056136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73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A3B5F-2098-455B-8AAC-9A854DC4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9B090-3F51-46B0-B6EF-9E0055AD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95655-C78A-4D67-B3AB-952BBD5EF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6912E9-0CDF-4290-8E21-396003A1B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1F9C3F-612B-4783-8A5C-5F21560DB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B8B501-1135-4C1B-8BA9-FC4159B1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CC838C-CAA6-4E69-A2BB-D44BC6F1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A93FCD-A8F6-4F11-BF2D-37530F51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2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DACC8-A0F7-4263-AB89-93BC5B40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AB451E-417B-4ADC-A0A3-F62129C0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318915-7144-46C7-9A95-C9C3EE67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01C95-7815-43ED-AC7C-FAF12826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4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263C05-0A17-44E2-9BAA-448071B8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FF5679-56AA-4A8C-BB52-ACCAAE54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A70F3D-1218-4A65-BB48-5D1AD75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44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BDB8-B899-4D49-8EB2-CC4CAA9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39C9E-DDF7-4515-94CA-4247BAAD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5D74F-CF22-4F9B-A7D9-5110D55A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6EC38-4B8E-4853-8478-6215DF5D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8EF85-D27B-4009-BDC9-AC536392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44090-D111-4EFC-9661-EF99D87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25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9373B-0277-4DBB-A77D-01555E4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C84EA-216B-4CE3-BAA1-F1054AB26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82A739-564C-493F-A4D1-71247BDFD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4171AA-777C-46DF-967A-6E2AA057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72E91-5C52-4BFE-8571-A10A1574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EA84F-59FA-4CB8-AC15-175B87FD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41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53A624-5298-4B7F-A6C9-4F6DEEAB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482019-7184-414F-951A-4B58CF96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58834-ED68-43A7-ACBC-2B18A0C9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0DA63-27FF-4F25-99F4-57965DFE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A2306-6CCB-42A8-8CC5-65CDCCDD4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995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58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Alexandre Meier</dc:creator>
  <cp:lastModifiedBy>Alexandre Meier</cp:lastModifiedBy>
  <cp:revision>1</cp:revision>
  <dcterms:created xsi:type="dcterms:W3CDTF">2018-11-23T09:32:46Z</dcterms:created>
  <dcterms:modified xsi:type="dcterms:W3CDTF">2018-11-23T09:33:16Z</dcterms:modified>
</cp:coreProperties>
</file>