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98C0-62E8-45F5-B8D1-D5C9AB88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ABF3B-35F7-4418-9F38-A083697A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54721-6650-42DE-A10F-8ACFCCE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4F121-97D3-4F50-8CAA-F4D2EBE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0880-6395-4BA7-B856-5911790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198C-4C7F-48FA-9618-02187C1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2A7173-BB6F-41D8-9DDC-3324BB31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D74A5-890E-4A3C-8337-D27EBA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8030D-51E9-4FDD-91E7-555B1D16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08CC-BB03-483C-A53A-3F8A1FC9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7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FD55D-837C-4416-A958-2502C436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25ED37-3CD6-495D-ABE3-84F5DDDE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6C7CD-5405-4E8A-9D57-404CFCB2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A4740-8112-44B6-8394-E915A29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4065F-F861-4729-AEC3-B408DF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2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39D8-7218-4E79-A142-5577C212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C99AA-7B5A-451C-8F88-734738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EB52F-9023-40EF-B4B2-3E2A455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2C04C-CE2B-4163-AF4D-755AE2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D2326-20F3-4F6A-9833-23D6AD0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4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6ED7-0E3F-4973-AE8F-08FB8EEA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BC58E-75CD-4EC4-8862-450E5797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AA5A-0B67-444C-93AF-F9E082E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CA000-57C3-45FA-AF42-4E232FA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685AC-67AB-480E-96C5-A55EF7A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5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F93E8-E4BC-469D-A0BC-C1EFB60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C42FA-D52E-43C6-9F8E-17534041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7D692-9FEC-4247-BE1F-5417362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C0463-1AB6-4E8B-9E00-340BC8E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C7C3C-97EA-4A84-9117-71B36EA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994B6-255C-4D54-9C6D-0305613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7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A3B5F-2098-455B-8AAC-9A854DC4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9B090-3F51-46B0-B6EF-9E0055AD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95655-C78A-4D67-B3AB-952BBD5EF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912E9-0CDF-4290-8E21-396003A1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1F9C3F-612B-4783-8A5C-5F21560D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8B501-1135-4C1B-8BA9-FC4159B1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CC838C-CAA6-4E69-A2BB-D44BC6F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A93FCD-A8F6-4F11-BF2D-37530F5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2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ACC8-A0F7-4263-AB89-93BC5B40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AB451E-417B-4ADC-A0A3-F62129C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18915-7144-46C7-9A95-C9C3EE6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1C95-7815-43ED-AC7C-FAF1282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63C05-0A17-44E2-9BAA-448071B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F5679-56AA-4A8C-BB52-ACCAAE54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70F3D-1218-4A65-BB48-5D1AD75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BDB8-B899-4D49-8EB2-CC4CAA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39C9E-DDF7-4515-94CA-4247BAAD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5D74F-CF22-4F9B-A7D9-5110D55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6EC38-4B8E-4853-8478-6215DF5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EF85-D27B-4009-BDC9-AC536392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44090-D111-4EFC-9661-EF99D87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5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373B-0277-4DBB-A77D-01555E4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C84EA-216B-4CE3-BAA1-F1054AB2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2A739-564C-493F-A4D1-71247BDF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171AA-777C-46DF-967A-6E2AA05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72E91-5C52-4BFE-8571-A10A1574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EA84F-59FA-4CB8-AC15-175B87F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3A624-5298-4B7F-A6C9-4F6DEEAB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82019-7184-414F-951A-4B58CF96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8834-ED68-43A7-ACBC-2B18A0C9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0DA63-27FF-4F25-99F4-57965DFE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A2306-6CCB-42A8-8CC5-65CDCCDD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9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A67B38-4711-41EE-B2D1-DED939BCE827}"/>
              </a:ext>
            </a:extLst>
          </p:cNvPr>
          <p:cNvSpPr/>
          <p:nvPr/>
        </p:nvSpPr>
        <p:spPr>
          <a:xfrm>
            <a:off x="686541" y="745724"/>
            <a:ext cx="4847208" cy="374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3B7B29-CC40-43B5-ABC4-72D77B5A54EF}"/>
              </a:ext>
            </a:extLst>
          </p:cNvPr>
          <p:cNvSpPr/>
          <p:nvPr/>
        </p:nvSpPr>
        <p:spPr>
          <a:xfrm>
            <a:off x="5864441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B0D917-978C-45B5-9677-52AF6F87DDCD}"/>
              </a:ext>
            </a:extLst>
          </p:cNvPr>
          <p:cNvSpPr/>
          <p:nvPr/>
        </p:nvSpPr>
        <p:spPr>
          <a:xfrm>
            <a:off x="6628663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C017DB-61F4-4B9F-A851-76BDEEFC0467}"/>
              </a:ext>
            </a:extLst>
          </p:cNvPr>
          <p:cNvSpPr/>
          <p:nvPr/>
        </p:nvSpPr>
        <p:spPr>
          <a:xfrm>
            <a:off x="7392885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DFBE57-9E51-47C4-8F4A-2FCA6CD094DC}"/>
              </a:ext>
            </a:extLst>
          </p:cNvPr>
          <p:cNvSpPr/>
          <p:nvPr/>
        </p:nvSpPr>
        <p:spPr>
          <a:xfrm>
            <a:off x="8652038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A0284F5-64CC-4650-B183-989F9A022DC6}"/>
              </a:ext>
            </a:extLst>
          </p:cNvPr>
          <p:cNvSpPr/>
          <p:nvPr/>
        </p:nvSpPr>
        <p:spPr>
          <a:xfrm>
            <a:off x="777127" y="5192082"/>
            <a:ext cx="3240350" cy="648488"/>
          </a:xfrm>
          <a:custGeom>
            <a:avLst/>
            <a:gdLst>
              <a:gd name="connsiteX0" fmla="*/ 0 w 3240350"/>
              <a:gd name="connsiteY0" fmla="*/ 648488 h 648488"/>
              <a:gd name="connsiteX1" fmla="*/ 719091 w 3240350"/>
              <a:gd name="connsiteY1" fmla="*/ 418 h 648488"/>
              <a:gd name="connsiteX2" fmla="*/ 1553592 w 3240350"/>
              <a:gd name="connsiteY2" fmla="*/ 541955 h 648488"/>
              <a:gd name="connsiteX3" fmla="*/ 3240350 w 3240350"/>
              <a:gd name="connsiteY3" fmla="*/ 35928 h 64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50" h="648488">
                <a:moveTo>
                  <a:pt x="0" y="648488"/>
                </a:moveTo>
                <a:cubicBezTo>
                  <a:pt x="230079" y="333330"/>
                  <a:pt x="460159" y="18173"/>
                  <a:pt x="719091" y="418"/>
                </a:cubicBezTo>
                <a:cubicBezTo>
                  <a:pt x="978023" y="-17338"/>
                  <a:pt x="1133382" y="536037"/>
                  <a:pt x="1553592" y="541955"/>
                </a:cubicBezTo>
                <a:cubicBezTo>
                  <a:pt x="1973802" y="547873"/>
                  <a:pt x="2607076" y="291900"/>
                  <a:pt x="3240350" y="35928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6628663" y="5142395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4FCFECB-78A3-4AC5-8AB9-EECF39991878}"/>
              </a:ext>
            </a:extLst>
          </p:cNvPr>
          <p:cNvGrpSpPr/>
          <p:nvPr/>
        </p:nvGrpSpPr>
        <p:grpSpPr>
          <a:xfrm>
            <a:off x="5435996" y="5526708"/>
            <a:ext cx="3610431" cy="1342637"/>
            <a:chOff x="5765904" y="4664887"/>
            <a:chExt cx="3610431" cy="1342637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E2F037B-638E-4AF3-87DA-B281C54A5CEC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5507FD7D-EE29-4593-8AB7-9FD231A655C4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3D1D8D9F-F3EE-462C-AC25-ED7A50D3EDA1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FB5D3346-E42D-493A-90EE-D519EB9B3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B849E7F7-6718-495E-B45E-1DDA40229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F2A20767-E019-4088-AF7C-4B9A93CA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Bogen 40">
              <a:extLst>
                <a:ext uri="{FF2B5EF4-FFF2-40B4-BE49-F238E27FC236}">
                  <a16:creationId xmlns:a16="http://schemas.microsoft.com/office/drawing/2014/main" id="{2259DA07-56E6-49E6-8F99-12C356C1C26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2CD44DB-EA3A-43B5-BFB7-8192BF9E222F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A85DC58F-A141-4BA2-9660-E5620A2006C8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8194D53-9C7C-4B9E-AC16-0AFBAB1787C4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51D58B78-C9CF-45D9-9435-442655A0E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B91A7786-1D07-40DB-847C-A44AFC63E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B84ED4FD-D74E-4C94-AB48-AE289943F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FA6E63EF-9C1E-4B76-A8E8-1F3CBFC00283}"/>
              </a:ext>
            </a:extLst>
          </p:cNvPr>
          <p:cNvSpPr txBox="1"/>
          <p:nvPr/>
        </p:nvSpPr>
        <p:spPr>
          <a:xfrm>
            <a:off x="568960" y="20320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Paper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ADFC6E9-6A96-4F50-927B-FFD670F85BA1}"/>
              </a:ext>
            </a:extLst>
          </p:cNvPr>
          <p:cNvSpPr txBox="1"/>
          <p:nvPr/>
        </p:nvSpPr>
        <p:spPr>
          <a:xfrm>
            <a:off x="5606229" y="115254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 </a:t>
            </a:r>
            <a:r>
              <a:rPr lang="de-CH" dirty="0" err="1"/>
              <a:t>Pieces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Tape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A7386A-822E-42DF-A592-2D7B2D5C83F0}"/>
              </a:ext>
            </a:extLst>
          </p:cNvPr>
          <p:cNvSpPr txBox="1"/>
          <p:nvPr/>
        </p:nvSpPr>
        <p:spPr>
          <a:xfrm>
            <a:off x="489140" y="6020245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Sample Fiber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D6AF702-DA40-4409-9B7E-EE4FAB82161B}"/>
              </a:ext>
            </a:extLst>
          </p:cNvPr>
          <p:cNvSpPr txBox="1"/>
          <p:nvPr/>
        </p:nvSpPr>
        <p:spPr>
          <a:xfrm>
            <a:off x="4403772" y="6141333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Silver</a:t>
            </a:r>
            <a:r>
              <a:rPr lang="de-CH" dirty="0"/>
              <a:t> </a:t>
            </a:r>
            <a:r>
              <a:rPr lang="de-CH" dirty="0" err="1"/>
              <a:t>Epoxy</a:t>
            </a:r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4DBF538-E4D2-421D-A09E-18437401E483}"/>
              </a:ext>
            </a:extLst>
          </p:cNvPr>
          <p:cNvSpPr txBox="1"/>
          <p:nvPr/>
        </p:nvSpPr>
        <p:spPr>
          <a:xfrm>
            <a:off x="6812585" y="4555677"/>
            <a:ext cx="31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Cable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derubberized</a:t>
            </a:r>
            <a:r>
              <a:rPr lang="de-CH" dirty="0"/>
              <a:t> </a:t>
            </a:r>
            <a:r>
              <a:rPr lang="de-CH" dirty="0" err="1"/>
              <a:t>ends</a:t>
            </a:r>
            <a:endParaRPr lang="de-CH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4F5A78A-AF45-4E7C-BAD2-31533891047F}"/>
              </a:ext>
            </a:extLst>
          </p:cNvPr>
          <p:cNvSpPr/>
          <p:nvPr/>
        </p:nvSpPr>
        <p:spPr>
          <a:xfrm>
            <a:off x="10714867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7E2A9AD-94F4-49D8-882F-F8D58C6A402C}"/>
              </a:ext>
            </a:extLst>
          </p:cNvPr>
          <p:cNvSpPr/>
          <p:nvPr/>
        </p:nvSpPr>
        <p:spPr>
          <a:xfrm>
            <a:off x="9911191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Wolke 61">
            <a:extLst>
              <a:ext uri="{FF2B5EF4-FFF2-40B4-BE49-F238E27FC236}">
                <a16:creationId xmlns:a16="http://schemas.microsoft.com/office/drawing/2014/main" id="{C47DF43D-47B0-42C8-850E-A65C35D2F306}"/>
              </a:ext>
            </a:extLst>
          </p:cNvPr>
          <p:cNvSpPr/>
          <p:nvPr/>
        </p:nvSpPr>
        <p:spPr>
          <a:xfrm>
            <a:off x="4550543" y="5418326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Wolke 62">
            <a:extLst>
              <a:ext uri="{FF2B5EF4-FFF2-40B4-BE49-F238E27FC236}">
                <a16:creationId xmlns:a16="http://schemas.microsoft.com/office/drawing/2014/main" id="{2FF500D9-B650-4D5F-AA57-BC62AB16023A}"/>
              </a:ext>
            </a:extLst>
          </p:cNvPr>
          <p:cNvSpPr/>
          <p:nvPr/>
        </p:nvSpPr>
        <p:spPr>
          <a:xfrm>
            <a:off x="5284585" y="5459253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572CA61-322D-4E99-B74B-C4040E4BF67F}"/>
              </a:ext>
            </a:extLst>
          </p:cNvPr>
          <p:cNvSpPr/>
          <p:nvPr/>
        </p:nvSpPr>
        <p:spPr>
          <a:xfrm>
            <a:off x="9922384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65DA8D1-2A63-41D6-9A70-97F423A5A28F}"/>
              </a:ext>
            </a:extLst>
          </p:cNvPr>
          <p:cNvSpPr/>
          <p:nvPr/>
        </p:nvSpPr>
        <p:spPr>
          <a:xfrm>
            <a:off x="10737253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5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4074702" y="4747989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44071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" name="Rechteck 54">
            <a:extLst>
              <a:ext uri="{FF2B5EF4-FFF2-40B4-BE49-F238E27FC236}">
                <a16:creationId xmlns:a16="http://schemas.microsoft.com/office/drawing/2014/main" id="{45C590BD-0C4C-49B9-8571-420EA808E5ED}"/>
              </a:ext>
            </a:extLst>
          </p:cNvPr>
          <p:cNvSpPr/>
          <p:nvPr/>
        </p:nvSpPr>
        <p:spPr>
          <a:xfrm>
            <a:off x="8347971" y="18371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Wolke 55">
            <a:extLst>
              <a:ext uri="{FF2B5EF4-FFF2-40B4-BE49-F238E27FC236}">
                <a16:creationId xmlns:a16="http://schemas.microsoft.com/office/drawing/2014/main" id="{63DD63EE-B524-464B-9220-EEFA9ABBDC1C}"/>
              </a:ext>
            </a:extLst>
          </p:cNvPr>
          <p:cNvSpPr/>
          <p:nvPr/>
        </p:nvSpPr>
        <p:spPr>
          <a:xfrm>
            <a:off x="4841279" y="4999796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Wolke 56">
            <a:extLst>
              <a:ext uri="{FF2B5EF4-FFF2-40B4-BE49-F238E27FC236}">
                <a16:creationId xmlns:a16="http://schemas.microsoft.com/office/drawing/2014/main" id="{28936CF7-06E6-4228-AB3C-3D2C01660056}"/>
              </a:ext>
            </a:extLst>
          </p:cNvPr>
          <p:cNvSpPr/>
          <p:nvPr/>
        </p:nvSpPr>
        <p:spPr>
          <a:xfrm>
            <a:off x="5708499" y="5371659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45E90C-CAC9-4362-A743-C1B209379706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</a:t>
            </a:r>
            <a:r>
              <a:rPr lang="de-CH" sz="1600" dirty="0" err="1"/>
              <a:t>of</a:t>
            </a:r>
            <a:r>
              <a:rPr lang="de-CH" sz="1600" dirty="0"/>
              <a:t> Sample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3F1918D-D9C3-450A-86E9-BB9C85FE263E}"/>
              </a:ext>
            </a:extLst>
          </p:cNvPr>
          <p:cNvSpPr/>
          <p:nvPr/>
        </p:nvSpPr>
        <p:spPr>
          <a:xfrm>
            <a:off x="7971318" y="465642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28E3D1E-EEC8-4D0C-8A83-220BD85D217E}"/>
              </a:ext>
            </a:extLst>
          </p:cNvPr>
          <p:cNvSpPr/>
          <p:nvPr/>
        </p:nvSpPr>
        <p:spPr>
          <a:xfrm>
            <a:off x="8605704" y="465717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56CB50F-2E0C-46BF-ABD5-35999B458433}"/>
              </a:ext>
            </a:extLst>
          </p:cNvPr>
          <p:cNvSpPr/>
          <p:nvPr/>
        </p:nvSpPr>
        <p:spPr>
          <a:xfrm rot="5400000">
            <a:off x="5470968" y="5207974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7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67374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 rot="10168959" flipV="1">
            <a:off x="3651392" y="2681064"/>
            <a:ext cx="3423945" cy="2163040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Wolke 53">
            <a:extLst>
              <a:ext uri="{FF2B5EF4-FFF2-40B4-BE49-F238E27FC236}">
                <a16:creationId xmlns:a16="http://schemas.microsoft.com/office/drawing/2014/main" id="{6C1089BF-139F-4EEA-AC59-DDFFD19D0E32}"/>
              </a:ext>
            </a:extLst>
          </p:cNvPr>
          <p:cNvSpPr/>
          <p:nvPr/>
        </p:nvSpPr>
        <p:spPr>
          <a:xfrm>
            <a:off x="8000867" y="2587831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C3C6F406-F943-40D8-A149-72A6262FFCCE}"/>
              </a:ext>
            </a:extLst>
          </p:cNvPr>
          <p:cNvSpPr/>
          <p:nvPr/>
        </p:nvSpPr>
        <p:spPr>
          <a:xfrm>
            <a:off x="5038752" y="2623147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B8A5ECF-E1E9-4EE1-8650-AC3EAD07F32F}"/>
              </a:ext>
            </a:extLst>
          </p:cNvPr>
          <p:cNvSpPr/>
          <p:nvPr/>
        </p:nvSpPr>
        <p:spPr>
          <a:xfrm rot="184000">
            <a:off x="8385561" y="1793530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710C2EC-2055-4BA3-9FD2-E4EAB7DB4392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</a:t>
            </a:r>
            <a:r>
              <a:rPr lang="de-CH" sz="1600" dirty="0" err="1"/>
              <a:t>of</a:t>
            </a:r>
            <a:r>
              <a:rPr lang="de-CH" sz="1600" dirty="0"/>
              <a:t> Sample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4146866-9B4C-42A7-AFA0-661774BBD053}"/>
              </a:ext>
            </a:extLst>
          </p:cNvPr>
          <p:cNvSpPr/>
          <p:nvPr/>
        </p:nvSpPr>
        <p:spPr>
          <a:xfrm>
            <a:off x="6741418" y="4633956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1826987-7E79-4D96-8148-6AD5D0EFB426}"/>
              </a:ext>
            </a:extLst>
          </p:cNvPr>
          <p:cNvSpPr/>
          <p:nvPr/>
        </p:nvSpPr>
        <p:spPr>
          <a:xfrm>
            <a:off x="7990799" y="1837852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13553B0-1F09-48C9-A5AB-3AF895AD02E7}"/>
              </a:ext>
            </a:extLst>
          </p:cNvPr>
          <p:cNvSpPr/>
          <p:nvPr/>
        </p:nvSpPr>
        <p:spPr>
          <a:xfrm>
            <a:off x="4570911" y="1900875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2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BECFC-E0B5-4A36-8224-AE0EF51E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DBF9-162A-4A36-9C36-D19A0F95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4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Alexandre Meier</dc:creator>
  <cp:lastModifiedBy>Alexandre Meier</cp:lastModifiedBy>
  <cp:revision>7</cp:revision>
  <dcterms:created xsi:type="dcterms:W3CDTF">2018-11-23T09:32:46Z</dcterms:created>
  <dcterms:modified xsi:type="dcterms:W3CDTF">2018-11-23T11:13:09Z</dcterms:modified>
</cp:coreProperties>
</file>