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Rg st="1" end="5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FF90-0197-43D1-A8DA-846D9D87DA82}" type="datetimeFigureOut">
              <a:rPr lang="pt-BR" smtClean="0"/>
              <a:t>24/06/2016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1E81-4A6F-4ABB-B85A-EE1B34855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34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FF90-0197-43D1-A8DA-846D9D87DA82}" type="datetimeFigureOut">
              <a:rPr lang="pt-BR" smtClean="0"/>
              <a:t>24/06/2016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1E81-4A6F-4ABB-B85A-EE1B34855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73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FF90-0197-43D1-A8DA-846D9D87DA82}" type="datetimeFigureOut">
              <a:rPr lang="pt-BR" smtClean="0"/>
              <a:t>24/06/2016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1E81-4A6F-4ABB-B85A-EE1B34855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52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FF90-0197-43D1-A8DA-846D9D87DA82}" type="datetimeFigureOut">
              <a:rPr lang="pt-BR" smtClean="0"/>
              <a:t>24/06/2016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1E81-4A6F-4ABB-B85A-EE1B34855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1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FF90-0197-43D1-A8DA-846D9D87DA82}" type="datetimeFigureOut">
              <a:rPr lang="pt-BR" smtClean="0"/>
              <a:t>24/06/2016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1E81-4A6F-4ABB-B85A-EE1B34855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15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FF90-0197-43D1-A8DA-846D9D87DA82}" type="datetimeFigureOut">
              <a:rPr lang="pt-BR" smtClean="0"/>
              <a:t>24/06/2016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1E81-4A6F-4ABB-B85A-EE1B34855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18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FF90-0197-43D1-A8DA-846D9D87DA82}" type="datetimeFigureOut">
              <a:rPr lang="pt-BR" smtClean="0"/>
              <a:t>24/06/2016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1E81-4A6F-4ABB-B85A-EE1B34855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99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FF90-0197-43D1-A8DA-846D9D87DA82}" type="datetimeFigureOut">
              <a:rPr lang="pt-BR" smtClean="0"/>
              <a:t>24/06/2016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1E81-4A6F-4ABB-B85A-EE1B34855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80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FF90-0197-43D1-A8DA-846D9D87DA82}" type="datetimeFigureOut">
              <a:rPr lang="pt-BR" smtClean="0"/>
              <a:t>24/06/2016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1E81-4A6F-4ABB-B85A-EE1B34855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FF90-0197-43D1-A8DA-846D9D87DA82}" type="datetimeFigureOut">
              <a:rPr lang="pt-BR" smtClean="0"/>
              <a:t>24/06/2016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1E81-4A6F-4ABB-B85A-EE1B34855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89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FF90-0197-43D1-A8DA-846D9D87DA82}" type="datetimeFigureOut">
              <a:rPr lang="pt-BR" smtClean="0"/>
              <a:t>24/06/2016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1E81-4A6F-4ABB-B85A-EE1B34855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55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7FF90-0197-43D1-A8DA-846D9D87DA82}" type="datetimeFigureOut">
              <a:rPr lang="pt-BR" smtClean="0"/>
              <a:t>24/06/2016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61E81-4A6F-4ABB-B85A-EE1B34855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58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Acesse nosso sistema!!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Armazenador de Arquivos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03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Click="0" advTm="15000"/>
    </mc:Choice>
    <mc:Fallback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Siga os seguintes passos: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Conecte qualquer dispositivo ao nosso roteador;</a:t>
            </a:r>
          </a:p>
          <a:p>
            <a:pPr marL="0" indent="0">
              <a:buNone/>
            </a:pPr>
            <a:r>
              <a:rPr lang="pt-BR" dirty="0" smtClean="0"/>
              <a:t>Nome da rede: Armazenador</a:t>
            </a:r>
          </a:p>
          <a:p>
            <a:r>
              <a:rPr lang="pt-BR" dirty="0" smtClean="0"/>
              <a:t>Abra um navegador de sua preferência;</a:t>
            </a:r>
          </a:p>
          <a:p>
            <a:r>
              <a:rPr lang="pt-BR" dirty="0" smtClean="0"/>
              <a:t>Digite na barra de endereços: </a:t>
            </a:r>
          </a:p>
          <a:p>
            <a:pPr marL="0" indent="0">
              <a:buNone/>
            </a:pPr>
            <a:r>
              <a:rPr lang="pt-BR" dirty="0" smtClean="0"/>
              <a:t>192.168.2.101/TCC</a:t>
            </a:r>
          </a:p>
          <a:p>
            <a:r>
              <a:rPr lang="pt-BR" dirty="0" smtClean="0"/>
              <a:t>Aguarde alguns instantes até que carregue o site.</a:t>
            </a:r>
          </a:p>
        </p:txBody>
      </p:sp>
    </p:spTree>
    <p:extLst>
      <p:ext uri="{BB962C8B-B14F-4D97-AF65-F5344CB8AC3E}">
        <p14:creationId xmlns:p14="http://schemas.microsoft.com/office/powerpoint/2010/main" val="2202465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Click="0" advTm="15000"/>
    </mc:Choice>
    <mc:Fallback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2825165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para criar a conta no site: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6979" y="2348880"/>
            <a:ext cx="5832648" cy="3849291"/>
          </a:xfrm>
        </p:spPr>
        <p:txBody>
          <a:bodyPr>
            <a:normAutofit/>
          </a:bodyPr>
          <a:lstStyle/>
          <a:p>
            <a:pPr marL="0" indent="0">
              <a:spcBef>
                <a:spcPts val="610"/>
              </a:spcBef>
              <a:buNone/>
            </a:pPr>
            <a:r>
              <a:rPr lang="pt-BR" sz="2400" dirty="0" smtClean="0"/>
              <a:t> - No mínimo 2 caracteres</a:t>
            </a:r>
          </a:p>
          <a:p>
            <a:pPr marL="0" indent="0">
              <a:spcBef>
                <a:spcPts val="610"/>
              </a:spcBef>
              <a:buNone/>
            </a:pPr>
            <a:r>
              <a:rPr lang="pt-BR" sz="2400" dirty="0" smtClean="0"/>
              <a:t> - No mínimo 2 caracteres</a:t>
            </a:r>
          </a:p>
          <a:p>
            <a:pPr marL="0" indent="0">
              <a:spcBef>
                <a:spcPts val="610"/>
              </a:spcBef>
              <a:buNone/>
            </a:pPr>
            <a:r>
              <a:rPr lang="pt-BR" sz="2400" dirty="0" smtClean="0"/>
              <a:t> - No mínimo 4 caracteres, sendo aceitos “._-”</a:t>
            </a:r>
          </a:p>
          <a:p>
            <a:pPr marL="0" indent="0">
              <a:spcBef>
                <a:spcPts val="610"/>
              </a:spcBef>
              <a:buNone/>
            </a:pPr>
            <a:r>
              <a:rPr lang="pt-BR" sz="2400" dirty="0" smtClean="0"/>
              <a:t> - E-mail válido</a:t>
            </a:r>
          </a:p>
          <a:p>
            <a:pPr marL="0" indent="0">
              <a:spcBef>
                <a:spcPts val="610"/>
              </a:spcBef>
              <a:buNone/>
            </a:pPr>
            <a:r>
              <a:rPr lang="pt-BR" sz="2400" dirty="0" smtClean="0"/>
              <a:t> - Confirmar com e-mail igual</a:t>
            </a:r>
          </a:p>
          <a:p>
            <a:pPr marL="0" indent="0">
              <a:spcBef>
                <a:spcPts val="610"/>
              </a:spcBef>
              <a:buNone/>
            </a:pPr>
            <a:r>
              <a:rPr lang="pt-BR" sz="2400" dirty="0" smtClean="0"/>
              <a:t> - Senha com no mínimo 8 caracteres</a:t>
            </a:r>
          </a:p>
          <a:p>
            <a:pPr marL="0" indent="0">
              <a:spcBef>
                <a:spcPts val="610"/>
              </a:spcBef>
              <a:buNone/>
            </a:pPr>
            <a:r>
              <a:rPr lang="pt-BR" sz="2400" dirty="0" smtClean="0"/>
              <a:t> - Confirmar com senha igual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2164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Click="0" advTm="15000"/>
    </mc:Choice>
    <mc:Fallback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alterar o perfil: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35896" y="1700808"/>
            <a:ext cx="5050904" cy="4608512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Na página inicial, haverá um menu acima. Clique em “PERFIL”;</a:t>
            </a:r>
          </a:p>
          <a:p>
            <a:r>
              <a:rPr lang="pt-BR" dirty="0" smtClean="0"/>
              <a:t>Você pode alterar:</a:t>
            </a:r>
          </a:p>
          <a:p>
            <a:pPr marL="0" indent="0">
              <a:buNone/>
            </a:pPr>
            <a:r>
              <a:rPr lang="pt-BR" sz="2400" dirty="0" smtClean="0"/>
              <a:t>- Nome </a:t>
            </a:r>
          </a:p>
          <a:p>
            <a:pPr marL="0" indent="0">
              <a:buNone/>
            </a:pPr>
            <a:r>
              <a:rPr lang="pt-BR" sz="2400" dirty="0" smtClean="0"/>
              <a:t>- Sobrenome</a:t>
            </a:r>
          </a:p>
          <a:p>
            <a:pPr marL="0" indent="0">
              <a:buNone/>
            </a:pPr>
            <a:r>
              <a:rPr lang="pt-BR" sz="2400" dirty="0" smtClean="0"/>
              <a:t>- E-mail</a:t>
            </a:r>
          </a:p>
          <a:p>
            <a:r>
              <a:rPr lang="pt-BR" sz="3500" dirty="0" smtClean="0"/>
              <a:t>Clique no botão “ENVIAR” para salvar suas alterações.</a:t>
            </a:r>
            <a:endParaRPr lang="pt-BR" sz="3900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988840"/>
            <a:ext cx="3018605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8442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fazer upload de um arquivo: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912" y="1600200"/>
            <a:ext cx="4906888" cy="4525963"/>
          </a:xfrm>
        </p:spPr>
        <p:txBody>
          <a:bodyPr/>
          <a:lstStyle/>
          <a:p>
            <a:r>
              <a:rPr lang="pt-BR" dirty="0" smtClean="0"/>
              <a:t>Na página inicial, haverá um menu acima. Clique em “MEUS ARQUIVOS”;</a:t>
            </a:r>
          </a:p>
          <a:p>
            <a:r>
              <a:rPr lang="pt-BR" dirty="0" smtClean="0"/>
              <a:t>Clique no botão “Escolher arquivos”;</a:t>
            </a:r>
          </a:p>
          <a:p>
            <a:r>
              <a:rPr lang="pt-BR" dirty="0" smtClean="0"/>
              <a:t>Escolha um arquivo de sua preferência, e clique no botão azul “Enviar”.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91283"/>
            <a:ext cx="3096344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977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185</Words>
  <Application>Microsoft Office PowerPoint</Application>
  <PresentationFormat>Apresentação na tela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Acesse nosso sistema!!</vt:lpstr>
      <vt:lpstr>Siga os seguintes passos:</vt:lpstr>
      <vt:lpstr>Regras para criar a conta no site:</vt:lpstr>
      <vt:lpstr>Como alterar o perfil:</vt:lpstr>
      <vt:lpstr>Como fazer upload de um arquivo: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Acesse nosso sistema!!</dc:title>
  <dc:creator>Victor</dc:creator>
  <cp:lastModifiedBy>Victor</cp:lastModifiedBy>
  <cp:revision>11</cp:revision>
  <dcterms:created xsi:type="dcterms:W3CDTF">2016-06-25T01:06:01Z</dcterms:created>
  <dcterms:modified xsi:type="dcterms:W3CDTF">2016-06-25T03:46:28Z</dcterms:modified>
</cp:coreProperties>
</file>