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9F3632-97BA-427C-B231-30F6C0FA7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612" y="5823208"/>
            <a:ext cx="8825658" cy="861420"/>
          </a:xfrm>
        </p:spPr>
        <p:txBody>
          <a:bodyPr/>
          <a:lstStyle/>
          <a:p>
            <a:r>
              <a:rPr lang="ru-RU" dirty="0"/>
              <a:t>Проект «Магазин»</a:t>
            </a:r>
          </a:p>
          <a:p>
            <a:r>
              <a:rPr lang="ru-RU" dirty="0"/>
              <a:t>Моисеев А.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BC91CB-F360-434F-B54A-C11D936CA29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10312" y="173372"/>
            <a:ext cx="7353145" cy="505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06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9B7CDD-04CF-465B-BE7E-31FE8050F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000" dirty="0"/>
              <a:t>Архитектура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D44582-BD69-4D80-81B0-D1517065A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054629"/>
            <a:ext cx="3397383" cy="1587903"/>
          </a:xfrm>
        </p:spPr>
        <p:txBody>
          <a:bodyPr/>
          <a:lstStyle/>
          <a:p>
            <a:r>
              <a:rPr lang="ru-RU" sz="1600" dirty="0"/>
              <a:t>В работе задействованы</a:t>
            </a:r>
            <a:r>
              <a:rPr lang="en-US" sz="1600" dirty="0"/>
              <a:t>:</a:t>
            </a:r>
            <a:endParaRPr lang="ru-RU" sz="1600" dirty="0"/>
          </a:p>
          <a:p>
            <a:pPr lvl="0"/>
            <a:r>
              <a:rPr lang="en-US" sz="1800" dirty="0"/>
              <a:t>Html</a:t>
            </a:r>
            <a:endParaRPr lang="ru-RU" sz="1800" dirty="0"/>
          </a:p>
          <a:p>
            <a:pPr lvl="0"/>
            <a:r>
              <a:rPr lang="en-US" sz="1800" dirty="0"/>
              <a:t>CSS</a:t>
            </a:r>
            <a:endParaRPr lang="ru-RU" sz="1800" dirty="0"/>
          </a:p>
          <a:p>
            <a:pPr lvl="0"/>
            <a:r>
              <a:rPr lang="en-US" sz="1800" dirty="0"/>
              <a:t>React</a:t>
            </a:r>
            <a:endParaRPr lang="ru-RU" sz="1800" dirty="0"/>
          </a:p>
          <a:p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E594FAC8-CE5D-4B14-B7CB-94EF3BF560F6}"/>
              </a:ext>
            </a:extLst>
          </p:cNvPr>
          <p:cNvSpPr/>
          <p:nvPr/>
        </p:nvSpPr>
        <p:spPr>
          <a:xfrm>
            <a:off x="8808440" y="2792158"/>
            <a:ext cx="2323751" cy="6200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Heroku app </a:t>
            </a:r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3487CC5-4DD3-453D-BF5B-9B01F30506D2}"/>
              </a:ext>
            </a:extLst>
          </p:cNvPr>
          <p:cNvSpPr/>
          <p:nvPr/>
        </p:nvSpPr>
        <p:spPr>
          <a:xfrm>
            <a:off x="5601049" y="5324501"/>
            <a:ext cx="2323751" cy="6200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 </a:t>
            </a:r>
            <a:endParaRPr lang="ru-RU" dirty="0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DADD9202-E61A-4E23-A478-7E01261838A3}"/>
              </a:ext>
            </a:extLst>
          </p:cNvPr>
          <p:cNvSpPr/>
          <p:nvPr/>
        </p:nvSpPr>
        <p:spPr>
          <a:xfrm>
            <a:off x="5601049" y="2332500"/>
            <a:ext cx="2323751" cy="6200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  <a:endParaRPr lang="ru-RU" dirty="0"/>
          </a:p>
          <a:p>
            <a:pPr algn="ctr"/>
            <a:r>
              <a:rPr lang="en-US" dirty="0"/>
              <a:t>menu </a:t>
            </a:r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155BB08A-C3C1-4ADB-99B3-3A145F23AD8A}"/>
              </a:ext>
            </a:extLst>
          </p:cNvPr>
          <p:cNvSpPr/>
          <p:nvPr/>
        </p:nvSpPr>
        <p:spPr>
          <a:xfrm>
            <a:off x="5599651" y="3828500"/>
            <a:ext cx="2323751" cy="6200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Страница магазина</a:t>
            </a:r>
            <a:r>
              <a:rPr lang="en-US" dirty="0"/>
              <a:t> </a:t>
            </a:r>
            <a:endParaRPr lang="ru-RU" dirty="0"/>
          </a:p>
        </p:txBody>
      </p: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0498C533-E691-408E-8A88-211F48A2A391}"/>
              </a:ext>
            </a:extLst>
          </p:cNvPr>
          <p:cNvCxnSpPr>
            <a:cxnSpLocks/>
            <a:stCxn id="4" idx="2"/>
            <a:endCxn id="9" idx="3"/>
          </p:cNvCxnSpPr>
          <p:nvPr/>
        </p:nvCxnSpPr>
        <p:spPr>
          <a:xfrm rot="5400000">
            <a:off x="8583705" y="2751921"/>
            <a:ext cx="726309" cy="20469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C1A55731-FD9A-46E5-9AAE-78572FC8E699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6761527" y="2952566"/>
            <a:ext cx="1398" cy="875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бъект 2">
            <a:extLst>
              <a:ext uri="{FF2B5EF4-FFF2-40B4-BE49-F238E27FC236}">
                <a16:creationId xmlns:a16="http://schemas.microsoft.com/office/drawing/2014/main" id="{13B9CF3C-30C1-45AF-8B5D-175421D26C68}"/>
              </a:ext>
            </a:extLst>
          </p:cNvPr>
          <p:cNvSpPr txBox="1">
            <a:spLocks/>
          </p:cNvSpPr>
          <p:nvPr/>
        </p:nvSpPr>
        <p:spPr>
          <a:xfrm>
            <a:off x="152400" y="2860662"/>
            <a:ext cx="3397383" cy="158790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0"/>
            <a:r>
              <a:rPr lang="ru-RU" dirty="0"/>
              <a:t>Меню с анимацией</a:t>
            </a:r>
          </a:p>
          <a:p>
            <a:pPr lvl="0"/>
            <a:r>
              <a:rPr lang="en-US" dirty="0"/>
              <a:t>Footer</a:t>
            </a:r>
            <a:endParaRPr lang="ru-RU" dirty="0"/>
          </a:p>
          <a:p>
            <a:pPr lvl="0"/>
            <a:r>
              <a:rPr lang="ru-RU" dirty="0"/>
              <a:t>Страница магазина с карточками товаров</a:t>
            </a:r>
          </a:p>
          <a:p>
            <a:pPr lvl="0"/>
            <a:r>
              <a:rPr lang="ru-RU" dirty="0"/>
              <a:t>Форма авторизации</a:t>
            </a:r>
          </a:p>
          <a:p>
            <a:endParaRPr lang="ru-RU" dirty="0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AE16D499-12A4-4862-8002-C29E9D381AE5}"/>
              </a:ext>
            </a:extLst>
          </p:cNvPr>
          <p:cNvSpPr/>
          <p:nvPr/>
        </p:nvSpPr>
        <p:spPr>
          <a:xfrm>
            <a:off x="3203196" y="4666695"/>
            <a:ext cx="2323751" cy="6200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Форма</a:t>
            </a:r>
          </a:p>
          <a:p>
            <a:pPr algn="ctr"/>
            <a:r>
              <a:rPr lang="ru-RU" dirty="0"/>
              <a:t>регистрации</a:t>
            </a:r>
            <a:r>
              <a:rPr lang="en-US" dirty="0"/>
              <a:t> </a:t>
            </a:r>
            <a:endParaRPr lang="ru-RU" dirty="0"/>
          </a:p>
        </p:txBody>
      </p: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A82FD682-BA77-4B7C-9BA1-1B64EED8845D}"/>
              </a:ext>
            </a:extLst>
          </p:cNvPr>
          <p:cNvCxnSpPr>
            <a:stCxn id="8" idx="1"/>
            <a:endCxn id="20" idx="0"/>
          </p:cNvCxnSpPr>
          <p:nvPr/>
        </p:nvCxnSpPr>
        <p:spPr>
          <a:xfrm rot="10800000" flipV="1">
            <a:off x="4365073" y="2642533"/>
            <a:ext cx="1235977" cy="20241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0721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</TotalTime>
  <Words>35</Words>
  <Application>Microsoft Office PowerPoint</Application>
  <PresentationFormat>Широкоэкранный</PresentationFormat>
  <Paragraphs>18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Ион</vt:lpstr>
      <vt:lpstr>Презентация PowerPoint</vt:lpstr>
      <vt:lpstr>Архитектура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J M</dc:creator>
  <cp:lastModifiedBy>J M</cp:lastModifiedBy>
  <cp:revision>3</cp:revision>
  <dcterms:created xsi:type="dcterms:W3CDTF">2021-12-15T16:03:07Z</dcterms:created>
  <dcterms:modified xsi:type="dcterms:W3CDTF">2021-12-15T16:25:53Z</dcterms:modified>
</cp:coreProperties>
</file>