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1" r:id="rId6"/>
    <p:sldId id="262" r:id="rId7"/>
    <p:sldId id="296" r:id="rId8"/>
    <p:sldId id="297" r:id="rId9"/>
    <p:sldId id="298" r:id="rId10"/>
    <p:sldId id="299" r:id="rId11"/>
    <p:sldId id="300" r:id="rId12"/>
    <p:sldId id="276" r:id="rId13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만든 이" initials="오전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75" d="100"/>
          <a:sy n="75" d="100"/>
        </p:scale>
        <p:origin x="4056" y="4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14DC2F0-1494-4012-98C6-0C32B96C5883}" type="datetime1">
              <a:rPr lang="ko-KR" altLang="en-US" smtClean="0">
                <a:latin typeface="+mj-ea"/>
                <a:ea typeface="+mj-ea"/>
              </a:rPr>
              <a:t>2023-06-10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6B577933-6CF4-4A80-8F7D-D574BAC42BBA}" type="datetime1">
              <a:rPr lang="ko-KR" altLang="en-US" smtClean="0"/>
              <a:pPr/>
              <a:t>2023-06-10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4B9A9E5-4F7F-4A7D-9DE1-899232329269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175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472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91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158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064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766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151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511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US" altLang="ko-KR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28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장 비교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내용 개체 틀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endParaRPr lang="ko-KR" altLang="en-US" noProof="0"/>
          </a:p>
        </p:txBody>
      </p:sp>
      <p:sp>
        <p:nvSpPr>
          <p:cNvPr id="27" name="내용 개체 틀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내용 2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래픽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임라인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텍스트 개체 틀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7" name="텍스트 개체 틀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9" name="텍스트 개체 틀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5" name="텍스트 개체 틀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6" name="텍스트 개체 틀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7" name="텍스트 개체 틀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8" name="텍스트 개체 틀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9" name="텍스트 개체 틀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1" name="텍스트 개체 틀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2" name="텍스트 개체 틀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3" name="텍스트 개체 틀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4" name="텍스트 개체 틀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5" name="텍스트 개체 틀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6" name="텍스트 개체 틀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7" name="텍스트 개체 틀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8" name="텍스트 개체 틀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9" name="텍스트 개체 틀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0" name="텍스트 개체 틀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1" name="텍스트 개체 틀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날짜 개체 틀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바닥글 개체 틀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슬라이드 번호 개체 틀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개체 틀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en-US" altLang="ko-KR" noProof="0"/>
              <a:t>SmartArt </a:t>
            </a:r>
            <a:r>
              <a:rPr lang="ko-KR" altLang="en-US" noProof="0"/>
              <a:t>그래픽을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4명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(S)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8명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5" name="그림 개체 틀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6" name="그림 개체 틀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7" name="그림 개체 틀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8" name="그림 개체 틀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4" name="텍스트 개체 틀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2" name="텍스트 개체 틀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9" name="텍스트 개체 틀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3" name="텍스트 개체 틀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0" name="텍스트 개체 틀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4" name="텍스트 개체 틀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1" name="텍스트 개체 틀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5" name="텍스트 개체 틀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내용 개체 틀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18" name="텍스트 개체 틀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내용 개체 틀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내용 개체 틀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무리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안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시간 표시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래픽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제목을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5" name="텍스트 개체 틀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6" name="텍스트 개체 틀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7" name="텍스트 개체 틀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3" name="직선 연결선(S)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직선 연결선(S)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텍스트 개체 틀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2" name="텍스트 개체 틀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3" name="텍스트 개체 틀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(S)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(S)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래픽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/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소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나누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날짜 개체 틀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바닥글 개체 틀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슬라이드 번호 개체 틀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 3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3875003"/>
            <a:ext cx="4941771" cy="1122202"/>
          </a:xfrm>
        </p:spPr>
        <p:txBody>
          <a:bodyPr rtlCol="0"/>
          <a:lstStyle/>
          <a:p>
            <a:pPr rtl="0"/>
            <a:r>
              <a:rPr lang="ko-KR" altLang="en-US" dirty="0"/>
              <a:t>주차 예약 프로그램</a:t>
            </a:r>
            <a:br>
              <a:rPr lang="en-US" altLang="ko-KR" dirty="0"/>
            </a:br>
            <a:endParaRPr lang="ko-KR" altLang="en-US" sz="25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0" y="4709812"/>
            <a:ext cx="4941770" cy="396660"/>
          </a:xfrm>
        </p:spPr>
        <p:txBody>
          <a:bodyPr rtlCol="0">
            <a:noAutofit/>
          </a:bodyPr>
          <a:lstStyle/>
          <a:p>
            <a:pPr rtl="0"/>
            <a:r>
              <a:rPr lang="en-US" altLang="ko-KR" sz="2300" dirty="0"/>
              <a:t>2019875030</a:t>
            </a:r>
            <a:r>
              <a:rPr lang="ko-KR" altLang="en-US" sz="2300" dirty="0"/>
              <a:t> 성백준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008" y="487164"/>
            <a:ext cx="4082142" cy="585788"/>
          </a:xfrm>
        </p:spPr>
        <p:txBody>
          <a:bodyPr rtlCol="0"/>
          <a:lstStyle/>
          <a:p>
            <a:pPr rtl="0"/>
            <a:r>
              <a:rPr lang="ko-KR" altLang="en-US" dirty="0"/>
              <a:t>가게에서 왜 필요한가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6315" y="1498006"/>
            <a:ext cx="2141764" cy="514350"/>
          </a:xfrm>
        </p:spPr>
        <p:txBody>
          <a:bodyPr rtlCol="0"/>
          <a:lstStyle/>
          <a:p>
            <a:pPr rtl="0"/>
            <a:r>
              <a:rPr lang="ko-KR" altLang="en-US"/>
              <a:t>고객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81269" y="2630551"/>
            <a:ext cx="2141764" cy="514350"/>
          </a:xfrm>
        </p:spPr>
        <p:txBody>
          <a:bodyPr rtlCol="0"/>
          <a:lstStyle/>
          <a:p>
            <a:pPr rtl="0"/>
            <a:r>
              <a:rPr lang="ko-KR" altLang="en-US" dirty="0"/>
              <a:t>비용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118281" y="1498006"/>
            <a:ext cx="5539095" cy="1010842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1600" dirty="0"/>
              <a:t>고객은 보통 대형마트를 올 때 차를 타고 오기 때문에 주차 공간이 필요하다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33730" y="2508848"/>
            <a:ext cx="5539095" cy="1010842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1600" dirty="0"/>
              <a:t>예약금을 받고 예약 후 </a:t>
            </a:r>
            <a:r>
              <a:rPr lang="en-US" altLang="ko-KR" sz="1600" dirty="0"/>
              <a:t>20</a:t>
            </a:r>
            <a:r>
              <a:rPr lang="ko-KR" altLang="en-US" sz="1600" dirty="0"/>
              <a:t>분 이내로 온다면 예약금을 마트에서 사용 가능하게 하면 오히려 수익이 날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46107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/>
              <a:t>원본 </a:t>
            </a:r>
            <a:r>
              <a:rPr lang="en-US" altLang="ko-KR" dirty="0"/>
              <a:t>FORM</a:t>
            </a:r>
            <a:endParaRPr lang="ko-KR" altLang="en-US" dirty="0"/>
          </a:p>
        </p:txBody>
      </p:sp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</a:t>
            </a:fld>
            <a:endParaRPr lang="ko-KR" altLang="en-US"/>
          </a:p>
        </p:txBody>
      </p:sp>
      <p:pic>
        <p:nvPicPr>
          <p:cNvPr id="28" name="그림 27" descr="스크린샷, 디스플레이, 소프트웨어, 직사각형이(가) 표시된 사진&#10;&#10;자동 생성된 설명">
            <a:extLst>
              <a:ext uri="{FF2B5EF4-FFF2-40B4-BE49-F238E27FC236}">
                <a16:creationId xmlns:a16="http://schemas.microsoft.com/office/drawing/2014/main" id="{72F43EF0-2F81-5725-DA19-EE052AB75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126" y="1257530"/>
            <a:ext cx="9937748" cy="509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79576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/>
              <a:t>원본 </a:t>
            </a:r>
            <a:r>
              <a:rPr lang="en-US" altLang="ko-KR" dirty="0"/>
              <a:t>cs,</a:t>
            </a:r>
            <a:r>
              <a:rPr lang="ko-KR" altLang="en-US" dirty="0"/>
              <a:t> 디자인</a:t>
            </a:r>
          </a:p>
        </p:txBody>
      </p:sp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</a:t>
            </a:fld>
            <a:endParaRPr lang="ko-KR" altLang="en-US"/>
          </a:p>
        </p:txBody>
      </p:sp>
      <p:pic>
        <p:nvPicPr>
          <p:cNvPr id="4" name="그림 3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0E8F9701-38EC-E1D3-F270-78AB15FC6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28" y="1449844"/>
            <a:ext cx="6404607" cy="3712706"/>
          </a:xfrm>
          <a:prstGeom prst="rect">
            <a:avLst/>
          </a:prstGeom>
        </p:spPr>
      </p:pic>
      <p:pic>
        <p:nvPicPr>
          <p:cNvPr id="6" name="그림 5" descr="텍스트, 디스플레이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11DBAA02-5611-3FB3-902F-3FFB9F2DC8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2926" y="1228670"/>
            <a:ext cx="5087596" cy="415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492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459" y="0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/>
              <a:t>내가 만든 </a:t>
            </a:r>
            <a:r>
              <a:rPr lang="en-US" altLang="ko-KR" dirty="0"/>
              <a:t>FORM</a:t>
            </a:r>
            <a:endParaRPr lang="ko-KR" altLang="en-US" dirty="0"/>
          </a:p>
        </p:txBody>
      </p:sp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5</a:t>
            </a:fld>
            <a:endParaRPr lang="ko-KR" altLang="en-US"/>
          </a:p>
        </p:txBody>
      </p:sp>
      <p:pic>
        <p:nvPicPr>
          <p:cNvPr id="4" name="그림 3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BB16516D-0433-3437-E8E4-B582C9FD6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459" y="1224743"/>
            <a:ext cx="8677081" cy="513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786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36525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/>
              <a:t>내가 만든 </a:t>
            </a:r>
            <a:r>
              <a:rPr lang="en-US" altLang="ko-KR" dirty="0"/>
              <a:t>FORM</a:t>
            </a:r>
            <a:endParaRPr lang="ko-KR" altLang="en-US" dirty="0"/>
          </a:p>
        </p:txBody>
      </p:sp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6</a:t>
            </a:fld>
            <a:endParaRPr lang="ko-KR" altLang="en-US"/>
          </a:p>
        </p:txBody>
      </p:sp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F952E0C0-9969-133C-3C7E-5482BFFFE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156" y="1076263"/>
            <a:ext cx="7498527" cy="528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339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46107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/>
              <a:t>내가 만든 </a:t>
            </a:r>
            <a:r>
              <a:rPr lang="en-US" altLang="ko-KR" dirty="0"/>
              <a:t>FORM</a:t>
            </a:r>
            <a:endParaRPr lang="ko-KR" altLang="en-US" dirty="0"/>
          </a:p>
        </p:txBody>
      </p:sp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7</a:t>
            </a:fld>
            <a:endParaRPr lang="ko-KR" altLang="en-US"/>
          </a:p>
        </p:txBody>
      </p:sp>
      <p:pic>
        <p:nvPicPr>
          <p:cNvPr id="4" name="그림 3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14F69D21-6C65-4335-3B45-BBD5BCCE9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81" y="1495013"/>
            <a:ext cx="6005719" cy="4861337"/>
          </a:xfrm>
          <a:prstGeom prst="rect">
            <a:avLst/>
          </a:prstGeom>
        </p:spPr>
      </p:pic>
      <p:pic>
        <p:nvPicPr>
          <p:cNvPr id="6" name="그림 5" descr="텍스트, 스크린샷, 번호, 디스플레이이(가) 표시된 사진&#10;&#10;자동 생성된 설명">
            <a:extLst>
              <a:ext uri="{FF2B5EF4-FFF2-40B4-BE49-F238E27FC236}">
                <a16:creationId xmlns:a16="http://schemas.microsoft.com/office/drawing/2014/main" id="{42158811-0E06-098D-BB0E-86068E9A1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5142" y="1495013"/>
            <a:ext cx="6026577" cy="486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775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79576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/>
              <a:t>내가 만든 </a:t>
            </a:r>
            <a:r>
              <a:rPr lang="en-US" altLang="ko-KR" dirty="0"/>
              <a:t>cs</a:t>
            </a:r>
            <a:endParaRPr lang="ko-KR" altLang="en-US" dirty="0"/>
          </a:p>
        </p:txBody>
      </p:sp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8</a:t>
            </a:fld>
            <a:endParaRPr lang="ko-KR" altLang="en-US"/>
          </a:p>
        </p:txBody>
      </p:sp>
      <p:pic>
        <p:nvPicPr>
          <p:cNvPr id="5" name="그림 4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257FCE52-76CE-116B-EBA4-0B6FC1A6A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81" y="1211168"/>
            <a:ext cx="5387807" cy="2847485"/>
          </a:xfrm>
          <a:prstGeom prst="rect">
            <a:avLst/>
          </a:prstGeom>
        </p:spPr>
      </p:pic>
      <p:pic>
        <p:nvPicPr>
          <p:cNvPr id="8" name="그림 7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741FB0D5-8AF1-D8CC-FD18-4F72B83CA1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4888" y="1211168"/>
            <a:ext cx="6657112" cy="533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874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3143" y="2119589"/>
            <a:ext cx="4179570" cy="1524735"/>
          </a:xfrm>
        </p:spPr>
        <p:txBody>
          <a:bodyPr rtlCol="0"/>
          <a:lstStyle/>
          <a:p>
            <a:pPr rtl="0"/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모노라인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39_TF56180624_Win32" id="{6015578C-7D5D-4D9F-B4C9-62F8FE79A225}" vid="{1D77FD14-6D0D-4F01-A4B4-6681689BE31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영업을 위한 간단한 미니멀리스트 제안 발표</Template>
  <TotalTime>57</TotalTime>
  <Words>85</Words>
  <Application>Microsoft Office PowerPoint</Application>
  <PresentationFormat>와이드스크린</PresentationFormat>
  <Paragraphs>33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모노라인</vt:lpstr>
      <vt:lpstr>주차 예약 프로그램 </vt:lpstr>
      <vt:lpstr>가게에서 왜 필요한가?</vt:lpstr>
      <vt:lpstr>원본 FORM</vt:lpstr>
      <vt:lpstr>원본 cs, 디자인</vt:lpstr>
      <vt:lpstr>내가 만든 FORM</vt:lpstr>
      <vt:lpstr>내가 만든 FORM</vt:lpstr>
      <vt:lpstr>내가 만든 FORM</vt:lpstr>
      <vt:lpstr>내가 만든 cs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주차 예약 프로그램</dc:title>
  <dc:creator>성백준</dc:creator>
  <cp:lastModifiedBy>성백준</cp:lastModifiedBy>
  <cp:revision>5</cp:revision>
  <dcterms:created xsi:type="dcterms:W3CDTF">2023-06-10T12:48:13Z</dcterms:created>
  <dcterms:modified xsi:type="dcterms:W3CDTF">2023-06-10T13:45:39Z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