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2" r:id="rId6"/>
    <p:sldId id="261" r:id="rId7"/>
    <p:sldId id="262" r:id="rId8"/>
    <p:sldId id="296" r:id="rId9"/>
    <p:sldId id="297" r:id="rId10"/>
    <p:sldId id="298" r:id="rId11"/>
    <p:sldId id="299" r:id="rId12"/>
    <p:sldId id="300" r:id="rId13"/>
    <p:sldId id="301" r:id="rId14"/>
    <p:sldId id="27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2023-06-12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5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6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6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developautom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youtube.com/watch?v=ZwIiQ2ZS8M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75003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주차 예약 프로그램</a:t>
            </a:r>
            <a:br>
              <a:rPr lang="en-US" altLang="ko-KR" dirty="0"/>
            </a:br>
            <a:endParaRPr lang="ko-KR" altLang="en-US" sz="2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709812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2300" dirty="0"/>
              <a:t>2019875030</a:t>
            </a:r>
            <a:r>
              <a:rPr lang="ko-KR" altLang="en-US" sz="2300" dirty="0"/>
              <a:t> 성백준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143" y="475862"/>
            <a:ext cx="9252857" cy="3149082"/>
          </a:xfrm>
        </p:spPr>
        <p:txBody>
          <a:bodyPr rtlCol="0"/>
          <a:lstStyle/>
          <a:p>
            <a:pPr rtl="0"/>
            <a:r>
              <a:rPr lang="ko-KR" altLang="en-US" sz="3000" dirty="0"/>
              <a:t>원본 소스 출처</a:t>
            </a: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200" dirty="0">
                <a:hlinkClick r:id="rId3"/>
              </a:rPr>
              <a:t>C# </a:t>
            </a:r>
            <a:r>
              <a:rPr lang="ko-KR" altLang="en-US" sz="2200" dirty="0">
                <a:hlinkClick r:id="rId3"/>
              </a:rPr>
              <a:t>컨베이어 </a:t>
            </a:r>
            <a:r>
              <a:rPr lang="en-US" altLang="ko-KR" sz="2200" dirty="0">
                <a:hlinkClick r:id="rId3"/>
              </a:rPr>
              <a:t>(2021-09-30 </a:t>
            </a:r>
            <a:r>
              <a:rPr lang="ko-KR" altLang="en-US" sz="2200" dirty="0">
                <a:hlinkClick r:id="rId3"/>
              </a:rPr>
              <a:t>영상 소스</a:t>
            </a:r>
            <a:r>
              <a:rPr lang="en-US" altLang="ko-KR" sz="2200" dirty="0">
                <a:hlinkClick r:id="rId3"/>
              </a:rPr>
              <a:t>) : </a:t>
            </a:r>
            <a:r>
              <a:rPr lang="ko-KR" altLang="en-US" sz="2200" dirty="0">
                <a:hlinkClick r:id="rId3"/>
              </a:rPr>
              <a:t>네이버 카페 </a:t>
            </a:r>
            <a:r>
              <a:rPr lang="en-US" altLang="ko-KR" sz="2200" dirty="0">
                <a:hlinkClick r:id="rId3"/>
              </a:rPr>
              <a:t>(naver.com)</a:t>
            </a:r>
            <a:r>
              <a:rPr lang="ko-KR" altLang="en-US" sz="2200" dirty="0"/>
              <a:t> </a:t>
            </a:r>
            <a:br>
              <a:rPr lang="en-US" altLang="ko-KR" sz="2200" dirty="0"/>
            </a:br>
            <a:r>
              <a:rPr lang="en-US" altLang="ko-KR" sz="2200" dirty="0">
                <a:hlinkClick r:id="rId4"/>
              </a:rPr>
              <a:t>(516) C#</a:t>
            </a:r>
            <a:r>
              <a:rPr lang="ko-KR" altLang="en-US" sz="2200" dirty="0">
                <a:hlinkClick r:id="rId4"/>
              </a:rPr>
              <a:t>프로그래밍 </a:t>
            </a:r>
            <a:r>
              <a:rPr lang="ko-KR" altLang="en-US" sz="2200" dirty="0" err="1">
                <a:hlinkClick r:id="rId4"/>
              </a:rPr>
              <a:t>실전편</a:t>
            </a:r>
            <a:r>
              <a:rPr lang="ko-KR" altLang="en-US" sz="2200" dirty="0">
                <a:hlinkClick r:id="rId4"/>
              </a:rPr>
              <a:t> </a:t>
            </a:r>
            <a:r>
              <a:rPr lang="en-US" altLang="ko-KR" sz="2200" dirty="0">
                <a:hlinkClick r:id="rId4"/>
              </a:rPr>
              <a:t>- </a:t>
            </a:r>
            <a:r>
              <a:rPr lang="en-US" altLang="ko-KR" sz="2200" dirty="0" err="1">
                <a:hlinkClick r:id="rId4"/>
              </a:rPr>
              <a:t>Winform</a:t>
            </a:r>
            <a:r>
              <a:rPr lang="en-US" altLang="ko-KR" sz="2200" dirty="0">
                <a:hlinkClick r:id="rId4"/>
              </a:rPr>
              <a:t>, </a:t>
            </a:r>
            <a:r>
              <a:rPr lang="ko-KR" altLang="en-US" sz="2200" dirty="0" err="1">
                <a:hlinkClick r:id="rId4"/>
              </a:rPr>
              <a:t>보는것이</a:t>
            </a:r>
            <a:r>
              <a:rPr lang="ko-KR" altLang="en-US" sz="2200" dirty="0">
                <a:hlinkClick r:id="rId4"/>
              </a:rPr>
              <a:t> 하는 것보다 더 </a:t>
            </a:r>
            <a:r>
              <a:rPr lang="ko-KR" altLang="en-US" sz="2200" dirty="0" err="1">
                <a:hlinkClick r:id="rId4"/>
              </a:rPr>
              <a:t>재미있을순</a:t>
            </a:r>
            <a:r>
              <a:rPr lang="ko-KR" altLang="en-US" sz="2200" dirty="0">
                <a:hlinkClick r:id="rId4"/>
              </a:rPr>
              <a:t> 없지 </a:t>
            </a:r>
            <a:r>
              <a:rPr lang="en-US" altLang="ko-KR" sz="2200" dirty="0">
                <a:hlinkClick r:id="rId4"/>
              </a:rPr>
              <a:t>- YouTube</a:t>
            </a:r>
            <a:endParaRPr lang="ko-KR" altLang="en-US" sz="2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7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3" y="2119589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8" y="487164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315" y="1498006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2500" dirty="0"/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1269" y="2630551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18281" y="1498006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원본 </a:t>
            </a:r>
            <a:r>
              <a:rPr lang="en-US" altLang="ko-KR" sz="2500" dirty="0"/>
              <a:t>FORM</a:t>
            </a:r>
            <a:r>
              <a:rPr lang="ko-KR" altLang="en-US" sz="2500" dirty="0"/>
              <a:t>과 </a:t>
            </a:r>
            <a:r>
              <a:rPr lang="en-US" altLang="ko-KR" sz="2500" dirty="0"/>
              <a:t>CS, </a:t>
            </a:r>
            <a:r>
              <a:rPr lang="ko-KR" altLang="en-US" sz="2500" dirty="0"/>
              <a:t>디자인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5624" y="250884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개선 후 </a:t>
            </a:r>
            <a:r>
              <a:rPr lang="en-US" altLang="ko-KR" sz="2500" dirty="0"/>
              <a:t>FORM</a:t>
            </a:r>
            <a:endParaRPr lang="ko-KR" altLang="en-US" sz="25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C452949F-FEBC-D759-77BB-434D8F86B9F2}"/>
              </a:ext>
            </a:extLst>
          </p:cNvPr>
          <p:cNvSpPr txBox="1">
            <a:spLocks/>
          </p:cNvSpPr>
          <p:nvPr/>
        </p:nvSpPr>
        <p:spPr>
          <a:xfrm>
            <a:off x="1618861" y="376309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C3AA36AC-B1C1-9090-F401-FF4DB2A01D21}"/>
              </a:ext>
            </a:extLst>
          </p:cNvPr>
          <p:cNvSpPr txBox="1">
            <a:spLocks/>
          </p:cNvSpPr>
          <p:nvPr/>
        </p:nvSpPr>
        <p:spPr>
          <a:xfrm>
            <a:off x="2052151" y="4702500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0C5904B0-5F61-7CA1-87CC-CBFDEE929F2E}"/>
              </a:ext>
            </a:extLst>
          </p:cNvPr>
          <p:cNvSpPr txBox="1">
            <a:spLocks/>
          </p:cNvSpPr>
          <p:nvPr/>
        </p:nvSpPr>
        <p:spPr>
          <a:xfrm>
            <a:off x="5341208" y="369165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개선 후 </a:t>
            </a:r>
            <a:r>
              <a:rPr lang="en-US" altLang="ko-KR" sz="2500" dirty="0"/>
              <a:t>CS, </a:t>
            </a:r>
            <a:r>
              <a:rPr lang="ko-KR" altLang="en-US" sz="2500" dirty="0"/>
              <a:t>디자인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ECEA1D45-D6E7-B8BF-A091-20D5A2161CC6}"/>
              </a:ext>
            </a:extLst>
          </p:cNvPr>
          <p:cNvSpPr txBox="1">
            <a:spLocks/>
          </p:cNvSpPr>
          <p:nvPr/>
        </p:nvSpPr>
        <p:spPr>
          <a:xfrm>
            <a:off x="5985020" y="471142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38520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8" y="487164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가게에서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315" y="1498006"/>
            <a:ext cx="2141764" cy="514350"/>
          </a:xfrm>
        </p:spPr>
        <p:txBody>
          <a:bodyPr rtlCol="0"/>
          <a:lstStyle/>
          <a:p>
            <a:pPr rtl="0"/>
            <a:r>
              <a:rPr lang="ko-KR" altLang="en-US" sz="2500" dirty="0"/>
              <a:t>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1269" y="2630551"/>
            <a:ext cx="2141764" cy="514350"/>
          </a:xfrm>
        </p:spPr>
        <p:txBody>
          <a:bodyPr rtlCol="0"/>
          <a:lstStyle/>
          <a:p>
            <a:pPr rtl="0"/>
            <a:r>
              <a:rPr lang="ko-KR" altLang="en-US" sz="2500" dirty="0"/>
              <a:t>비용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18281" y="1498006"/>
            <a:ext cx="6509286" cy="101084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000" dirty="0"/>
              <a:t>고객은 보통 대형마트를 올 때 차를 타고 오기 때문에 주차 공간이 필요하다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33730" y="2508848"/>
            <a:ext cx="6509286" cy="101084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000" dirty="0"/>
              <a:t>예약금을 받고 예약 후 </a:t>
            </a:r>
            <a:r>
              <a:rPr lang="en-US" altLang="ko-KR" sz="2000" dirty="0"/>
              <a:t>20</a:t>
            </a:r>
            <a:r>
              <a:rPr lang="ko-KR" altLang="en-US" sz="2000" dirty="0"/>
              <a:t>분 이내로 온다면 예약금을 마트에서 사용 가능하게 하면 오히려 수익이 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pic>
        <p:nvPicPr>
          <p:cNvPr id="28" name="그림 27" descr="스크린샷, 디스플레이, 소프트웨어, 직사각형이(가) 표시된 사진&#10;&#10;자동 생성된 설명">
            <a:extLst>
              <a:ext uri="{FF2B5EF4-FFF2-40B4-BE49-F238E27FC236}">
                <a16:creationId xmlns:a16="http://schemas.microsoft.com/office/drawing/2014/main" id="{72F43EF0-2F81-5725-DA19-EE052AB7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1257530"/>
            <a:ext cx="9937748" cy="5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cs,</a:t>
            </a:r>
            <a:r>
              <a:rPr lang="ko-KR" altLang="en-US" dirty="0"/>
              <a:t> 디자인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E8F9701-38EC-E1D3-F270-78AB15FC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8" y="1449844"/>
            <a:ext cx="6404607" cy="3712706"/>
          </a:xfrm>
          <a:prstGeom prst="rect">
            <a:avLst/>
          </a:prstGeom>
        </p:spPr>
      </p:pic>
      <p:pic>
        <p:nvPicPr>
          <p:cNvPr id="6" name="그림 5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1DBAA02-5611-3FB3-902F-3FFB9F2D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26" y="1228670"/>
            <a:ext cx="5087596" cy="4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459" y="0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B16516D-0433-3437-E8E4-B582C9F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59" y="1224743"/>
            <a:ext cx="8677081" cy="51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8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952E0C0-9969-133C-3C7E-5482BFFF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1076263"/>
            <a:ext cx="7498527" cy="52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3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4F69D21-6C65-4335-3B45-BBD5BCCE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" y="1495013"/>
            <a:ext cx="6005719" cy="4861337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42158811-0E06-098D-BB0E-86068E9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42" y="1495013"/>
            <a:ext cx="6026577" cy="48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cs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57FCE52-76CE-116B-EBA4-0B6FC1A6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1" y="1211168"/>
            <a:ext cx="5387807" cy="2847485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41FB0D5-8AF1-D8CC-FD18-4F72B83C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88" y="1211168"/>
            <a:ext cx="6657112" cy="53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4489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134</TotalTime>
  <Words>157</Words>
  <Application>Microsoft Office PowerPoint</Application>
  <PresentationFormat>와이드스크린</PresentationFormat>
  <Paragraphs>49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모노라인</vt:lpstr>
      <vt:lpstr>주차 예약 프로그램 </vt:lpstr>
      <vt:lpstr>목차</vt:lpstr>
      <vt:lpstr>가게에서 왜 필요한가?</vt:lpstr>
      <vt:lpstr>원본 FORM</vt:lpstr>
      <vt:lpstr>원본 cs, 디자인</vt:lpstr>
      <vt:lpstr>내가 만든 FORM</vt:lpstr>
      <vt:lpstr>내가 만든 FORM</vt:lpstr>
      <vt:lpstr>내가 만든 FORM</vt:lpstr>
      <vt:lpstr>내가 만든 cs</vt:lpstr>
      <vt:lpstr>원본 소스 출처     C# 컨베이어 (2021-09-30 영상 소스) : 네이버 카페 (naver.com)  (516) C#프로그래밍 실전편 - Winform, 보는것이 하는 것보다 더 재미있을순 없지 - YouTube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예약 프로그램</dc:title>
  <dc:creator>성백준</dc:creator>
  <cp:lastModifiedBy>성백준</cp:lastModifiedBy>
  <cp:revision>11</cp:revision>
  <dcterms:created xsi:type="dcterms:W3CDTF">2023-06-10T12:48:13Z</dcterms:created>
  <dcterms:modified xsi:type="dcterms:W3CDTF">2023-06-12T08:24:11Z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