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256" r:id="rId5"/>
    <p:sldId id="302" r:id="rId6"/>
    <p:sldId id="262" r:id="rId7"/>
    <p:sldId id="296" r:id="rId8"/>
    <p:sldId id="297" r:id="rId9"/>
    <p:sldId id="298" r:id="rId10"/>
    <p:sldId id="299" r:id="rId11"/>
    <p:sldId id="300" r:id="rId12"/>
    <p:sldId id="301" r:id="rId13"/>
    <p:sldId id="276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2023-06-12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2023-06-12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181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58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64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766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151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511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143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developautomatio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youtube.com/watch?v=ZwIiQ2ZS8M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875003"/>
            <a:ext cx="4941771" cy="1122202"/>
          </a:xfrm>
        </p:spPr>
        <p:txBody>
          <a:bodyPr rtlCol="0"/>
          <a:lstStyle/>
          <a:p>
            <a:pPr rtl="0"/>
            <a:r>
              <a:rPr lang="ko-KR" altLang="en-US" dirty="0"/>
              <a:t>주차 예약 프로그램</a:t>
            </a:r>
            <a:br>
              <a:rPr lang="en-US" altLang="ko-KR" dirty="0"/>
            </a:br>
            <a:endParaRPr lang="ko-KR" altLang="en-US" sz="2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0" y="4709812"/>
            <a:ext cx="4941770" cy="39666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2300" dirty="0"/>
              <a:t>2019875030</a:t>
            </a:r>
            <a:r>
              <a:rPr lang="ko-KR" altLang="en-US" sz="2300" dirty="0"/>
              <a:t> 성백준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3143" y="2119589"/>
            <a:ext cx="4179570" cy="1524735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008" y="487164"/>
            <a:ext cx="4082142" cy="585788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6315" y="1498006"/>
            <a:ext cx="2141764" cy="514350"/>
          </a:xfrm>
        </p:spPr>
        <p:txBody>
          <a:bodyPr rtlCol="0"/>
          <a:lstStyle/>
          <a:p>
            <a:pPr rtl="0"/>
            <a:r>
              <a:rPr lang="en-US" altLang="ko-KR" sz="2500" dirty="0"/>
              <a:t>1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1269" y="2630551"/>
            <a:ext cx="2141764" cy="514350"/>
          </a:xfrm>
        </p:spPr>
        <p:txBody>
          <a:bodyPr rtlCol="0"/>
          <a:lstStyle/>
          <a:p>
            <a:pPr rtl="0"/>
            <a:r>
              <a:rPr lang="en-US" altLang="ko-KR" sz="2500" dirty="0"/>
              <a:t>2</a:t>
            </a:r>
            <a:endParaRPr lang="ko-KR" altLang="en-US" sz="2500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118281" y="1498006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500" dirty="0"/>
              <a:t>원본 </a:t>
            </a:r>
            <a:r>
              <a:rPr lang="en-US" altLang="ko-KR" sz="2500" dirty="0"/>
              <a:t>FORM</a:t>
            </a:r>
            <a:r>
              <a:rPr lang="ko-KR" altLang="en-US" sz="2500" dirty="0"/>
              <a:t>과 </a:t>
            </a:r>
            <a:r>
              <a:rPr lang="en-US" altLang="ko-KR" sz="2500" dirty="0"/>
              <a:t>CS, </a:t>
            </a:r>
            <a:r>
              <a:rPr lang="ko-KR" altLang="en-US" sz="2500" dirty="0"/>
              <a:t>디자인 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5624" y="2508848"/>
            <a:ext cx="5539095" cy="101084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500" dirty="0"/>
              <a:t>개선 후 </a:t>
            </a:r>
            <a:r>
              <a:rPr lang="en-US" altLang="ko-KR" sz="2500" dirty="0"/>
              <a:t>FORM</a:t>
            </a:r>
            <a:endParaRPr lang="ko-KR" altLang="en-US" sz="2500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</a:t>
            </a:fld>
            <a:endParaRPr lang="ko-KR" altLang="en-US"/>
          </a:p>
        </p:txBody>
      </p:sp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C452949F-FEBC-D759-77BB-434D8F86B9F2}"/>
              </a:ext>
            </a:extLst>
          </p:cNvPr>
          <p:cNvSpPr txBox="1">
            <a:spLocks/>
          </p:cNvSpPr>
          <p:nvPr/>
        </p:nvSpPr>
        <p:spPr>
          <a:xfrm>
            <a:off x="1618861" y="3763096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/>
              <a:t>3</a:t>
            </a:r>
            <a:endParaRPr lang="ko-KR" altLang="en-US" sz="2500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C3AA36AC-B1C1-9090-F401-FF4DB2A01D21}"/>
              </a:ext>
            </a:extLst>
          </p:cNvPr>
          <p:cNvSpPr txBox="1">
            <a:spLocks/>
          </p:cNvSpPr>
          <p:nvPr/>
        </p:nvSpPr>
        <p:spPr>
          <a:xfrm>
            <a:off x="2052151" y="4702500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500" dirty="0"/>
              <a:t>4</a:t>
            </a:r>
            <a:endParaRPr lang="ko-KR" altLang="en-US" sz="2500" dirty="0"/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0C5904B0-5F61-7CA1-87CC-CBFDEE929F2E}"/>
              </a:ext>
            </a:extLst>
          </p:cNvPr>
          <p:cNvSpPr txBox="1">
            <a:spLocks/>
          </p:cNvSpPr>
          <p:nvPr/>
        </p:nvSpPr>
        <p:spPr>
          <a:xfrm>
            <a:off x="5341208" y="3691658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개선 후 </a:t>
            </a:r>
            <a:r>
              <a:rPr lang="en-US" altLang="ko-KR" sz="2500" dirty="0"/>
              <a:t>CS, </a:t>
            </a:r>
            <a:r>
              <a:rPr lang="ko-KR" altLang="en-US" sz="2500" dirty="0"/>
              <a:t>디자인</a:t>
            </a:r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ECEA1D45-D6E7-B8BF-A091-20D5A2161CC6}"/>
              </a:ext>
            </a:extLst>
          </p:cNvPr>
          <p:cNvSpPr txBox="1">
            <a:spLocks/>
          </p:cNvSpPr>
          <p:nvPr/>
        </p:nvSpPr>
        <p:spPr>
          <a:xfrm>
            <a:off x="5985020" y="4711429"/>
            <a:ext cx="5539095" cy="1010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00" dirty="0"/>
              <a:t>출처</a:t>
            </a:r>
          </a:p>
        </p:txBody>
      </p:sp>
    </p:spTree>
    <p:extLst>
      <p:ext uri="{BB962C8B-B14F-4D97-AF65-F5344CB8AC3E}">
        <p14:creationId xmlns:p14="http://schemas.microsoft.com/office/powerpoint/2010/main" val="385207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4610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원본 </a:t>
            </a:r>
            <a:r>
              <a:rPr lang="en-US" altLang="ko-KR" dirty="0"/>
              <a:t>FORM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/>
          </a:p>
        </p:txBody>
      </p:sp>
      <p:pic>
        <p:nvPicPr>
          <p:cNvPr id="28" name="그림 27" descr="스크린샷, 디스플레이, 소프트웨어, 직사각형이(가) 표시된 사진&#10;&#10;자동 생성된 설명">
            <a:extLst>
              <a:ext uri="{FF2B5EF4-FFF2-40B4-BE49-F238E27FC236}">
                <a16:creationId xmlns:a16="http://schemas.microsoft.com/office/drawing/2014/main" id="{72F43EF0-2F81-5725-DA19-EE052AB75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26" y="1257530"/>
            <a:ext cx="9937748" cy="509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9576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원본 </a:t>
            </a:r>
            <a:r>
              <a:rPr lang="en-US" altLang="ko-KR" dirty="0"/>
              <a:t>cs,</a:t>
            </a:r>
            <a:r>
              <a:rPr lang="ko-KR" altLang="en-US" dirty="0"/>
              <a:t> 디자인</a:t>
            </a:r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/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0E8F9701-38EC-E1D3-F270-78AB15FC6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28" y="1449844"/>
            <a:ext cx="6404607" cy="3712706"/>
          </a:xfrm>
          <a:prstGeom prst="rect">
            <a:avLst/>
          </a:prstGeom>
        </p:spPr>
      </p:pic>
      <p:pic>
        <p:nvPicPr>
          <p:cNvPr id="6" name="그림 5" descr="텍스트, 디스플레이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1DBAA02-5611-3FB3-902F-3FFB9F2DC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926" y="1228670"/>
            <a:ext cx="5087596" cy="415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9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459" y="0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내가 만든 </a:t>
            </a:r>
            <a:r>
              <a:rPr lang="en-US" altLang="ko-KR" dirty="0"/>
              <a:t>FORM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pic>
        <p:nvPicPr>
          <p:cNvPr id="4" name="그림 3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BB16516D-0433-3437-E8E4-B582C9FD6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459" y="1224743"/>
            <a:ext cx="8677081" cy="513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78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내가 만든 </a:t>
            </a:r>
            <a:r>
              <a:rPr lang="en-US" altLang="ko-KR" dirty="0"/>
              <a:t>FORM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F952E0C0-9969-133C-3C7E-5482BFFFE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156" y="1076263"/>
            <a:ext cx="7498527" cy="528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3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46107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내가 만든 </a:t>
            </a:r>
            <a:r>
              <a:rPr lang="en-US" altLang="ko-KR" dirty="0"/>
              <a:t>FORM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/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4F69D21-6C65-4335-3B45-BBD5BCCE9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1" y="1495013"/>
            <a:ext cx="6005719" cy="4861337"/>
          </a:xfrm>
          <a:prstGeom prst="rect">
            <a:avLst/>
          </a:prstGeom>
        </p:spPr>
      </p:pic>
      <p:pic>
        <p:nvPicPr>
          <p:cNvPr id="6" name="그림 5" descr="텍스트, 스크린샷, 번호, 디스플레이이(가) 표시된 사진&#10;&#10;자동 생성된 설명">
            <a:extLst>
              <a:ext uri="{FF2B5EF4-FFF2-40B4-BE49-F238E27FC236}">
                <a16:creationId xmlns:a16="http://schemas.microsoft.com/office/drawing/2014/main" id="{42158811-0E06-098D-BB0E-86068E9A1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5142" y="1495013"/>
            <a:ext cx="6026577" cy="486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75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9576"/>
            <a:ext cx="8421688" cy="1325563"/>
          </a:xfrm>
        </p:spPr>
        <p:txBody>
          <a:bodyPr rtlCol="0"/>
          <a:lstStyle/>
          <a:p>
            <a:pPr rtl="0"/>
            <a:r>
              <a:rPr lang="ko-KR" altLang="en-US" dirty="0"/>
              <a:t>내가 만든 </a:t>
            </a:r>
            <a:r>
              <a:rPr lang="en-US" altLang="ko-KR" dirty="0"/>
              <a:t>cs</a:t>
            </a:r>
            <a:endParaRPr lang="ko-KR" altLang="en-US" dirty="0"/>
          </a:p>
        </p:txBody>
      </p:sp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/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257FCE52-76CE-116B-EBA4-0B6FC1A6A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1" y="1211168"/>
            <a:ext cx="5387807" cy="2847485"/>
          </a:xfrm>
          <a:prstGeom prst="rect">
            <a:avLst/>
          </a:prstGeom>
        </p:spPr>
      </p:pic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41FB0D5-8AF1-D8CC-FD18-4F72B83CA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888" y="1211168"/>
            <a:ext cx="6657112" cy="533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7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39143" y="475862"/>
            <a:ext cx="9252857" cy="3149082"/>
          </a:xfrm>
        </p:spPr>
        <p:txBody>
          <a:bodyPr rtlCol="0"/>
          <a:lstStyle/>
          <a:p>
            <a:pPr rtl="0"/>
            <a:r>
              <a:rPr lang="ko-KR" altLang="en-US" sz="3000" dirty="0"/>
              <a:t>원본 소스 출처</a:t>
            </a:r>
            <a:br>
              <a:rPr lang="en-US" altLang="ko-KR" sz="2500" dirty="0"/>
            </a:br>
            <a:br>
              <a:rPr lang="en-US" altLang="ko-KR" sz="2500" dirty="0"/>
            </a:br>
            <a:br>
              <a:rPr lang="en-US" altLang="ko-KR" sz="2500" dirty="0"/>
            </a:br>
            <a:br>
              <a:rPr lang="en-US" altLang="ko-KR" sz="2500" dirty="0"/>
            </a:br>
            <a:br>
              <a:rPr lang="en-US" altLang="ko-KR" sz="2500" dirty="0"/>
            </a:br>
            <a:r>
              <a:rPr lang="en-US" altLang="ko-KR" sz="2200" dirty="0">
                <a:hlinkClick r:id="rId3"/>
              </a:rPr>
              <a:t>C# </a:t>
            </a:r>
            <a:r>
              <a:rPr lang="ko-KR" altLang="en-US" sz="2200" dirty="0">
                <a:hlinkClick r:id="rId3"/>
              </a:rPr>
              <a:t>컨베이어 </a:t>
            </a:r>
            <a:r>
              <a:rPr lang="en-US" altLang="ko-KR" sz="2200" dirty="0">
                <a:hlinkClick r:id="rId3"/>
              </a:rPr>
              <a:t>(2021-09-30 </a:t>
            </a:r>
            <a:r>
              <a:rPr lang="ko-KR" altLang="en-US" sz="2200" dirty="0">
                <a:hlinkClick r:id="rId3"/>
              </a:rPr>
              <a:t>영상 소스</a:t>
            </a:r>
            <a:r>
              <a:rPr lang="en-US" altLang="ko-KR" sz="2200" dirty="0">
                <a:hlinkClick r:id="rId3"/>
              </a:rPr>
              <a:t>) : </a:t>
            </a:r>
            <a:r>
              <a:rPr lang="ko-KR" altLang="en-US" sz="2200" dirty="0">
                <a:hlinkClick r:id="rId3"/>
              </a:rPr>
              <a:t>네이버 카페 </a:t>
            </a:r>
            <a:r>
              <a:rPr lang="en-US" altLang="ko-KR" sz="2200" dirty="0">
                <a:hlinkClick r:id="rId3"/>
              </a:rPr>
              <a:t>(naver.com)</a:t>
            </a:r>
            <a:r>
              <a:rPr lang="ko-KR" altLang="en-US" sz="2200" dirty="0"/>
              <a:t> </a:t>
            </a:r>
            <a:br>
              <a:rPr lang="en-US" altLang="ko-KR" sz="2200" dirty="0"/>
            </a:br>
            <a:r>
              <a:rPr lang="en-US" altLang="ko-KR" sz="2200" dirty="0">
                <a:hlinkClick r:id="rId4"/>
              </a:rPr>
              <a:t>(516) C#</a:t>
            </a:r>
            <a:r>
              <a:rPr lang="ko-KR" altLang="en-US" sz="2200" dirty="0">
                <a:hlinkClick r:id="rId4"/>
              </a:rPr>
              <a:t>프로그래밍 </a:t>
            </a:r>
            <a:r>
              <a:rPr lang="ko-KR" altLang="en-US" sz="2200" dirty="0" err="1">
                <a:hlinkClick r:id="rId4"/>
              </a:rPr>
              <a:t>실전편</a:t>
            </a:r>
            <a:r>
              <a:rPr lang="ko-KR" altLang="en-US" sz="2200" dirty="0">
                <a:hlinkClick r:id="rId4"/>
              </a:rPr>
              <a:t> </a:t>
            </a:r>
            <a:r>
              <a:rPr lang="en-US" altLang="ko-KR" sz="2200" dirty="0">
                <a:hlinkClick r:id="rId4"/>
              </a:rPr>
              <a:t>- </a:t>
            </a:r>
            <a:r>
              <a:rPr lang="en-US" altLang="ko-KR" sz="2200" dirty="0" err="1">
                <a:hlinkClick r:id="rId4"/>
              </a:rPr>
              <a:t>Winform</a:t>
            </a:r>
            <a:r>
              <a:rPr lang="en-US" altLang="ko-KR" sz="2200" dirty="0">
                <a:hlinkClick r:id="rId4"/>
              </a:rPr>
              <a:t>, </a:t>
            </a:r>
            <a:r>
              <a:rPr lang="ko-KR" altLang="en-US" sz="2200" dirty="0" err="1">
                <a:hlinkClick r:id="rId4"/>
              </a:rPr>
              <a:t>보는것이</a:t>
            </a:r>
            <a:r>
              <a:rPr lang="ko-KR" altLang="en-US" sz="2200" dirty="0">
                <a:hlinkClick r:id="rId4"/>
              </a:rPr>
              <a:t> 하는 것보다 더 </a:t>
            </a:r>
            <a:r>
              <a:rPr lang="ko-KR" altLang="en-US" sz="2200" dirty="0" err="1">
                <a:hlinkClick r:id="rId4"/>
              </a:rPr>
              <a:t>재미있을순</a:t>
            </a:r>
            <a:r>
              <a:rPr lang="ko-KR" altLang="en-US" sz="2200" dirty="0">
                <a:hlinkClick r:id="rId4"/>
              </a:rPr>
              <a:t> 없지 </a:t>
            </a:r>
            <a:r>
              <a:rPr lang="en-US" altLang="ko-KR" sz="2200" dirty="0">
                <a:hlinkClick r:id="rId4"/>
              </a:rPr>
              <a:t>- YouTube</a:t>
            </a:r>
            <a:endParaRPr lang="ko-KR" altLang="en-US" sz="2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ko-KR" altLang="en-US"/>
              <a:t>설명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75631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158</TotalTime>
  <Words>117</Words>
  <Application>Microsoft Office PowerPoint</Application>
  <PresentationFormat>와이드스크린</PresentationFormat>
  <Paragraphs>42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모노라인</vt:lpstr>
      <vt:lpstr>주차 예약 프로그램 </vt:lpstr>
      <vt:lpstr>목차</vt:lpstr>
      <vt:lpstr>원본 FORM</vt:lpstr>
      <vt:lpstr>원본 cs, 디자인</vt:lpstr>
      <vt:lpstr>내가 만든 FORM</vt:lpstr>
      <vt:lpstr>내가 만든 FORM</vt:lpstr>
      <vt:lpstr>내가 만든 FORM</vt:lpstr>
      <vt:lpstr>내가 만든 cs</vt:lpstr>
      <vt:lpstr>원본 소스 출처     C# 컨베이어 (2021-09-30 영상 소스) : 네이버 카페 (naver.com)  (516) C#프로그래밍 실전편 - Winform, 보는것이 하는 것보다 더 재미있을순 없지 - YouTube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주차 예약 프로그램</dc:title>
  <dc:creator>성백준</dc:creator>
  <cp:lastModifiedBy>성백준</cp:lastModifiedBy>
  <cp:revision>12</cp:revision>
  <dcterms:created xsi:type="dcterms:W3CDTF">2023-06-10T12:48:13Z</dcterms:created>
  <dcterms:modified xsi:type="dcterms:W3CDTF">2023-06-12T10:52:38Z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